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Override1.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9.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0.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4"/>
    <p:sldMasterId id="2147483794" r:id="rId5"/>
    <p:sldMasterId id="2147483771" r:id="rId6"/>
    <p:sldMasterId id="2147483714" r:id="rId7"/>
    <p:sldMasterId id="2147483844" r:id="rId8"/>
  </p:sldMasterIdLst>
  <p:notesMasterIdLst>
    <p:notesMasterId r:id="rId22"/>
  </p:notesMasterIdLst>
  <p:handoutMasterIdLst>
    <p:handoutMasterId r:id="rId23"/>
  </p:handoutMasterIdLst>
  <p:sldIdLst>
    <p:sldId id="272" r:id="rId9"/>
    <p:sldId id="333" r:id="rId10"/>
    <p:sldId id="340" r:id="rId11"/>
    <p:sldId id="339" r:id="rId12"/>
    <p:sldId id="293" r:id="rId13"/>
    <p:sldId id="343" r:id="rId14"/>
    <p:sldId id="332" r:id="rId15"/>
    <p:sldId id="347" r:id="rId16"/>
    <p:sldId id="344" r:id="rId17"/>
    <p:sldId id="342" r:id="rId18"/>
    <p:sldId id="346" r:id="rId19"/>
    <p:sldId id="297" r:id="rId20"/>
    <p:sldId id="34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34827B-4033-132A-28AF-2C8BC26C832C}" name="Marie-Eve Martin" initials="MEM" userId="S::memartin@transfertconsult.ca::52fb614d-f8da-44e4-a374-c69923b8ec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2CA"/>
    <a:srgbClr val="D65F00"/>
    <a:srgbClr val="7FBC00"/>
    <a:srgbClr val="D9DEE8"/>
    <a:srgbClr val="AC441E"/>
    <a:srgbClr val="3BB3E5"/>
    <a:srgbClr val="FF9D18"/>
    <a:srgbClr val="0082C9"/>
    <a:srgbClr val="638C1C"/>
    <a:srgbClr val="487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05B21B-A31B-4A66-95F5-762B17A48F84}" v="4" dt="2023-03-26T13:48:45.94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2143" autoAdjust="0"/>
  </p:normalViewPr>
  <p:slideViewPr>
    <p:cSldViewPr snapToGrid="0" snapToObjects="1">
      <p:cViewPr varScale="1">
        <p:scale>
          <a:sx n="92" d="100"/>
          <a:sy n="92" d="100"/>
        </p:scale>
        <p:origin x="1072" y="192"/>
      </p:cViewPr>
      <p:guideLst/>
    </p:cSldViewPr>
  </p:slideViewPr>
  <p:outlineViewPr>
    <p:cViewPr>
      <p:scale>
        <a:sx n="33" d="100"/>
        <a:sy n="33" d="100"/>
      </p:scale>
      <p:origin x="0" y="-420"/>
    </p:cViewPr>
  </p:outlin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7E585C9-1D0E-164B-9BCC-EB024FAB1D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D415903-2251-044F-939D-F7C68C732C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FD0A60-C304-0A41-92A8-4EC475C2ED2F}" type="datetimeFigureOut">
              <a:rPr lang="fr-FR" smtClean="0"/>
              <a:t>26/03/2023</a:t>
            </a:fld>
            <a:endParaRPr lang="fr-FR"/>
          </a:p>
        </p:txBody>
      </p:sp>
      <p:sp>
        <p:nvSpPr>
          <p:cNvPr id="4" name="Espace réservé du pied de page 3">
            <a:extLst>
              <a:ext uri="{FF2B5EF4-FFF2-40B4-BE49-F238E27FC236}">
                <a16:creationId xmlns:a16="http://schemas.microsoft.com/office/drawing/2014/main" id="{01BAE620-6E82-B246-A6CE-8D0701A01A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9C8004E-9E8A-B14D-9EC6-3BC0529442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301BAF-3557-234F-A542-821C5B1D77D9}" type="slidenum">
              <a:rPr lang="fr-FR" smtClean="0"/>
              <a:t>‹n°›</a:t>
            </a:fld>
            <a:endParaRPr lang="fr-FR"/>
          </a:p>
        </p:txBody>
      </p:sp>
    </p:spTree>
    <p:extLst>
      <p:ext uri="{BB962C8B-B14F-4D97-AF65-F5344CB8AC3E}">
        <p14:creationId xmlns:p14="http://schemas.microsoft.com/office/powerpoint/2010/main" val="1213198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DBC49-2139-4B41-A697-076862EC6343}" type="datetimeFigureOut">
              <a:rPr lang="fr-FR" smtClean="0"/>
              <a:t>26/03/2023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EDA6-1D14-CD4D-A618-40571BD7A982}" type="slidenum">
              <a:rPr lang="fr-FR" smtClean="0"/>
              <a:t>‹n°›</a:t>
            </a:fld>
            <a:endParaRPr lang="fr-FR"/>
          </a:p>
        </p:txBody>
      </p:sp>
    </p:spTree>
    <p:extLst>
      <p:ext uri="{BB962C8B-B14F-4D97-AF65-F5344CB8AC3E}">
        <p14:creationId xmlns:p14="http://schemas.microsoft.com/office/powerpoint/2010/main" val="190493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Bonjour, mon nom est Marie-Eve Martin directrice de projets chez Transfert Environnement et Société. Je viens aujourd’hui vous présenter la démarche qui a été mise en place par Nemaska Lithium pour impliquer la Nation W8banaki dans l’évaluation environnementale et sociale volontaire que l’entreprise a réalisé pour son projet d’usine de production d’hydroxyde de lithium à Bécancour. </a:t>
            </a:r>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1</a:t>
            </a:fld>
            <a:endParaRPr lang="fr-FR"/>
          </a:p>
        </p:txBody>
      </p:sp>
    </p:spTree>
    <p:extLst>
      <p:ext uri="{BB962C8B-B14F-4D97-AF65-F5344CB8AC3E}">
        <p14:creationId xmlns:p14="http://schemas.microsoft.com/office/powerpoint/2010/main" val="140907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10</a:t>
            </a:fld>
            <a:endParaRPr lang="fr-FR"/>
          </a:p>
        </p:txBody>
      </p:sp>
    </p:spTree>
    <p:extLst>
      <p:ext uri="{BB962C8B-B14F-4D97-AF65-F5344CB8AC3E}">
        <p14:creationId xmlns:p14="http://schemas.microsoft.com/office/powerpoint/2010/main" val="183855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11</a:t>
            </a:fld>
            <a:endParaRPr lang="fr-FR"/>
          </a:p>
        </p:txBody>
      </p:sp>
    </p:spTree>
    <p:extLst>
      <p:ext uri="{BB962C8B-B14F-4D97-AF65-F5344CB8AC3E}">
        <p14:creationId xmlns:p14="http://schemas.microsoft.com/office/powerpoint/2010/main" val="14990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800" dirty="0">
              <a:effectLst/>
              <a:latin typeface="Arial" panose="020B0604020202020204" pitchFamily="34" charset="0"/>
            </a:endParaRPr>
          </a:p>
          <a:p>
            <a:pPr marL="228600" indent="-228600">
              <a:buAutoNum type="arabicPeriod"/>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60004-A224-4EA3-B426-956995CC82F4}"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54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fr-FR" sz="1800" dirty="0">
              <a:effectLst/>
              <a:latin typeface="Arial" panose="020B0604020202020204" pitchFamily="34" charset="0"/>
            </a:endParaRPr>
          </a:p>
          <a:p>
            <a:pPr marL="228600" indent="-228600">
              <a:buAutoNum type="arabicPeriod"/>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60004-A224-4EA3-B426-956995CC82F4}"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11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333333"/>
                </a:solidFill>
                <a:effectLst/>
                <a:latin typeface="Roboto" panose="02000000000000000000" pitchFamily="2" charset="0"/>
              </a:rPr>
              <a:t>Tout d’abord, j’aimerais commencer en soulignant que les terres sur lesquelles nous nous trouvons font partie d’un territoire ancestral qui a longtemps servi de lieu de vie, de rencontres et d’échanges entre les peuples autochtones, notamment la nation </a:t>
            </a:r>
            <a:r>
              <a:rPr lang="fr-CA" b="0" i="0" dirty="0" err="1">
                <a:solidFill>
                  <a:srgbClr val="333333"/>
                </a:solidFill>
                <a:effectLst/>
                <a:latin typeface="Roboto" panose="02000000000000000000" pitchFamily="2" charset="0"/>
              </a:rPr>
              <a:t>Kanien’kehá:ka</a:t>
            </a:r>
            <a:r>
              <a:rPr lang="fr-CA" b="0" i="0" dirty="0">
                <a:solidFill>
                  <a:srgbClr val="333333"/>
                </a:solidFill>
                <a:effectLst/>
                <a:latin typeface="Roboto" panose="02000000000000000000" pitchFamily="2" charset="0"/>
              </a:rPr>
              <a:t> (Mohawk). </a:t>
            </a:r>
          </a:p>
          <a:p>
            <a:endParaRPr lang="fr-CA" b="0" i="0" dirty="0">
              <a:solidFill>
                <a:srgbClr val="333333"/>
              </a:solidFill>
              <a:effectLst/>
              <a:latin typeface="Roboto" panose="02000000000000000000" pitchFamily="2" charset="0"/>
            </a:endParaRPr>
          </a:p>
          <a:p>
            <a:r>
              <a:rPr lang="fr-CA" b="0" i="0" dirty="0">
                <a:solidFill>
                  <a:srgbClr val="333333"/>
                </a:solidFill>
                <a:effectLst/>
                <a:latin typeface="Roboto" panose="02000000000000000000" pitchFamily="2" charset="0"/>
              </a:rPr>
              <a:t>Pour l’occasion, j’ai repris ici la formule de reconnaissance du GRIAAC de l’UQAM qui se lit comme suit :…</a:t>
            </a:r>
          </a:p>
          <a:p>
            <a:endParaRPr lang="fr-CA" b="0" i="0" dirty="0">
              <a:solidFill>
                <a:srgbClr val="333333"/>
              </a:solidFill>
              <a:effectLst/>
              <a:latin typeface="Roboto" panose="02000000000000000000" pitchFamily="2" charset="0"/>
            </a:endParaRPr>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2</a:t>
            </a:fld>
            <a:endParaRPr lang="fr-FR"/>
          </a:p>
        </p:txBody>
      </p:sp>
    </p:spTree>
    <p:extLst>
      <p:ext uri="{BB962C8B-B14F-4D97-AF65-F5344CB8AC3E}">
        <p14:creationId xmlns:p14="http://schemas.microsoft.com/office/powerpoint/2010/main" val="146145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ceux qui ne seraient pas familiers avec la présence autochtone au Québec, sachez qu’on compte 11 PN en plus du peuple inuit dans la province et qu’on utilise plus généralement le terme Autochtones pour désigner ces peuples.</a:t>
            </a:r>
          </a:p>
          <a:p>
            <a:endParaRPr lang="fr-CA" dirty="0"/>
          </a:p>
          <a:p>
            <a:r>
              <a:rPr lang="fr-CA" dirty="0"/>
              <a:t>Vous avez peut-être aussi entendu parler de «communauté autochtone» qui réfère au lieu habité par les personnes qui partagent une même appartenance, familiale, culturelle et historique.</a:t>
            </a:r>
          </a:p>
          <a:p>
            <a:endParaRPr lang="fr-CA" dirty="0"/>
          </a:p>
          <a:p>
            <a:r>
              <a:rPr lang="fr-CA" dirty="0"/>
              <a:t>Enfin, dans ma présentation, j’utiliserai le terme droits autochtones, qui réfèrent souvent à la chasse, la pêche et le piégeage mais qui plus largement désignent tous les éléments de coutumes, de pratiques ou de traditions qui faisaient partie de la culture des communautés autochtones avant l’arrivée des Européens et qui perdurent encore aujourd’hui. Ces droits sont reconnus et confirmés par l’article 35 de la Loi constitutionnelle de 1982.</a:t>
            </a:r>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3</a:t>
            </a:fld>
            <a:endParaRPr lang="fr-FR"/>
          </a:p>
        </p:txBody>
      </p:sp>
    </p:spTree>
    <p:extLst>
      <p:ext uri="{BB962C8B-B14F-4D97-AF65-F5344CB8AC3E}">
        <p14:creationId xmlns:p14="http://schemas.microsoft.com/office/powerpoint/2010/main" val="179358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la mise en contexte, un rappel concernant l’obligation de consulter au Québec.</a:t>
            </a:r>
          </a:p>
          <a:p>
            <a:endParaRPr lang="fr-CA" dirty="0"/>
          </a:p>
          <a:p>
            <a:r>
              <a:rPr lang="fr-CA" dirty="0"/>
              <a:t>Dans le cadre de la Procédure d’Évaluation et d’Examen des Impacts sur l’environnement, l’obligation de consulter les communautés autochtones revient au Ministère, qui agit au nom du gouvernement, ce qui n’empêche pas l’initiateur de projet d’entreprendre ses propres démarches de consultation auprès des communautés.  Dans la procédure, le Ministère recommande à l’initiateur de projet de consulter dans le but notamment de faire</a:t>
            </a:r>
            <a:r>
              <a:rPr lang="fr-CA" dirty="0">
                <a:solidFill>
                  <a:srgbClr val="000000"/>
                </a:solidFill>
                <a:latin typeface="Arial" panose="020B0604020202020204" pitchFamily="34" charset="0"/>
                <a:cs typeface="Arial" panose="020B0604020202020204" pitchFamily="34" charset="0"/>
              </a:rPr>
              <a:t> bénéficier les communautés autochtones concernées des retombées positives de son projet et de prendre en considération leurs préoccupations environnementales et sociales.</a:t>
            </a:r>
          </a:p>
          <a:p>
            <a:endParaRPr lang="fr-CA" dirty="0">
              <a:solidFill>
                <a:srgbClr val="000000"/>
              </a:solidFill>
              <a:latin typeface="Arial" panose="020B0604020202020204" pitchFamily="34" charset="0"/>
              <a:cs typeface="Arial" panose="020B0604020202020204" pitchFamily="34" charset="0"/>
            </a:endParaRPr>
          </a:p>
          <a:p>
            <a:r>
              <a:rPr lang="fr-CA" dirty="0">
                <a:solidFill>
                  <a:srgbClr val="000000"/>
                </a:solidFill>
                <a:latin typeface="Arial" panose="020B0604020202020204" pitchFamily="34" charset="0"/>
                <a:cs typeface="Arial" panose="020B0604020202020204" pitchFamily="34" charset="0"/>
              </a:rPr>
              <a:t>Voyons voir maintenant comment Nemaska Lithium a mené sa démarche de consultation autochtone dans le cadre de son ÉES volontaire.</a:t>
            </a:r>
          </a:p>
          <a:p>
            <a:endParaRPr lang="fr-CA" dirty="0">
              <a:solidFill>
                <a:srgbClr val="000000"/>
              </a:solidFill>
              <a:latin typeface="Arial" panose="020B0604020202020204" pitchFamily="34" charset="0"/>
              <a:cs typeface="Arial" panose="020B0604020202020204" pitchFamily="34" charset="0"/>
            </a:endParaRPr>
          </a:p>
          <a:p>
            <a:endParaRPr lang="fr-CA" dirty="0">
              <a:solidFill>
                <a:srgbClr val="000000"/>
              </a:solidFill>
              <a:latin typeface="Arial" panose="020B06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4</a:t>
            </a:fld>
            <a:endParaRPr lang="fr-FR"/>
          </a:p>
        </p:txBody>
      </p:sp>
    </p:spTree>
    <p:extLst>
      <p:ext uri="{BB962C8B-B14F-4D97-AF65-F5344CB8AC3E}">
        <p14:creationId xmlns:p14="http://schemas.microsoft.com/office/powerpoint/2010/main" val="415465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D’abord quelques données sur le projet de Nemaska Lithium, qui propose d’extraire et de produire un concentré de spodumène à la mine de </a:t>
            </a:r>
            <a:r>
              <a:rPr lang="fr-CA" dirty="0" err="1"/>
              <a:t>Whabouchi</a:t>
            </a:r>
            <a:r>
              <a:rPr lang="fr-CA" dirty="0"/>
              <a:t> dans le Nord-du-Québec et de produire de l’hydroxyde de lithium dans une usine à Bécancour. C’est donc un projet intégré qui est proposé.</a:t>
            </a:r>
          </a:p>
          <a:p>
            <a:endParaRPr lang="fr-CA" dirty="0"/>
          </a:p>
          <a:p>
            <a:r>
              <a:rPr lang="fr-CA" dirty="0"/>
              <a:t>Avec ce projet, l’usine de Nemaska Lithium deviendra la 1</a:t>
            </a:r>
            <a:r>
              <a:rPr lang="fr-CA" baseline="30000" dirty="0"/>
              <a:t>e</a:t>
            </a:r>
            <a:r>
              <a:rPr lang="fr-CA" dirty="0"/>
              <a:t> usine de production d’hydroxyde de lithium au Canada. Pour la province, c’est un des projets importants de la filière batterie qui se développe actuellement, avec un investissement sur les 2 sites qui dépasse le milliard de dollars, 800 emplois en construction et 200 emplois en opération, de même que des dépenses annuelles d’exploitation de 175 M$/année.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60004-A224-4EA3-B426-956995CC82F4}"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63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projet d’usine est situé dans le parc industriel et portuaire de Bécancour, à plus ou moins 5 km de la communauté autochtone de Wôlinak, sur le </a:t>
            </a:r>
            <a:r>
              <a:rPr lang="fr-CA" dirty="0" err="1"/>
              <a:t>Ndakina</a:t>
            </a:r>
            <a:r>
              <a:rPr lang="fr-CA" dirty="0"/>
              <a:t>, territoire ancestral de la Nation W8banaki.</a:t>
            </a:r>
          </a:p>
          <a:p>
            <a:endParaRPr lang="fr-CA" dirty="0"/>
          </a:p>
          <a:p>
            <a:r>
              <a:rPr lang="fr-CA" sz="1200" b="0" i="0" dirty="0">
                <a:effectLst/>
              </a:rPr>
              <a:t>La délimitation du territoire est antérieure aux frontières étatiques actuelles, mais comme vous pouvez le voir sur la carte à l’écran, le </a:t>
            </a:r>
            <a:r>
              <a:rPr lang="fr-CA" sz="1200" b="0" i="0" dirty="0" err="1">
                <a:effectLst/>
              </a:rPr>
              <a:t>Ndakina</a:t>
            </a:r>
            <a:r>
              <a:rPr lang="fr-CA" sz="1200" b="0" i="0" dirty="0">
                <a:effectLst/>
              </a:rPr>
              <a:t> comprend en tout ou en partie le sud du Québec, le Maine, le New Hampshire, le Vermont et le Massachussetts.</a:t>
            </a:r>
          </a:p>
          <a:p>
            <a:endParaRPr lang="fr-CA" sz="1200" b="0" i="0" dirty="0">
              <a:effectLst/>
            </a:endParaRPr>
          </a:p>
          <a:p>
            <a:r>
              <a:rPr lang="fr-CA" dirty="0"/>
              <a:t>Selon la Nation, le terrain visé pour l’implantation de l’usine a déjà accueilli des activités traditionnelles dans le passé et avait avant le développement du PIPB le potentiel d’accueillir des activités traditionnelles dans le futur. Le projet d’usine aurait donc des impacts sur les droits de la Nation W8banaki.</a:t>
            </a:r>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6</a:t>
            </a:fld>
            <a:endParaRPr lang="fr-FR"/>
          </a:p>
        </p:txBody>
      </p:sp>
    </p:spTree>
    <p:extLst>
      <p:ext uri="{BB962C8B-B14F-4D97-AF65-F5344CB8AC3E}">
        <p14:creationId xmlns:p14="http://schemas.microsoft.com/office/powerpoint/2010/main" val="122420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Les droits de la Nation ont donc été considérés parmi les 9 enjeux du projet qui allaient être étudiés dans le cadre de l’évaluation environnementale et sociale volontaire.</a:t>
            </a:r>
          </a:p>
          <a:p>
            <a:endParaRPr lang="fr-CA" dirty="0"/>
          </a:p>
          <a:p>
            <a:r>
              <a:rPr lang="fr-CA" dirty="0"/>
              <a:t>L’approche qui a été mise en place par Nemaska Lithium est caractérisée par un dialogue qui débute en amont du projet, durant la phase d’avant-projet. Tout au long de la démarche, l’entreprise s’est assurée de prendre en compte les besoins, préoccupations et aspirations de la Nation.</a:t>
            </a:r>
          </a:p>
          <a:p>
            <a:endParaRPr lang="fr-CA" dirty="0"/>
          </a:p>
          <a:p>
            <a:r>
              <a:rPr lang="fr-CA" dirty="0"/>
              <a:t>Aussi cette démarche a été construite selon les intérêts et en fonction des orientations données par le Bureau du </a:t>
            </a:r>
            <a:r>
              <a:rPr lang="fr-CA" dirty="0" err="1"/>
              <a:t>Ndakina</a:t>
            </a:r>
            <a:r>
              <a:rPr lang="fr-CA" dirty="0"/>
              <a:t>, qui a été créé par le GCNWA pour notamment assurer </a:t>
            </a:r>
            <a:r>
              <a:rPr lang="fr-CA" sz="1800" dirty="0">
                <a:effectLst/>
                <a:latin typeface="Arial" panose="020B0604020202020204" pitchFamily="34" charset="0"/>
                <a:ea typeface="Times New Roman" panose="02020603050405020304" pitchFamily="18" charset="0"/>
              </a:rPr>
              <a:t>la promotion et la défense des droits et intérêts de la Nation sur le </a:t>
            </a:r>
            <a:r>
              <a:rPr lang="fr-CA" sz="1800" dirty="0" err="1">
                <a:effectLst/>
                <a:latin typeface="Arial" panose="020B0604020202020204" pitchFamily="34" charset="0"/>
                <a:ea typeface="Times New Roman" panose="02020603050405020304" pitchFamily="18" charset="0"/>
              </a:rPr>
              <a:t>Ndakina</a:t>
            </a:r>
            <a:r>
              <a:rPr lang="fr-CA" sz="1800" dirty="0">
                <a:effectLst/>
                <a:latin typeface="Arial" panose="020B0604020202020204" pitchFamily="34" charset="0"/>
                <a:ea typeface="Times New Roman" panose="02020603050405020304" pitchFamily="18" charset="0"/>
              </a:rPr>
              <a:t>, c’est-à-dire la représentation de la Nation en matière de consultations et de revendications territoriales. Chaque communauté autochtone est différente et il est important de faire preuve de flexibilité et de s’adapter à la situation de chacune.</a:t>
            </a:r>
          </a:p>
          <a:p>
            <a:endParaRPr lang="fr-CA" sz="1800" dirty="0">
              <a:effectLst/>
              <a:latin typeface="Arial" panose="020B0604020202020204" pitchFamily="34" charset="0"/>
              <a:ea typeface="Times New Roman" panose="02020603050405020304" pitchFamily="18" charset="0"/>
            </a:endParaRPr>
          </a:p>
          <a:p>
            <a:r>
              <a:rPr lang="fr-CA" sz="1800" dirty="0">
                <a:effectLst/>
                <a:latin typeface="Arial" panose="020B0604020202020204" pitchFamily="34" charset="0"/>
                <a:ea typeface="Times New Roman" panose="02020603050405020304" pitchFamily="18" charset="0"/>
              </a:rPr>
              <a:t>Enfin, la démarche avait aussi pour objectif de maximiser les retombées positives par l’octroi de contrats à différents services et entreprises associées au GCNWA, par exemple : i</a:t>
            </a:r>
            <a:r>
              <a:rPr lang="fr-CA" dirty="0"/>
              <a:t>nventaire archéologique; inventaire des chiroptères; inventaire du petit gibier ; déboisement; supervision des travaux de déboisement par un gardien du territoire.</a:t>
            </a:r>
          </a:p>
          <a:p>
            <a:endParaRPr lang="fr-CA" dirty="0"/>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7</a:t>
            </a:fld>
            <a:endParaRPr lang="fr-FR"/>
          </a:p>
        </p:txBody>
      </p:sp>
    </p:spTree>
    <p:extLst>
      <p:ext uri="{BB962C8B-B14F-4D97-AF65-F5344CB8AC3E}">
        <p14:creationId xmlns:p14="http://schemas.microsoft.com/office/powerpoint/2010/main" val="133946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 final, on peut regrouper sous 6 grandes étapes les différentes interactions qui ont eu lieu entre Nemaska Lithium et la Nation W8banaki de l’hiver 2021 à aujourd’hui : d’abord l’ouverture du dialogue, puis les premières collaborations, la définition de la portée de l’implication de la Nation dans la rédaction de l’ÉES, les premières contribution et 2</a:t>
            </a:r>
            <a:r>
              <a:rPr lang="fr-CA" baseline="30000" dirty="0"/>
              <a:t>e</a:t>
            </a:r>
            <a:r>
              <a:rPr lang="fr-CA" dirty="0"/>
              <a:t> contributions à l’ÉES, puis la phase actuelle, où nous attendons les dernières contributions</a:t>
            </a:r>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8</a:t>
            </a:fld>
            <a:endParaRPr lang="fr-FR"/>
          </a:p>
        </p:txBody>
      </p:sp>
    </p:spTree>
    <p:extLst>
      <p:ext uri="{BB962C8B-B14F-4D97-AF65-F5344CB8AC3E}">
        <p14:creationId xmlns:p14="http://schemas.microsoft.com/office/powerpoint/2010/main" val="359289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603EDA6-1D14-CD4D-A618-40571BD7A982}" type="slidenum">
              <a:rPr lang="fr-FR" smtClean="0"/>
              <a:t>9</a:t>
            </a:fld>
            <a:endParaRPr lang="fr-FR"/>
          </a:p>
        </p:txBody>
      </p:sp>
    </p:spTree>
    <p:extLst>
      <p:ext uri="{BB962C8B-B14F-4D97-AF65-F5344CB8AC3E}">
        <p14:creationId xmlns:p14="http://schemas.microsoft.com/office/powerpoint/2010/main" val="180448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2.wdp"/><Relationship Id="rId2" Type="http://schemas.openxmlformats.org/officeDocument/2006/relationships/slideMaster" Target="../slideMasters/slideMaster3.xml"/><Relationship Id="rId1" Type="http://schemas.openxmlformats.org/officeDocument/2006/relationships/tags" Target="../tags/tag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2.wdp"/><Relationship Id="rId2" Type="http://schemas.openxmlformats.org/officeDocument/2006/relationships/slideMaster" Target="../slideMasters/slideMaster3.xml"/><Relationship Id="rId1" Type="http://schemas.openxmlformats.org/officeDocument/2006/relationships/tags" Target="../tags/tag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2.wdp"/><Relationship Id="rId2" Type="http://schemas.openxmlformats.org/officeDocument/2006/relationships/slideMaster" Target="../slideMasters/slideMaster3.xml"/><Relationship Id="rId1" Type="http://schemas.openxmlformats.org/officeDocument/2006/relationships/tags" Target="../tags/tag3.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2.wdp"/><Relationship Id="rId2" Type="http://schemas.openxmlformats.org/officeDocument/2006/relationships/slideMaster" Target="../slideMasters/slideMaster3.xml"/><Relationship Id="rId1" Type="http://schemas.openxmlformats.org/officeDocument/2006/relationships/tags" Target="../tags/tag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1.x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S_Gris_Page Titre">
    <p:spTree>
      <p:nvGrpSpPr>
        <p:cNvPr id="1" name=""/>
        <p:cNvGrpSpPr/>
        <p:nvPr/>
      </p:nvGrpSpPr>
      <p:grpSpPr>
        <a:xfrm>
          <a:off x="0" y="0"/>
          <a:ext cx="0" cy="0"/>
          <a:chOff x="0" y="0"/>
          <a:chExt cx="0" cy="0"/>
        </a:xfrm>
      </p:grpSpPr>
      <p:sp>
        <p:nvSpPr>
          <p:cNvPr id="2" name="Title 1"/>
          <p:cNvSpPr>
            <a:spLocks noGrp="1"/>
          </p:cNvSpPr>
          <p:nvPr>
            <p:ph type="ctrTitle"/>
          </p:nvPr>
        </p:nvSpPr>
        <p:spPr>
          <a:xfrm>
            <a:off x="554182" y="1114326"/>
            <a:ext cx="6899564" cy="1538143"/>
          </a:xfrm>
        </p:spPr>
        <p:txBody>
          <a:bodyPr anchor="ctr">
            <a:normAutofit/>
          </a:bodyPr>
          <a:lstStyle>
            <a:lvl1pPr algn="r">
              <a:lnSpc>
                <a:spcPct val="100000"/>
              </a:lnSpc>
              <a:defRPr sz="3200" b="1" i="0" baseline="0">
                <a:solidFill>
                  <a:schemeClr val="accent2"/>
                </a:solidFill>
                <a:latin typeface="Century Gothic" charset="0"/>
                <a:ea typeface="Century Gothic" charset="0"/>
                <a:cs typeface="Century Gothic" charset="0"/>
              </a:defRPr>
            </a:lvl1pPr>
          </a:lstStyle>
          <a:p>
            <a:r>
              <a:rPr lang="fr-FR"/>
              <a:t>Modifiez le style du titre</a:t>
            </a:r>
            <a:endParaRPr lang="en-US" dirty="0"/>
          </a:p>
        </p:txBody>
      </p:sp>
      <p:sp>
        <p:nvSpPr>
          <p:cNvPr id="3" name="Subtitle 2"/>
          <p:cNvSpPr>
            <a:spLocks noGrp="1"/>
          </p:cNvSpPr>
          <p:nvPr>
            <p:ph type="subTitle" idx="1"/>
          </p:nvPr>
        </p:nvSpPr>
        <p:spPr>
          <a:xfrm>
            <a:off x="554182" y="2810472"/>
            <a:ext cx="6899564" cy="2065862"/>
          </a:xfrm>
        </p:spPr>
        <p:txBody>
          <a:bodyPr>
            <a:normAutofit/>
          </a:bodyPr>
          <a:lstStyle>
            <a:lvl1pPr marL="0" indent="0" algn="r">
              <a:lnSpc>
                <a:spcPct val="100000"/>
              </a:lnSpc>
              <a:buNone/>
              <a:defRPr sz="2800" b="1" i="0" cap="none" baseline="0">
                <a:solidFill>
                  <a:schemeClr val="accent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8" name="Espace réservé du texte 7">
            <a:extLst>
              <a:ext uri="{FF2B5EF4-FFF2-40B4-BE49-F238E27FC236}">
                <a16:creationId xmlns:a16="http://schemas.microsoft.com/office/drawing/2014/main" id="{A623BD03-B7C3-C743-A62D-216CDB7E124C}"/>
              </a:ext>
            </a:extLst>
          </p:cNvPr>
          <p:cNvSpPr>
            <a:spLocks noGrp="1"/>
          </p:cNvSpPr>
          <p:nvPr>
            <p:ph type="body" sz="quarter" idx="10"/>
          </p:nvPr>
        </p:nvSpPr>
        <p:spPr>
          <a:xfrm>
            <a:off x="554182" y="5692028"/>
            <a:ext cx="6899564" cy="262803"/>
          </a:xfrm>
        </p:spPr>
        <p:txBody>
          <a:bodyPr>
            <a:noAutofit/>
          </a:bodyPr>
          <a:lstStyle>
            <a:lvl1pPr marL="0" indent="0" algn="r">
              <a:buNone/>
              <a:defRPr sz="1200" baseline="0">
                <a:solidFill>
                  <a:schemeClr val="tx2"/>
                </a:solidFill>
                <a:latin typeface="Arial" charset="0"/>
                <a:ea typeface="Arial" charset="0"/>
                <a:cs typeface="Arial" charset="0"/>
              </a:defRPr>
            </a:lvl1pPr>
            <a:lvl2pPr>
              <a:defRPr sz="1200" baseline="0">
                <a:solidFill>
                  <a:srgbClr val="737478"/>
                </a:solidFill>
                <a:latin typeface="Gotham Rounded" panose="02000000000000000000" pitchFamily="2" charset="0"/>
              </a:defRPr>
            </a:lvl2pPr>
            <a:lvl3pPr>
              <a:defRPr sz="1200" baseline="0">
                <a:solidFill>
                  <a:srgbClr val="737478"/>
                </a:solidFill>
                <a:latin typeface="Gotham Rounded" panose="02000000000000000000" pitchFamily="2" charset="0"/>
              </a:defRPr>
            </a:lvl3pPr>
            <a:lvl4pPr>
              <a:defRPr sz="1200" baseline="0">
                <a:solidFill>
                  <a:srgbClr val="737478"/>
                </a:solidFill>
                <a:latin typeface="Gotham Rounded" panose="02000000000000000000" pitchFamily="2" charset="0"/>
              </a:defRPr>
            </a:lvl4pPr>
            <a:lvl5pPr>
              <a:defRPr sz="1200" baseline="0">
                <a:solidFill>
                  <a:srgbClr val="737478"/>
                </a:solidFill>
                <a:latin typeface="Gotham Rounded" panose="02000000000000000000" pitchFamily="2" charset="0"/>
              </a:defRPr>
            </a:lvl5pPr>
          </a:lstStyle>
          <a:p>
            <a:pPr lvl="0"/>
            <a:r>
              <a:rPr lang="fr-FR"/>
              <a:t>Cliquez pour modifier les styles du texte du masque</a:t>
            </a:r>
          </a:p>
        </p:txBody>
      </p:sp>
      <p:sp>
        <p:nvSpPr>
          <p:cNvPr id="13" name="Espace réservé pour une image  12">
            <a:extLst>
              <a:ext uri="{FF2B5EF4-FFF2-40B4-BE49-F238E27FC236}">
                <a16:creationId xmlns:a16="http://schemas.microsoft.com/office/drawing/2014/main" id="{E1A96DF9-D0E6-134D-AE6D-7D9621A95F9F}"/>
              </a:ext>
            </a:extLst>
          </p:cNvPr>
          <p:cNvSpPr>
            <a:spLocks noGrp="1"/>
          </p:cNvSpPr>
          <p:nvPr>
            <p:ph type="pic" sz="quarter" idx="11"/>
          </p:nvPr>
        </p:nvSpPr>
        <p:spPr>
          <a:xfrm>
            <a:off x="7617200" y="0"/>
            <a:ext cx="4574800" cy="6858000"/>
          </a:xfrm>
        </p:spPr>
        <p:txBody>
          <a:bodyPr/>
          <a:lstStyle/>
          <a:p>
            <a:r>
              <a:rPr lang="fr-FR"/>
              <a:t>Cliquez sur l'icône pour ajouter une image</a:t>
            </a:r>
            <a:endParaRPr lang="fr-FR" dirty="0"/>
          </a:p>
        </p:txBody>
      </p:sp>
      <p:sp>
        <p:nvSpPr>
          <p:cNvPr id="18" name="Espace réservé du texte 17">
            <a:extLst>
              <a:ext uri="{FF2B5EF4-FFF2-40B4-BE49-F238E27FC236}">
                <a16:creationId xmlns:a16="http://schemas.microsoft.com/office/drawing/2014/main" id="{3D8C38DD-6EEC-294F-B53A-A0DC7B30AA28}"/>
              </a:ext>
            </a:extLst>
          </p:cNvPr>
          <p:cNvSpPr>
            <a:spLocks noGrp="1"/>
          </p:cNvSpPr>
          <p:nvPr>
            <p:ph type="body" sz="quarter" idx="12" hasCustomPrompt="1"/>
          </p:nvPr>
        </p:nvSpPr>
        <p:spPr>
          <a:xfrm>
            <a:off x="554182" y="5034337"/>
            <a:ext cx="6899564" cy="499687"/>
          </a:xfrm>
        </p:spPr>
        <p:txBody>
          <a:bodyPr>
            <a:normAutofit/>
          </a:bodyPr>
          <a:lstStyle>
            <a:lvl1pPr marL="0" indent="0" algn="r">
              <a:buNone/>
              <a:defRPr sz="2400" cap="none" baseline="0">
                <a:solidFill>
                  <a:schemeClr val="tx2"/>
                </a:solidFill>
                <a:latin typeface="Arial" charset="0"/>
                <a:ea typeface="Arial" charset="0"/>
                <a:cs typeface="Arial" charset="0"/>
              </a:defRPr>
            </a:lvl1pPr>
          </a:lstStyle>
          <a:p>
            <a:pPr lvl="0"/>
            <a:r>
              <a:rPr lang="fr-FR" dirty="0"/>
              <a:t>Date</a:t>
            </a:r>
          </a:p>
        </p:txBody>
      </p:sp>
      <p:sp>
        <p:nvSpPr>
          <p:cNvPr id="19" name="Espace réservé pour une image  12">
            <a:extLst>
              <a:ext uri="{FF2B5EF4-FFF2-40B4-BE49-F238E27FC236}">
                <a16:creationId xmlns:a16="http://schemas.microsoft.com/office/drawing/2014/main" id="{E3F8D381-B418-B24E-B572-EBB7BDCE3775}"/>
              </a:ext>
            </a:extLst>
          </p:cNvPr>
          <p:cNvSpPr>
            <a:spLocks noGrp="1"/>
          </p:cNvSpPr>
          <p:nvPr>
            <p:ph type="pic" sz="quarter" idx="13"/>
          </p:nvPr>
        </p:nvSpPr>
        <p:spPr>
          <a:xfrm>
            <a:off x="7617084" y="0"/>
            <a:ext cx="4574800" cy="6858000"/>
          </a:xfrm>
        </p:spPr>
        <p:txBody>
          <a:bodyPr/>
          <a:lstStyle/>
          <a:p>
            <a:r>
              <a:rPr lang="fr-FR"/>
              <a:t>Cliquez sur l'icône pour ajouter une image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S_Gris_SS_5 boite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D6FEFA84-4A55-3745-A0DA-17BDA91C550B}"/>
              </a:ext>
            </a:extLst>
          </p:cNvPr>
          <p:cNvSpPr>
            <a:spLocks noGrp="1"/>
          </p:cNvSpPr>
          <p:nvPr>
            <p:ph type="body" idx="28" hasCustomPrompt="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LES STYLES DU TEXTE DU MASQUE</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5" name="Espace réservé du contenu 2"/>
          <p:cNvSpPr>
            <a:spLocks noGrp="1"/>
          </p:cNvSpPr>
          <p:nvPr>
            <p:ph sz="quarter" idx="23"/>
          </p:nvPr>
        </p:nvSpPr>
        <p:spPr>
          <a:xfrm>
            <a:off x="836612" y="1632029"/>
            <a:ext cx="1927122" cy="4544933"/>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26" name="Espace réservé du contenu 2"/>
          <p:cNvSpPr>
            <a:spLocks noGrp="1"/>
          </p:cNvSpPr>
          <p:nvPr>
            <p:ph sz="quarter" idx="24"/>
          </p:nvPr>
        </p:nvSpPr>
        <p:spPr>
          <a:xfrm>
            <a:off x="2983731" y="1632029"/>
            <a:ext cx="1927122" cy="4544933"/>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27" name="Espace réservé du contenu 2"/>
          <p:cNvSpPr>
            <a:spLocks noGrp="1"/>
          </p:cNvSpPr>
          <p:nvPr>
            <p:ph sz="quarter" idx="25"/>
          </p:nvPr>
        </p:nvSpPr>
        <p:spPr>
          <a:xfrm>
            <a:off x="5130851" y="1632029"/>
            <a:ext cx="1927122" cy="4544933"/>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28" name="Espace réservé du contenu 2"/>
          <p:cNvSpPr>
            <a:spLocks noGrp="1"/>
          </p:cNvSpPr>
          <p:nvPr>
            <p:ph sz="quarter" idx="26"/>
          </p:nvPr>
        </p:nvSpPr>
        <p:spPr>
          <a:xfrm>
            <a:off x="7277970" y="1632029"/>
            <a:ext cx="1927122" cy="4544933"/>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29" name="Espace réservé du contenu 2"/>
          <p:cNvSpPr>
            <a:spLocks noGrp="1"/>
          </p:cNvSpPr>
          <p:nvPr>
            <p:ph sz="quarter" idx="27"/>
          </p:nvPr>
        </p:nvSpPr>
        <p:spPr>
          <a:xfrm>
            <a:off x="9425090" y="1632029"/>
            <a:ext cx="1927122" cy="4544933"/>
          </a:xfrm>
        </p:spPr>
        <p:txBody>
          <a:bodyPr>
            <a:normAutofit/>
          </a:bodyPr>
          <a:lstStyle>
            <a:lvl1pPr marL="0" indent="0">
              <a:buNone/>
              <a:defRPr sz="2400">
                <a:solidFill>
                  <a:schemeClr val="tx2"/>
                </a:solidFill>
              </a:defRPr>
            </a:lvl1pPr>
          </a:lstStyle>
          <a:p>
            <a:pPr lvl="0"/>
            <a:r>
              <a:rPr lang="fr-FR"/>
              <a:t>Cliquez pour modifier les styles du texte du masque</a:t>
            </a:r>
          </a:p>
        </p:txBody>
      </p:sp>
      <p:pic>
        <p:nvPicPr>
          <p:cNvPr id="13" name="Image 12">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S_Gris_SS_6 boites">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D6FEFA84-4A55-3745-A0DA-17BDA91C550B}"/>
              </a:ext>
            </a:extLst>
          </p:cNvPr>
          <p:cNvSpPr>
            <a:spLocks noGrp="1"/>
          </p:cNvSpPr>
          <p:nvPr>
            <p:ph type="body" idx="18"/>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8034542"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1"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4436371"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7" hasCustomPrompt="1"/>
          </p:nvPr>
        </p:nvSpPr>
        <p:spPr>
          <a:xfrm>
            <a:off x="838200"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5" name="Image 14">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S_Gris_1 boi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7B8AC8-6EE7-164D-AD92-3E230E26D197}"/>
              </a:ext>
            </a:extLst>
          </p:cNvPr>
          <p:cNvSpPr>
            <a:spLocks noGrp="1"/>
          </p:cNvSpPr>
          <p:nvPr>
            <p:ph type="sldNum" sz="quarter" idx="10"/>
          </p:nvPr>
        </p:nvSpPr>
        <p:spPr/>
        <p:txBody>
          <a:bodyPr/>
          <a:lstStyle/>
          <a:p>
            <a:fld id="{D484A613-5676-1143-AC98-8E218D214FE7}" type="slidenum">
              <a:rPr lang="fr-FR" smtClean="0"/>
              <a:pPr/>
              <a:t>‹n°›</a:t>
            </a:fld>
            <a:endParaRPr lang="fr-FR" dirty="0"/>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38200" y="928585"/>
            <a:ext cx="1051560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marL="285750" marR="0" lvl="0" indent="-285750" algn="l" defTabSz="914400" rtl="0" eaLnBrk="1" fontAlgn="auto" latinLnBrk="0" hangingPunct="1">
              <a:lnSpc>
                <a:spcPct val="90000"/>
              </a:lnSpc>
              <a:spcBef>
                <a:spcPts val="1000"/>
              </a:spcBef>
              <a:spcAft>
                <a:spcPts val="0"/>
              </a:spcAft>
              <a:buClr>
                <a:schemeClr val="accent3"/>
              </a:buClr>
              <a:buSzTx/>
              <a:buFont typeface="Arial" charset="0"/>
              <a:buNone/>
              <a:tabLst/>
              <a:defRPr/>
            </a:pPr>
            <a:endParaRPr lang="fr-CA" dirty="0"/>
          </a:p>
        </p:txBody>
      </p:sp>
      <p:pic>
        <p:nvPicPr>
          <p:cNvPr id="6" name="Image 5">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9"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S_Gris_1 boite Imag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1" name="Text Placeholder 3"/>
          <p:cNvSpPr>
            <a:spLocks noGrp="1"/>
          </p:cNvSpPr>
          <p:nvPr>
            <p:ph type="body" sz="half" idx="2" hasCustomPrompt="1"/>
          </p:nvPr>
        </p:nvSpPr>
        <p:spPr>
          <a:xfrm>
            <a:off x="838200" y="933170"/>
            <a:ext cx="6860458"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933170"/>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3610451"/>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8" name="Image 7">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3"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S_Gris_2 boite Imag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2" name="Text Placeholder 3"/>
          <p:cNvSpPr>
            <a:spLocks noGrp="1"/>
          </p:cNvSpPr>
          <p:nvPr>
            <p:ph type="body" sz="half" idx="2" hasCustomPrompt="1"/>
          </p:nvPr>
        </p:nvSpPr>
        <p:spPr>
          <a:xfrm>
            <a:off x="838200" y="933170"/>
            <a:ext cx="3317670"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5" name="Text Placeholder 3"/>
          <p:cNvSpPr>
            <a:spLocks noGrp="1"/>
          </p:cNvSpPr>
          <p:nvPr>
            <p:ph type="body" sz="half" idx="17" hasCustomPrompt="1"/>
          </p:nvPr>
        </p:nvSpPr>
        <p:spPr>
          <a:xfrm>
            <a:off x="4435578" y="933170"/>
            <a:ext cx="3317670"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933170"/>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3610451"/>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4"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S_Gris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922318"/>
            <a:ext cx="5114798" cy="513435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922318"/>
            <a:ext cx="5114798" cy="513435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1"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S_Gris_3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8" name="Image 7">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0"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S_Gris_4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941543"/>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941543"/>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6237414" y="3637935"/>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838199" y="3637935"/>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1"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S_Gris_4 boites horizontal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3" name="Espace réservé du contenu 2"/>
          <p:cNvSpPr>
            <a:spLocks noGrp="1"/>
          </p:cNvSpPr>
          <p:nvPr>
            <p:ph sz="quarter" idx="21"/>
          </p:nvPr>
        </p:nvSpPr>
        <p:spPr>
          <a:xfrm>
            <a:off x="3516313" y="933450"/>
            <a:ext cx="2438400" cy="5080000"/>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12" name="Espace réservé du contenu 2"/>
          <p:cNvSpPr>
            <a:spLocks noGrp="1"/>
          </p:cNvSpPr>
          <p:nvPr>
            <p:ph sz="quarter" idx="22"/>
          </p:nvPr>
        </p:nvSpPr>
        <p:spPr>
          <a:xfrm>
            <a:off x="8915400" y="933450"/>
            <a:ext cx="2438400" cy="5080000"/>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13" name="Espace réservé du contenu 2"/>
          <p:cNvSpPr>
            <a:spLocks noGrp="1"/>
          </p:cNvSpPr>
          <p:nvPr>
            <p:ph sz="quarter" idx="23"/>
          </p:nvPr>
        </p:nvSpPr>
        <p:spPr>
          <a:xfrm>
            <a:off x="838200" y="933450"/>
            <a:ext cx="2438400" cy="5080000"/>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14" name="Espace réservé du contenu 2"/>
          <p:cNvSpPr>
            <a:spLocks noGrp="1"/>
          </p:cNvSpPr>
          <p:nvPr>
            <p:ph sz="quarter" idx="24"/>
          </p:nvPr>
        </p:nvSpPr>
        <p:spPr>
          <a:xfrm>
            <a:off x="6215856" y="933450"/>
            <a:ext cx="2438400" cy="5080000"/>
          </a:xfrm>
        </p:spPr>
        <p:txBody>
          <a:bodyPr>
            <a:normAutofit/>
          </a:bodyPr>
          <a:lstStyle>
            <a:lvl1pPr marL="0" indent="0">
              <a:buNone/>
              <a:defRPr sz="2400">
                <a:solidFill>
                  <a:schemeClr val="tx2"/>
                </a:solidFill>
              </a:defRPr>
            </a:lvl1pPr>
          </a:lstStyle>
          <a:p>
            <a:pPr lvl="0"/>
            <a:r>
              <a:rPr lang="fr-FR"/>
              <a:t>Cliquez pour modifier les styles du texte du masque</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S_Gris_5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5" name="Espace réservé du contenu 2"/>
          <p:cNvSpPr>
            <a:spLocks noGrp="1"/>
          </p:cNvSpPr>
          <p:nvPr>
            <p:ph sz="quarter" idx="23"/>
          </p:nvPr>
        </p:nvSpPr>
        <p:spPr>
          <a:xfrm>
            <a:off x="838200" y="933450"/>
            <a:ext cx="1927122" cy="5080000"/>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26" name="Espace réservé du contenu 2"/>
          <p:cNvSpPr>
            <a:spLocks noGrp="1"/>
          </p:cNvSpPr>
          <p:nvPr>
            <p:ph sz="quarter" idx="24"/>
          </p:nvPr>
        </p:nvSpPr>
        <p:spPr>
          <a:xfrm>
            <a:off x="2985319" y="933450"/>
            <a:ext cx="1927122" cy="5080000"/>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27" name="Espace réservé du contenu 2"/>
          <p:cNvSpPr>
            <a:spLocks noGrp="1"/>
          </p:cNvSpPr>
          <p:nvPr>
            <p:ph sz="quarter" idx="25"/>
          </p:nvPr>
        </p:nvSpPr>
        <p:spPr>
          <a:xfrm>
            <a:off x="5132439" y="933450"/>
            <a:ext cx="1927122" cy="5080000"/>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28" name="Espace réservé du contenu 2"/>
          <p:cNvSpPr>
            <a:spLocks noGrp="1"/>
          </p:cNvSpPr>
          <p:nvPr>
            <p:ph sz="quarter" idx="26"/>
          </p:nvPr>
        </p:nvSpPr>
        <p:spPr>
          <a:xfrm>
            <a:off x="7279558" y="933450"/>
            <a:ext cx="1927122" cy="5080000"/>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29" name="Espace réservé du contenu 2"/>
          <p:cNvSpPr>
            <a:spLocks noGrp="1"/>
          </p:cNvSpPr>
          <p:nvPr>
            <p:ph sz="quarter" idx="27"/>
          </p:nvPr>
        </p:nvSpPr>
        <p:spPr>
          <a:xfrm>
            <a:off x="9426678" y="933450"/>
            <a:ext cx="1927122" cy="5080000"/>
          </a:xfrm>
        </p:spPr>
        <p:txBody>
          <a:bodyPr>
            <a:normAutofit/>
          </a:bodyPr>
          <a:lstStyle>
            <a:lvl1pPr marL="0" indent="0">
              <a:buNone/>
              <a:defRPr sz="2400">
                <a:solidFill>
                  <a:schemeClr val="tx2"/>
                </a:solidFill>
              </a:defRPr>
            </a:lvl1pPr>
          </a:lstStyle>
          <a:p>
            <a:pPr lvl="0"/>
            <a:r>
              <a:rPr lang="fr-FR"/>
              <a:t>Cliquez pour modifier les styles du texte du masque</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2"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_Gris_Image et Text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31273"/>
          </a:xfrm>
        </p:spPr>
        <p:txBody>
          <a:bodyPr anchor="ctr">
            <a:noAutofit/>
          </a:bodyPr>
          <a:lstStyle>
            <a:lvl1pPr>
              <a:defRPr sz="3200" cap="all" baseline="0">
                <a:solidFill>
                  <a:schemeClr val="accent1"/>
                </a:solidFill>
              </a:defRPr>
            </a:lvl1pPr>
          </a:lstStyle>
          <a:p>
            <a:r>
              <a:rPr lang="fr-FR"/>
              <a:t>Modifiez le style du titre</a:t>
            </a:r>
            <a:endParaRPr lang="en-US" dirty="0"/>
          </a:p>
        </p:txBody>
      </p:sp>
      <p:sp>
        <p:nvSpPr>
          <p:cNvPr id="4" name="Text Placeholder 3"/>
          <p:cNvSpPr>
            <a:spLocks noGrp="1"/>
          </p:cNvSpPr>
          <p:nvPr>
            <p:ph type="body" sz="half" idx="2" hasCustomPrompt="1"/>
          </p:nvPr>
        </p:nvSpPr>
        <p:spPr>
          <a:xfrm>
            <a:off x="839788" y="1524000"/>
            <a:ext cx="3932237" cy="4344988"/>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6"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5183188" y="457200"/>
            <a:ext cx="6170612" cy="5411788"/>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_Gris_6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922317"/>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922317"/>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922317"/>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8034542" y="3502329"/>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1"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4436371" y="3502329"/>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7" hasCustomPrompt="1"/>
          </p:nvPr>
        </p:nvSpPr>
        <p:spPr>
          <a:xfrm>
            <a:off x="838200" y="3502329"/>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4" name="Image 13">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S_Gris_2 boites vertical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26"/>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Espace réservé du contenu 2"/>
          <p:cNvSpPr>
            <a:spLocks noGrp="1"/>
          </p:cNvSpPr>
          <p:nvPr>
            <p:ph sz="quarter" idx="23"/>
          </p:nvPr>
        </p:nvSpPr>
        <p:spPr>
          <a:xfrm>
            <a:off x="863963" y="1626365"/>
            <a:ext cx="10515600" cy="1730294"/>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20" name="Text Placeholder 2">
            <a:extLst>
              <a:ext uri="{FF2B5EF4-FFF2-40B4-BE49-F238E27FC236}">
                <a16:creationId xmlns:a16="http://schemas.microsoft.com/office/drawing/2014/main" id="{D6FEFA84-4A55-3745-A0DA-17BDA91C550B}"/>
              </a:ext>
            </a:extLst>
          </p:cNvPr>
          <p:cNvSpPr>
            <a:spLocks noGrp="1"/>
          </p:cNvSpPr>
          <p:nvPr>
            <p:ph type="body" idx="27"/>
          </p:nvPr>
        </p:nvSpPr>
        <p:spPr>
          <a:xfrm>
            <a:off x="839788" y="3639332"/>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1" name="Espace réservé du contenu 2"/>
          <p:cNvSpPr>
            <a:spLocks noGrp="1"/>
          </p:cNvSpPr>
          <p:nvPr>
            <p:ph sz="quarter" idx="28"/>
          </p:nvPr>
        </p:nvSpPr>
        <p:spPr>
          <a:xfrm>
            <a:off x="863963" y="4346416"/>
            <a:ext cx="10515600" cy="1730294"/>
          </a:xfrm>
        </p:spPr>
        <p:txBody>
          <a:bodyPr>
            <a:normAutofit/>
          </a:bodyPr>
          <a:lstStyle>
            <a:lvl1pPr marL="0" indent="0">
              <a:buNone/>
              <a:defRPr sz="2400">
                <a:solidFill>
                  <a:schemeClr val="tx2"/>
                </a:solidFill>
              </a:defRPr>
            </a:lvl1pPr>
          </a:lstStyle>
          <a:p>
            <a:pPr lvl="0"/>
            <a:r>
              <a:rPr lang="fr-FR"/>
              <a:t>Cliquez pour modifier les styles du texte du masque</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2"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S_Gris_MERCI">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D484A613-5676-1143-AC98-8E218D214FE7}" type="slidenum">
              <a:rPr lang="fr-FR" smtClean="0"/>
              <a:pPr/>
              <a:t>‹n°›</a:t>
            </a:fld>
            <a:endParaRPr lang="fr-FR" dirty="0"/>
          </a:p>
        </p:txBody>
      </p:sp>
      <p:sp>
        <p:nvSpPr>
          <p:cNvPr id="11" name="Espace réservé pour une image  11">
            <a:extLst>
              <a:ext uri="{FF2B5EF4-FFF2-40B4-BE49-F238E27FC236}">
                <a16:creationId xmlns:a16="http://schemas.microsoft.com/office/drawing/2014/main" id="{3D6BD9CC-E0E2-FD40-B6CC-A34E332997F8}"/>
              </a:ext>
            </a:extLst>
          </p:cNvPr>
          <p:cNvSpPr>
            <a:spLocks noGrp="1"/>
          </p:cNvSpPr>
          <p:nvPr>
            <p:ph type="pic" sz="quarter" idx="16"/>
          </p:nvPr>
        </p:nvSpPr>
        <p:spPr>
          <a:xfrm>
            <a:off x="1944548" y="2681378"/>
            <a:ext cx="8302902" cy="3102548"/>
          </a:xfrm>
          <a:prstGeom prst="rect">
            <a:avLst/>
          </a:prstGeom>
        </p:spPr>
        <p:txBody>
          <a:bodyPr/>
          <a:lstStyle>
            <a:lvl1pPr marL="0" indent="0">
              <a:buNone/>
              <a:defRPr/>
            </a:lvl1pPr>
          </a:lstStyle>
          <a:p>
            <a:r>
              <a:rPr lang="fr-FR"/>
              <a:t>Cliquez sur l'icône pour ajouter une image</a:t>
            </a:r>
            <a:endParaRPr lang="fr-FR" dirty="0"/>
          </a:p>
        </p:txBody>
      </p:sp>
      <p:sp>
        <p:nvSpPr>
          <p:cNvPr id="15" name="Text Placeholder 2">
            <a:extLst>
              <a:ext uri="{FF2B5EF4-FFF2-40B4-BE49-F238E27FC236}">
                <a16:creationId xmlns:a16="http://schemas.microsoft.com/office/drawing/2014/main" id="{D6FEFA84-4A55-3745-A0DA-17BDA91C550B}"/>
              </a:ext>
            </a:extLst>
          </p:cNvPr>
          <p:cNvSpPr>
            <a:spLocks noGrp="1"/>
          </p:cNvSpPr>
          <p:nvPr>
            <p:ph type="body" idx="11" hasCustomPrompt="1"/>
          </p:nvPr>
        </p:nvSpPr>
        <p:spPr>
          <a:xfrm>
            <a:off x="839788" y="1074074"/>
            <a:ext cx="10512424" cy="1229030"/>
          </a:xfrm>
        </p:spPr>
        <p:txBody>
          <a:bodyPr anchor="ctr">
            <a:noAutofit/>
          </a:bodyPr>
          <a:lstStyle>
            <a:lvl1pPr marL="0" indent="0" algn="ctr">
              <a:buNone/>
              <a:defRPr sz="4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MERCI !</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S_Vert_Page Titre">
    <p:spTree>
      <p:nvGrpSpPr>
        <p:cNvPr id="1" name=""/>
        <p:cNvGrpSpPr/>
        <p:nvPr/>
      </p:nvGrpSpPr>
      <p:grpSpPr>
        <a:xfrm>
          <a:off x="0" y="0"/>
          <a:ext cx="0" cy="0"/>
          <a:chOff x="0" y="0"/>
          <a:chExt cx="0" cy="0"/>
        </a:xfrm>
      </p:grpSpPr>
      <p:sp>
        <p:nvSpPr>
          <p:cNvPr id="2" name="Title 1"/>
          <p:cNvSpPr>
            <a:spLocks noGrp="1"/>
          </p:cNvSpPr>
          <p:nvPr>
            <p:ph type="ctrTitle"/>
          </p:nvPr>
        </p:nvSpPr>
        <p:spPr>
          <a:xfrm>
            <a:off x="554182" y="1114326"/>
            <a:ext cx="6899564" cy="1538143"/>
          </a:xfrm>
        </p:spPr>
        <p:txBody>
          <a:bodyPr anchor="ctr">
            <a:normAutofit/>
          </a:bodyPr>
          <a:lstStyle>
            <a:lvl1pPr algn="r">
              <a:lnSpc>
                <a:spcPct val="100000"/>
              </a:lnSpc>
              <a:defRPr sz="3200" b="1" i="0" baseline="0">
                <a:solidFill>
                  <a:schemeClr val="accent2"/>
                </a:solidFill>
                <a:latin typeface="Century Gothic" charset="0"/>
                <a:ea typeface="Century Gothic" charset="0"/>
                <a:cs typeface="Century Gothic" charset="0"/>
              </a:defRPr>
            </a:lvl1pPr>
          </a:lstStyle>
          <a:p>
            <a:endParaRPr lang="en-US" dirty="0"/>
          </a:p>
        </p:txBody>
      </p:sp>
      <p:sp>
        <p:nvSpPr>
          <p:cNvPr id="13" name="Espace réservé pour une image  12">
            <a:extLst>
              <a:ext uri="{FF2B5EF4-FFF2-40B4-BE49-F238E27FC236}">
                <a16:creationId xmlns:a16="http://schemas.microsoft.com/office/drawing/2014/main" id="{E1A96DF9-D0E6-134D-AE6D-7D9621A95F9F}"/>
              </a:ext>
            </a:extLst>
          </p:cNvPr>
          <p:cNvSpPr>
            <a:spLocks noGrp="1"/>
          </p:cNvSpPr>
          <p:nvPr>
            <p:ph type="pic" sz="quarter" idx="11"/>
          </p:nvPr>
        </p:nvSpPr>
        <p:spPr>
          <a:xfrm>
            <a:off x="7617200" y="0"/>
            <a:ext cx="4574800" cy="6858000"/>
          </a:xfrm>
        </p:spPr>
        <p:txBody>
          <a:bodyPr/>
          <a:lstStyle/>
          <a:p>
            <a:endParaRPr lang="fr-FR" dirty="0"/>
          </a:p>
        </p:txBody>
      </p:sp>
      <p:sp>
        <p:nvSpPr>
          <p:cNvPr id="19" name="Espace réservé pour une image  12">
            <a:extLst>
              <a:ext uri="{FF2B5EF4-FFF2-40B4-BE49-F238E27FC236}">
                <a16:creationId xmlns:a16="http://schemas.microsoft.com/office/drawing/2014/main" id="{E3F8D381-B418-B24E-B572-EBB7BDCE3775}"/>
              </a:ext>
            </a:extLst>
          </p:cNvPr>
          <p:cNvSpPr>
            <a:spLocks noGrp="1"/>
          </p:cNvSpPr>
          <p:nvPr>
            <p:ph type="pic" sz="quarter" idx="13"/>
          </p:nvPr>
        </p:nvSpPr>
        <p:spPr>
          <a:xfrm>
            <a:off x="7617084" y="0"/>
            <a:ext cx="4574800" cy="6858000"/>
          </a:xfrm>
        </p:spPr>
        <p:txBody>
          <a:bodyPr/>
          <a:lstStyle/>
          <a:p>
            <a:endParaRPr lang="fr-FR" dirty="0"/>
          </a:p>
        </p:txBody>
      </p:sp>
      <p:sp>
        <p:nvSpPr>
          <p:cNvPr id="9" name="Subtitle 2">
            <a:extLst>
              <a:ext uri="{FF2B5EF4-FFF2-40B4-BE49-F238E27FC236}">
                <a16:creationId xmlns:a16="http://schemas.microsoft.com/office/drawing/2014/main" id="{0D1D74C8-0614-47B4-96FF-7496B1738097}"/>
              </a:ext>
            </a:extLst>
          </p:cNvPr>
          <p:cNvSpPr>
            <a:spLocks noGrp="1"/>
          </p:cNvSpPr>
          <p:nvPr>
            <p:ph type="subTitle" idx="1"/>
          </p:nvPr>
        </p:nvSpPr>
        <p:spPr>
          <a:xfrm>
            <a:off x="554182" y="2810472"/>
            <a:ext cx="6899564" cy="2065862"/>
          </a:xfrm>
        </p:spPr>
        <p:txBody>
          <a:bodyPr>
            <a:normAutofit/>
          </a:bodyPr>
          <a:lstStyle>
            <a:lvl1pPr marL="0" indent="0" algn="r">
              <a:lnSpc>
                <a:spcPct val="100000"/>
              </a:lnSpc>
              <a:buNone/>
              <a:defRPr sz="2800" b="1" i="0" cap="none" baseline="0">
                <a:solidFill>
                  <a:schemeClr val="accent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0" name="Espace réservé du texte 7">
            <a:extLst>
              <a:ext uri="{FF2B5EF4-FFF2-40B4-BE49-F238E27FC236}">
                <a16:creationId xmlns:a16="http://schemas.microsoft.com/office/drawing/2014/main" id="{BBA76999-4EE7-4F81-81BB-80A9094FDA84}"/>
              </a:ext>
            </a:extLst>
          </p:cNvPr>
          <p:cNvSpPr>
            <a:spLocks noGrp="1"/>
          </p:cNvSpPr>
          <p:nvPr>
            <p:ph type="body" sz="quarter" idx="10"/>
          </p:nvPr>
        </p:nvSpPr>
        <p:spPr>
          <a:xfrm>
            <a:off x="554182" y="5692028"/>
            <a:ext cx="6899564" cy="262803"/>
          </a:xfrm>
        </p:spPr>
        <p:txBody>
          <a:bodyPr>
            <a:noAutofit/>
          </a:bodyPr>
          <a:lstStyle>
            <a:lvl1pPr marL="0" indent="0" algn="r">
              <a:buNone/>
              <a:defRPr sz="1200" baseline="0">
                <a:solidFill>
                  <a:schemeClr val="tx2"/>
                </a:solidFill>
                <a:latin typeface="Arial" charset="0"/>
                <a:ea typeface="Arial" charset="0"/>
                <a:cs typeface="Arial" charset="0"/>
              </a:defRPr>
            </a:lvl1pPr>
            <a:lvl2pPr>
              <a:defRPr sz="1200" baseline="0">
                <a:solidFill>
                  <a:srgbClr val="737478"/>
                </a:solidFill>
                <a:latin typeface="Gotham Rounded" panose="02000000000000000000" pitchFamily="2" charset="0"/>
              </a:defRPr>
            </a:lvl2pPr>
            <a:lvl3pPr>
              <a:defRPr sz="1200" baseline="0">
                <a:solidFill>
                  <a:srgbClr val="737478"/>
                </a:solidFill>
                <a:latin typeface="Gotham Rounded" panose="02000000000000000000" pitchFamily="2" charset="0"/>
              </a:defRPr>
            </a:lvl3pPr>
            <a:lvl4pPr>
              <a:defRPr sz="1200" baseline="0">
                <a:solidFill>
                  <a:srgbClr val="737478"/>
                </a:solidFill>
                <a:latin typeface="Gotham Rounded" panose="02000000000000000000" pitchFamily="2" charset="0"/>
              </a:defRPr>
            </a:lvl4pPr>
            <a:lvl5pPr>
              <a:defRPr sz="1200" baseline="0">
                <a:solidFill>
                  <a:srgbClr val="737478"/>
                </a:solidFill>
                <a:latin typeface="Gotham Rounded" panose="02000000000000000000" pitchFamily="2" charset="0"/>
              </a:defRPr>
            </a:lvl5pPr>
          </a:lstStyle>
          <a:p>
            <a:pPr lvl="0"/>
            <a:endParaRPr lang="fr-FR" dirty="0"/>
          </a:p>
        </p:txBody>
      </p:sp>
      <p:sp>
        <p:nvSpPr>
          <p:cNvPr id="11" name="Espace réservé du texte 17">
            <a:extLst>
              <a:ext uri="{FF2B5EF4-FFF2-40B4-BE49-F238E27FC236}">
                <a16:creationId xmlns:a16="http://schemas.microsoft.com/office/drawing/2014/main" id="{99E1D3EA-4E25-4D93-899C-7FDF44B2F817}"/>
              </a:ext>
            </a:extLst>
          </p:cNvPr>
          <p:cNvSpPr>
            <a:spLocks noGrp="1"/>
          </p:cNvSpPr>
          <p:nvPr>
            <p:ph type="body" sz="quarter" idx="12" hasCustomPrompt="1"/>
          </p:nvPr>
        </p:nvSpPr>
        <p:spPr>
          <a:xfrm>
            <a:off x="554182" y="5034337"/>
            <a:ext cx="6899564" cy="499687"/>
          </a:xfrm>
        </p:spPr>
        <p:txBody>
          <a:bodyPr>
            <a:normAutofit/>
          </a:bodyPr>
          <a:lstStyle>
            <a:lvl1pPr marL="0" indent="0" algn="r">
              <a:buNone/>
              <a:defRPr sz="2400" cap="none" baseline="0">
                <a:solidFill>
                  <a:schemeClr val="tx2"/>
                </a:solidFill>
                <a:latin typeface="Arial" charset="0"/>
                <a:ea typeface="Arial" charset="0"/>
                <a:cs typeface="Arial" charset="0"/>
              </a:defRPr>
            </a:lvl1pPr>
          </a:lstStyle>
          <a:p>
            <a:pPr lvl="0"/>
            <a:r>
              <a:rPr lang="fr-FR" dirty="0"/>
              <a:t>Date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_Vert_Image et Text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31273"/>
          </a:xfrm>
        </p:spPr>
        <p:txBody>
          <a:bodyPr anchor="ctr">
            <a:noAutofit/>
          </a:bodyPr>
          <a:lstStyle>
            <a:lvl1pPr>
              <a:defRPr sz="3200" cap="all" baseline="0">
                <a:solidFill>
                  <a:schemeClr val="accent1"/>
                </a:solidFill>
              </a:defRPr>
            </a:lvl1pPr>
          </a:lstStyle>
          <a:p>
            <a:r>
              <a:rPr lang="fr-CA" dirty="0"/>
              <a:t>Modifier le style du titre</a:t>
            </a:r>
            <a:endParaRPr lang="en-US" dirty="0"/>
          </a:p>
        </p:txBody>
      </p:sp>
      <p:sp>
        <p:nvSpPr>
          <p:cNvPr id="4" name="Text Placeholder 3"/>
          <p:cNvSpPr>
            <a:spLocks noGrp="1"/>
          </p:cNvSpPr>
          <p:nvPr>
            <p:ph type="body" sz="half" idx="2" hasCustomPrompt="1"/>
          </p:nvPr>
        </p:nvSpPr>
        <p:spPr>
          <a:xfrm>
            <a:off x="839788" y="1524000"/>
            <a:ext cx="3932237" cy="4344988"/>
          </a:xfrm>
        </p:spPr>
        <p:txBody>
          <a:bodyPr>
            <a:normAutofit/>
          </a:bodyPr>
          <a:lstStyle>
            <a:lvl1pPr marL="342900" indent="-342900">
              <a:buFont typeface="Arial" panose="020B0604020202020204" pitchFamily="34" charset="0"/>
              <a:buChar char="•"/>
              <a:defRPr sz="2400" baseline="0">
                <a:solidFill>
                  <a:schemeClr val="tx2"/>
                </a:solidFill>
              </a:defRPr>
            </a:lvl1pPr>
            <a:lvl2pPr marL="742950" indent="-285750">
              <a:buFont typeface="Arial" panose="020B0604020202020204" pitchFamily="34" charset="0"/>
              <a:buChar char="•"/>
              <a:defRPr sz="2400"/>
            </a:lvl2pPr>
            <a:lvl3pPr marL="1085850" indent="-171450">
              <a:buFont typeface="Arial" panose="020B0604020202020204" pitchFamily="34" charset="0"/>
              <a:buChar char="•"/>
              <a:defRPr sz="2200"/>
            </a:lvl3pPr>
            <a:lvl4pPr marL="1543050" indent="-171450">
              <a:buFont typeface="Arial" panose="020B0604020202020204" pitchFamily="34" charset="0"/>
              <a:buChar char="•"/>
              <a:defRPr sz="2200"/>
            </a:lvl4pPr>
            <a:lvl5pPr marL="2000250" indent="-17145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2"/>
            <a:endParaRPr lang="fr-C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6"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5183188" y="457200"/>
            <a:ext cx="6170612" cy="5411788"/>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3pPr>
              <a:defRPr sz="2200" baseline="0"/>
            </a:lvl3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_Vert_SS_1 boi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7B8AC8-6EE7-164D-AD92-3E230E26D197}"/>
              </a:ext>
            </a:extLst>
          </p:cNvPr>
          <p:cNvSpPr>
            <a:spLocks noGrp="1"/>
          </p:cNvSpPr>
          <p:nvPr>
            <p:ph type="sldNum" sz="quarter" idx="10"/>
          </p:nvPr>
        </p:nvSpPr>
        <p:spPr/>
        <p:txBody>
          <a:bodyPr/>
          <a:lstStyle/>
          <a:p>
            <a:fld id="{D484A613-5676-1143-AC98-8E218D214FE7}" type="slidenum">
              <a:rPr lang="fr-FR" smtClean="0"/>
              <a:pPr/>
              <a:t>‹n°›</a:t>
            </a:fld>
            <a:endParaRPr lang="fr-FR" dirty="0"/>
          </a:p>
        </p:txBody>
      </p:sp>
      <p:sp>
        <p:nvSpPr>
          <p:cNvPr id="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1"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38200" y="1632030"/>
            <a:ext cx="10515600" cy="4544933"/>
          </a:xfrm>
          <a:prstGeom prst="rect">
            <a:avLst/>
          </a:prstGeom>
        </p:spPr>
        <p:txBody>
          <a:bodyPr vert="horz" lIns="91440" tIns="45720" rIns="91440" bIns="45720" rtlCol="0">
            <a:normAutofit/>
          </a:bodyPr>
          <a:lstStyle>
            <a:lvl1pPr marL="342900" indent="-342900">
              <a:buClr>
                <a:schemeClr val="accent1"/>
              </a:buClr>
              <a:buFont typeface="Arial" panose="020B0604020202020204" pitchFamily="34" charset="0"/>
              <a:buChar char="•"/>
              <a:defRPr sz="2400" baseline="0">
                <a:solidFill>
                  <a:schemeClr val="tx2"/>
                </a:solidFill>
              </a:defRPr>
            </a:lvl1pPr>
            <a:lvl2pPr marL="800100" indent="-342900">
              <a:buClr>
                <a:schemeClr val="accent1"/>
              </a:buClr>
              <a:buFont typeface="Arial" panose="020B0604020202020204" pitchFamily="34" charset="0"/>
              <a:buChar char="•"/>
              <a:defRPr sz="2400">
                <a:solidFill>
                  <a:schemeClr val="tx2"/>
                </a:solidFill>
              </a:defRPr>
            </a:lvl2pPr>
            <a:lvl3pPr marL="1257300" indent="-342900">
              <a:buClr>
                <a:schemeClr val="accent1"/>
              </a:buClr>
              <a:buFont typeface="Arial" panose="020B0604020202020204" pitchFamily="34" charset="0"/>
              <a:buChar char="•"/>
              <a:defRPr sz="2200" baseline="0">
                <a:solidFill>
                  <a:schemeClr val="tx2"/>
                </a:solidFill>
              </a:defRPr>
            </a:lvl3pPr>
            <a:lvl4pPr marL="1714500" indent="-342900">
              <a:buClr>
                <a:schemeClr val="accent1"/>
              </a:buClr>
              <a:buFont typeface="Arial" panose="020B0604020202020204" pitchFamily="34" charset="0"/>
              <a:buChar char="•"/>
              <a:defRPr sz="2200"/>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S_Vert_SS_Texte Imag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1" name="Text Placeholder 3"/>
          <p:cNvSpPr>
            <a:spLocks noGrp="1"/>
          </p:cNvSpPr>
          <p:nvPr>
            <p:ph type="body" sz="half" idx="2" hasCustomPrompt="1"/>
          </p:nvPr>
        </p:nvSpPr>
        <p:spPr>
          <a:xfrm>
            <a:off x="838200" y="1632030"/>
            <a:ext cx="6860458" cy="4544933"/>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1632030"/>
            <a:ext cx="3320844" cy="2091866"/>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3pPr>
              <a:defRPr sz="2200" baseline="0"/>
            </a:lvl3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4076369"/>
            <a:ext cx="3320844" cy="2091866"/>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3pPr>
              <a:defRPr sz="2200" baseline="0"/>
            </a:lvl3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sp>
        <p:nvSpPr>
          <p:cNvPr id="13" name="Text Placeholder 2">
            <a:extLst>
              <a:ext uri="{FF2B5EF4-FFF2-40B4-BE49-F238E27FC236}">
                <a16:creationId xmlns:a16="http://schemas.microsoft.com/office/drawing/2014/main" id="{D6FEFA84-4A55-3745-A0DA-17BDA91C550B}"/>
              </a:ext>
            </a:extLst>
          </p:cNvPr>
          <p:cNvSpPr>
            <a:spLocks noGrp="1"/>
          </p:cNvSpPr>
          <p:nvPr>
            <p:ph type="body" idx="19"/>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pic>
        <p:nvPicPr>
          <p:cNvPr id="15" name="Image 14">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S_Vert_SS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8" name="Image 7">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0"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S_Vert_2SS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5113209"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8" name="Image 7">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0"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1" name="Text Placeholder 2">
            <a:extLst>
              <a:ext uri="{FF2B5EF4-FFF2-40B4-BE49-F238E27FC236}">
                <a16:creationId xmlns:a16="http://schemas.microsoft.com/office/drawing/2014/main" id="{68B360AC-A476-4ADE-B57B-65F7F22DAFE8}"/>
              </a:ext>
            </a:extLst>
          </p:cNvPr>
          <p:cNvSpPr>
            <a:spLocks noGrp="1"/>
          </p:cNvSpPr>
          <p:nvPr>
            <p:ph type="body" idx="15"/>
          </p:nvPr>
        </p:nvSpPr>
        <p:spPr>
          <a:xfrm>
            <a:off x="6237414" y="922317"/>
            <a:ext cx="5113209"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Tree>
    <p:extLst>
      <p:ext uri="{BB962C8B-B14F-4D97-AF65-F5344CB8AC3E}">
        <p14:creationId xmlns:p14="http://schemas.microsoft.com/office/powerpoint/2010/main" val="1987838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S_Vert_SS_3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D6FEFA84-4A55-3745-A0DA-17BDA91C550B}"/>
              </a:ext>
            </a:extLst>
          </p:cNvPr>
          <p:cNvSpPr>
            <a:spLocks noGrp="1"/>
          </p:cNvSpPr>
          <p:nvPr>
            <p:ph type="body" idx="15"/>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3"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_Gris_SS_1 boi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7B8AC8-6EE7-164D-AD92-3E230E26D197}"/>
              </a:ext>
            </a:extLst>
          </p:cNvPr>
          <p:cNvSpPr>
            <a:spLocks noGrp="1"/>
          </p:cNvSpPr>
          <p:nvPr>
            <p:ph type="sldNum" sz="quarter" idx="10"/>
          </p:nvPr>
        </p:nvSpPr>
        <p:spPr/>
        <p:txBody>
          <a:bodyPr/>
          <a:lstStyle/>
          <a:p>
            <a:fld id="{D484A613-5676-1143-AC98-8E218D214FE7}" type="slidenum">
              <a:rPr lang="fr-FR" smtClean="0"/>
              <a:pPr/>
              <a:t>‹n°›</a:t>
            </a:fld>
            <a:endParaRPr lang="fr-FR" dirty="0"/>
          </a:p>
        </p:txBody>
      </p:sp>
      <p:sp>
        <p:nvSpPr>
          <p:cNvPr id="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1"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38200" y="1632030"/>
            <a:ext cx="10515600" cy="4544933"/>
          </a:xfrm>
          <a:prstGeom prst="rect">
            <a:avLst/>
          </a:prstGeom>
        </p:spPr>
        <p:txBody>
          <a:bodyPr vert="horz" lIns="91440" tIns="45720" rIns="91440" bIns="45720" rtlCol="0">
            <a:normAutofit/>
          </a:bodyPr>
          <a:lstStyle>
            <a:lvl1pPr marL="342900" indent="-342900">
              <a:buClr>
                <a:schemeClr val="accent1"/>
              </a:buClr>
              <a:buFont typeface="Arial" panose="020B0604020202020204" pitchFamily="34" charset="0"/>
              <a:buChar char="•"/>
              <a:defRPr sz="2400" baseline="0">
                <a:solidFill>
                  <a:schemeClr val="accent1"/>
                </a:solidFill>
              </a:defRPr>
            </a:lvl1pPr>
            <a:lvl2pPr marL="800100" indent="-342900">
              <a:buClr>
                <a:schemeClr val="accent1"/>
              </a:buClr>
              <a:buFont typeface="Arial" panose="020B0604020202020204" pitchFamily="34" charset="0"/>
              <a:buChar char="•"/>
              <a:defRPr sz="2400">
                <a:solidFill>
                  <a:schemeClr val="tx2"/>
                </a:solidFill>
              </a:defRPr>
            </a:lvl2pPr>
            <a:lvl3pPr marL="1257300" indent="-342900">
              <a:buClr>
                <a:schemeClr val="accent1"/>
              </a:buClr>
              <a:buFont typeface="Arial" panose="020B0604020202020204" pitchFamily="34" charset="0"/>
              <a:buChar char="•"/>
              <a:defRPr sz="2200" baseline="0">
                <a:solidFill>
                  <a:schemeClr val="tx2"/>
                </a:solidFill>
              </a:defRPr>
            </a:lvl3pPr>
            <a:lvl4pPr marL="1714500" indent="-342900">
              <a:buClr>
                <a:schemeClr val="accent1"/>
              </a:buClr>
              <a:buFont typeface="Arial" panose="020B0604020202020204" pitchFamily="34" charset="0"/>
              <a:buChar char="•"/>
              <a:defRPr sz="2200"/>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S_Vert_SS_4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488077"/>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586239"/>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586239"/>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6237414" y="4024640"/>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838199" y="4024640"/>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2"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S_Vert_SS_4 boites horizontale">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D6FEFA84-4A55-3745-A0DA-17BDA91C550B}"/>
              </a:ext>
            </a:extLst>
          </p:cNvPr>
          <p:cNvSpPr>
            <a:spLocks noGrp="1"/>
          </p:cNvSpPr>
          <p:nvPr>
            <p:ph type="body" idx="25"/>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3" name="Espace réservé du contenu 2"/>
          <p:cNvSpPr>
            <a:spLocks noGrp="1"/>
          </p:cNvSpPr>
          <p:nvPr>
            <p:ph sz="quarter" idx="21"/>
          </p:nvPr>
        </p:nvSpPr>
        <p:spPr>
          <a:xfrm>
            <a:off x="3516313" y="1632030"/>
            <a:ext cx="2438400" cy="4544933"/>
          </a:xfrm>
        </p:spPr>
        <p:txBody>
          <a:bodyPr>
            <a:normAutofit/>
          </a:bodyPr>
          <a:lstStyle>
            <a:lvl1pPr marL="0" indent="0">
              <a:buNone/>
              <a:defRPr sz="2400">
                <a:solidFill>
                  <a:schemeClr val="tx2"/>
                </a:solidFill>
              </a:defRPr>
            </a:lvl1pPr>
          </a:lstStyle>
          <a:p>
            <a:pPr lvl="0"/>
            <a:endParaRPr lang="fr-FR" dirty="0"/>
          </a:p>
        </p:txBody>
      </p:sp>
      <p:sp>
        <p:nvSpPr>
          <p:cNvPr id="12" name="Espace réservé du contenu 2"/>
          <p:cNvSpPr>
            <a:spLocks noGrp="1"/>
          </p:cNvSpPr>
          <p:nvPr>
            <p:ph sz="quarter" idx="22"/>
          </p:nvPr>
        </p:nvSpPr>
        <p:spPr>
          <a:xfrm>
            <a:off x="8915400" y="1632030"/>
            <a:ext cx="2438400" cy="4544933"/>
          </a:xfrm>
        </p:spPr>
        <p:txBody>
          <a:bodyPr>
            <a:normAutofit/>
          </a:bodyPr>
          <a:lstStyle>
            <a:lvl1pPr marL="0" indent="0">
              <a:buNone/>
              <a:defRPr sz="2400">
                <a:solidFill>
                  <a:schemeClr val="tx2"/>
                </a:solidFill>
              </a:defRPr>
            </a:lvl1pPr>
          </a:lstStyle>
          <a:p>
            <a:pPr lvl="0"/>
            <a:endParaRPr lang="fr-FR" dirty="0"/>
          </a:p>
        </p:txBody>
      </p:sp>
      <p:sp>
        <p:nvSpPr>
          <p:cNvPr id="13" name="Espace réservé du contenu 2"/>
          <p:cNvSpPr>
            <a:spLocks noGrp="1"/>
          </p:cNvSpPr>
          <p:nvPr>
            <p:ph sz="quarter" idx="23"/>
          </p:nvPr>
        </p:nvSpPr>
        <p:spPr>
          <a:xfrm>
            <a:off x="838200" y="1632030"/>
            <a:ext cx="2438400" cy="4544933"/>
          </a:xfrm>
        </p:spPr>
        <p:txBody>
          <a:bodyPr>
            <a:normAutofit/>
          </a:bodyPr>
          <a:lstStyle>
            <a:lvl1pPr marL="0" indent="0">
              <a:buNone/>
              <a:defRPr sz="2400">
                <a:solidFill>
                  <a:schemeClr val="tx2"/>
                </a:solidFill>
              </a:defRPr>
            </a:lvl1pPr>
          </a:lstStyle>
          <a:p>
            <a:pPr lvl="0"/>
            <a:endParaRPr lang="fr-FR" dirty="0"/>
          </a:p>
        </p:txBody>
      </p:sp>
      <p:sp>
        <p:nvSpPr>
          <p:cNvPr id="14" name="Espace réservé du contenu 2"/>
          <p:cNvSpPr>
            <a:spLocks noGrp="1"/>
          </p:cNvSpPr>
          <p:nvPr>
            <p:ph sz="quarter" idx="24"/>
          </p:nvPr>
        </p:nvSpPr>
        <p:spPr>
          <a:xfrm>
            <a:off x="6215856" y="1632030"/>
            <a:ext cx="2438400" cy="4544933"/>
          </a:xfrm>
        </p:spPr>
        <p:txBody>
          <a:bodyPr>
            <a:normAutofit/>
          </a:bodyPr>
          <a:lstStyle>
            <a:lvl1pPr marL="0" indent="0">
              <a:buNone/>
              <a:defRPr sz="2400">
                <a:solidFill>
                  <a:schemeClr val="tx2"/>
                </a:solidFill>
              </a:defRPr>
            </a:lvl1pPr>
          </a:lstStyle>
          <a:p>
            <a:pPr lvl="0"/>
            <a:endParaRPr lang="fr-FR" dirty="0"/>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7"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S_Vert_SS_5 boite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D6FEFA84-4A55-3745-A0DA-17BDA91C550B}"/>
              </a:ext>
            </a:extLst>
          </p:cNvPr>
          <p:cNvSpPr>
            <a:spLocks noGrp="1"/>
          </p:cNvSpPr>
          <p:nvPr>
            <p:ph type="body" idx="28"/>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5" name="Espace réservé du contenu 2"/>
          <p:cNvSpPr>
            <a:spLocks noGrp="1"/>
          </p:cNvSpPr>
          <p:nvPr>
            <p:ph sz="quarter" idx="23"/>
          </p:nvPr>
        </p:nvSpPr>
        <p:spPr>
          <a:xfrm>
            <a:off x="836612"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6" name="Espace réservé du contenu 2"/>
          <p:cNvSpPr>
            <a:spLocks noGrp="1"/>
          </p:cNvSpPr>
          <p:nvPr>
            <p:ph sz="quarter" idx="24"/>
          </p:nvPr>
        </p:nvSpPr>
        <p:spPr>
          <a:xfrm>
            <a:off x="2983731"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7" name="Espace réservé du contenu 2"/>
          <p:cNvSpPr>
            <a:spLocks noGrp="1"/>
          </p:cNvSpPr>
          <p:nvPr>
            <p:ph sz="quarter" idx="25"/>
          </p:nvPr>
        </p:nvSpPr>
        <p:spPr>
          <a:xfrm>
            <a:off x="5130851"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8" name="Espace réservé du contenu 2"/>
          <p:cNvSpPr>
            <a:spLocks noGrp="1"/>
          </p:cNvSpPr>
          <p:nvPr>
            <p:ph sz="quarter" idx="26"/>
          </p:nvPr>
        </p:nvSpPr>
        <p:spPr>
          <a:xfrm>
            <a:off x="7277970"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9" name="Espace réservé du contenu 2"/>
          <p:cNvSpPr>
            <a:spLocks noGrp="1"/>
          </p:cNvSpPr>
          <p:nvPr>
            <p:ph sz="quarter" idx="27"/>
          </p:nvPr>
        </p:nvSpPr>
        <p:spPr>
          <a:xfrm>
            <a:off x="9425090" y="1632029"/>
            <a:ext cx="1927122" cy="4544933"/>
          </a:xfrm>
        </p:spPr>
        <p:txBody>
          <a:bodyPr>
            <a:normAutofit/>
          </a:bodyPr>
          <a:lstStyle>
            <a:lvl1pPr marL="0" indent="0">
              <a:buNone/>
              <a:defRPr sz="2400">
                <a:solidFill>
                  <a:schemeClr val="tx2"/>
                </a:solidFill>
              </a:defRPr>
            </a:lvl1pPr>
          </a:lstStyle>
          <a:p>
            <a:pPr lvl="0"/>
            <a:endParaRPr lang="fr-FR" dirty="0"/>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4"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S_Vert_SS_6 boites">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D6FEFA84-4A55-3745-A0DA-17BDA91C550B}"/>
              </a:ext>
            </a:extLst>
          </p:cNvPr>
          <p:cNvSpPr>
            <a:spLocks noGrp="1"/>
          </p:cNvSpPr>
          <p:nvPr>
            <p:ph type="body" idx="18"/>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8034542"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1"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4436371"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7" hasCustomPrompt="1"/>
          </p:nvPr>
        </p:nvSpPr>
        <p:spPr>
          <a:xfrm>
            <a:off x="838200"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7"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S_Vert_1 boi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7B8AC8-6EE7-164D-AD92-3E230E26D197}"/>
              </a:ext>
            </a:extLst>
          </p:cNvPr>
          <p:cNvSpPr>
            <a:spLocks noGrp="1"/>
          </p:cNvSpPr>
          <p:nvPr>
            <p:ph type="sldNum" sz="quarter" idx="10"/>
          </p:nvPr>
        </p:nvSpPr>
        <p:spPr/>
        <p:txBody>
          <a:bodyPr/>
          <a:lstStyle/>
          <a:p>
            <a:fld id="{D484A613-5676-1143-AC98-8E218D214FE7}" type="slidenum">
              <a:rPr lang="fr-FR" smtClean="0"/>
              <a:pPr/>
              <a:t>‹n°›</a:t>
            </a:fld>
            <a:endParaRPr lang="fr-FR" dirty="0"/>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38200" y="945211"/>
            <a:ext cx="1051560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marL="285750" marR="0" lvl="0" indent="-285750" algn="l" defTabSz="914400" rtl="0" eaLnBrk="1" fontAlgn="auto" latinLnBrk="0" hangingPunct="1">
              <a:lnSpc>
                <a:spcPct val="90000"/>
              </a:lnSpc>
              <a:spcBef>
                <a:spcPts val="1000"/>
              </a:spcBef>
              <a:spcAft>
                <a:spcPts val="0"/>
              </a:spcAft>
              <a:buClr>
                <a:schemeClr val="accent3"/>
              </a:buClr>
              <a:buSzTx/>
              <a:tabLst/>
              <a:defRPr/>
            </a:pPr>
            <a:endParaRPr lang="fr-CA" dirty="0"/>
          </a:p>
        </p:txBody>
      </p:sp>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8"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S_Vert_1 boite Imag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1" name="Text Placeholder 3"/>
          <p:cNvSpPr>
            <a:spLocks noGrp="1"/>
          </p:cNvSpPr>
          <p:nvPr>
            <p:ph type="body" sz="half" idx="2" hasCustomPrompt="1"/>
          </p:nvPr>
        </p:nvSpPr>
        <p:spPr>
          <a:xfrm>
            <a:off x="838200" y="933170"/>
            <a:ext cx="6860458"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933170"/>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3610451"/>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4" name="Image 13">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S_Vert_2 boite Imag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2" name="Text Placeholder 3"/>
          <p:cNvSpPr>
            <a:spLocks noGrp="1"/>
          </p:cNvSpPr>
          <p:nvPr>
            <p:ph type="body" sz="half" idx="2" hasCustomPrompt="1"/>
          </p:nvPr>
        </p:nvSpPr>
        <p:spPr>
          <a:xfrm>
            <a:off x="838200" y="933170"/>
            <a:ext cx="3317670"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5" name="Text Placeholder 3"/>
          <p:cNvSpPr>
            <a:spLocks noGrp="1"/>
          </p:cNvSpPr>
          <p:nvPr>
            <p:ph type="body" sz="half" idx="17" hasCustomPrompt="1"/>
          </p:nvPr>
        </p:nvSpPr>
        <p:spPr>
          <a:xfrm>
            <a:off x="4435578" y="933170"/>
            <a:ext cx="3317670"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933170"/>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3610451"/>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3"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S_Vert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922318"/>
            <a:ext cx="5114798" cy="513435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922318"/>
            <a:ext cx="5114798" cy="513435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8" name="Image 7">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0"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S_Vert_3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2"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S_Vert_4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941543"/>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941543"/>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6237414" y="3637935"/>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838199" y="3637935"/>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S_Gris_SS_Texte Imag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1" name="Text Placeholder 3"/>
          <p:cNvSpPr>
            <a:spLocks noGrp="1"/>
          </p:cNvSpPr>
          <p:nvPr>
            <p:ph type="body" sz="half" idx="2" hasCustomPrompt="1"/>
          </p:nvPr>
        </p:nvSpPr>
        <p:spPr>
          <a:xfrm>
            <a:off x="838200" y="1632030"/>
            <a:ext cx="6860458" cy="4544933"/>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sp>
        <p:nvSpPr>
          <p:cNvPr id="12"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1632030"/>
            <a:ext cx="3320844" cy="2091866"/>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4076369"/>
            <a:ext cx="3320844" cy="2091866"/>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D6FEFA84-4A55-3745-A0DA-17BDA91C550B}"/>
              </a:ext>
            </a:extLst>
          </p:cNvPr>
          <p:cNvSpPr>
            <a:spLocks noGrp="1"/>
          </p:cNvSpPr>
          <p:nvPr>
            <p:ph type="body" idx="19"/>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7"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S_Vert_4 boites horizontal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3" name="Espace réservé du contenu 2"/>
          <p:cNvSpPr>
            <a:spLocks noGrp="1"/>
          </p:cNvSpPr>
          <p:nvPr>
            <p:ph sz="quarter" idx="21"/>
          </p:nvPr>
        </p:nvSpPr>
        <p:spPr>
          <a:xfrm>
            <a:off x="3516313" y="933450"/>
            <a:ext cx="2438400" cy="5080000"/>
          </a:xfrm>
        </p:spPr>
        <p:txBody>
          <a:bodyPr>
            <a:normAutofit/>
          </a:bodyPr>
          <a:lstStyle>
            <a:lvl1pPr marL="0" indent="0">
              <a:buNone/>
              <a:defRPr sz="2400">
                <a:solidFill>
                  <a:schemeClr val="tx2"/>
                </a:solidFill>
              </a:defRPr>
            </a:lvl1pPr>
          </a:lstStyle>
          <a:p>
            <a:pPr lvl="0"/>
            <a:endParaRPr lang="fr-FR" dirty="0"/>
          </a:p>
        </p:txBody>
      </p:sp>
      <p:sp>
        <p:nvSpPr>
          <p:cNvPr id="12" name="Espace réservé du contenu 2"/>
          <p:cNvSpPr>
            <a:spLocks noGrp="1"/>
          </p:cNvSpPr>
          <p:nvPr>
            <p:ph sz="quarter" idx="22"/>
          </p:nvPr>
        </p:nvSpPr>
        <p:spPr>
          <a:xfrm>
            <a:off x="8915400" y="933450"/>
            <a:ext cx="2438400" cy="5080000"/>
          </a:xfrm>
        </p:spPr>
        <p:txBody>
          <a:bodyPr>
            <a:normAutofit/>
          </a:bodyPr>
          <a:lstStyle>
            <a:lvl1pPr marL="0" indent="0">
              <a:buNone/>
              <a:defRPr sz="2400">
                <a:solidFill>
                  <a:schemeClr val="tx2"/>
                </a:solidFill>
              </a:defRPr>
            </a:lvl1pPr>
          </a:lstStyle>
          <a:p>
            <a:pPr lvl="0"/>
            <a:endParaRPr lang="fr-FR" dirty="0"/>
          </a:p>
        </p:txBody>
      </p:sp>
      <p:sp>
        <p:nvSpPr>
          <p:cNvPr id="13" name="Espace réservé du contenu 2"/>
          <p:cNvSpPr>
            <a:spLocks noGrp="1"/>
          </p:cNvSpPr>
          <p:nvPr>
            <p:ph sz="quarter" idx="23"/>
          </p:nvPr>
        </p:nvSpPr>
        <p:spPr>
          <a:xfrm>
            <a:off x="838200" y="933450"/>
            <a:ext cx="2438400" cy="5080000"/>
          </a:xfrm>
        </p:spPr>
        <p:txBody>
          <a:bodyPr>
            <a:normAutofit/>
          </a:bodyPr>
          <a:lstStyle>
            <a:lvl1pPr marL="0" indent="0">
              <a:buNone/>
              <a:defRPr sz="2400">
                <a:solidFill>
                  <a:schemeClr val="tx2"/>
                </a:solidFill>
              </a:defRPr>
            </a:lvl1pPr>
          </a:lstStyle>
          <a:p>
            <a:pPr lvl="0"/>
            <a:endParaRPr lang="fr-FR" dirty="0"/>
          </a:p>
        </p:txBody>
      </p:sp>
      <p:sp>
        <p:nvSpPr>
          <p:cNvPr id="14" name="Espace réservé du contenu 2"/>
          <p:cNvSpPr>
            <a:spLocks noGrp="1"/>
          </p:cNvSpPr>
          <p:nvPr>
            <p:ph sz="quarter" idx="24"/>
          </p:nvPr>
        </p:nvSpPr>
        <p:spPr>
          <a:xfrm>
            <a:off x="6215856" y="933450"/>
            <a:ext cx="2438400" cy="5080000"/>
          </a:xfrm>
        </p:spPr>
        <p:txBody>
          <a:bodyPr>
            <a:normAutofit/>
          </a:bodyPr>
          <a:lstStyle>
            <a:lvl1pPr marL="0" indent="0">
              <a:buNone/>
              <a:defRPr sz="2400">
                <a:solidFill>
                  <a:schemeClr val="tx2"/>
                </a:solidFill>
              </a:defRPr>
            </a:lvl1pPr>
          </a:lstStyle>
          <a:p>
            <a:pPr lvl="0"/>
            <a:endParaRPr lang="fr-FR" dirty="0"/>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S_Vert_5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5" name="Espace réservé du contenu 2"/>
          <p:cNvSpPr>
            <a:spLocks noGrp="1"/>
          </p:cNvSpPr>
          <p:nvPr>
            <p:ph sz="quarter" idx="23"/>
          </p:nvPr>
        </p:nvSpPr>
        <p:spPr>
          <a:xfrm>
            <a:off x="838200"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6" name="Espace réservé du contenu 2"/>
          <p:cNvSpPr>
            <a:spLocks noGrp="1"/>
          </p:cNvSpPr>
          <p:nvPr>
            <p:ph sz="quarter" idx="24"/>
          </p:nvPr>
        </p:nvSpPr>
        <p:spPr>
          <a:xfrm>
            <a:off x="2985319"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7" name="Espace réservé du contenu 2"/>
          <p:cNvSpPr>
            <a:spLocks noGrp="1"/>
          </p:cNvSpPr>
          <p:nvPr>
            <p:ph sz="quarter" idx="25"/>
          </p:nvPr>
        </p:nvSpPr>
        <p:spPr>
          <a:xfrm>
            <a:off x="5132439"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8" name="Espace réservé du contenu 2"/>
          <p:cNvSpPr>
            <a:spLocks noGrp="1"/>
          </p:cNvSpPr>
          <p:nvPr>
            <p:ph sz="quarter" idx="26"/>
          </p:nvPr>
        </p:nvSpPr>
        <p:spPr>
          <a:xfrm>
            <a:off x="7279558"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9" name="Espace réservé du contenu 2"/>
          <p:cNvSpPr>
            <a:spLocks noGrp="1"/>
          </p:cNvSpPr>
          <p:nvPr>
            <p:ph sz="quarter" idx="27"/>
          </p:nvPr>
        </p:nvSpPr>
        <p:spPr>
          <a:xfrm>
            <a:off x="9426678" y="933450"/>
            <a:ext cx="1927122" cy="5080000"/>
          </a:xfrm>
        </p:spPr>
        <p:txBody>
          <a:bodyPr>
            <a:normAutofit/>
          </a:bodyPr>
          <a:lstStyle>
            <a:lvl1pPr marL="0" indent="0">
              <a:buNone/>
              <a:defRPr sz="2400">
                <a:solidFill>
                  <a:schemeClr val="tx2"/>
                </a:solidFill>
              </a:defRPr>
            </a:lvl1pPr>
          </a:lstStyle>
          <a:p>
            <a:pPr lvl="0"/>
            <a:endParaRPr lang="fr-FR" dirty="0"/>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3"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S_Vert_6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922317"/>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922317"/>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922317"/>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8034542" y="3502329"/>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1"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4436371" y="3502329"/>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7" hasCustomPrompt="1"/>
          </p:nvPr>
        </p:nvSpPr>
        <p:spPr>
          <a:xfrm>
            <a:off x="838200" y="3502329"/>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S_Vert_2 boites vertical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26"/>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19" name="Espace réservé du contenu 2"/>
          <p:cNvSpPr>
            <a:spLocks noGrp="1"/>
          </p:cNvSpPr>
          <p:nvPr>
            <p:ph sz="quarter" idx="23"/>
          </p:nvPr>
        </p:nvSpPr>
        <p:spPr>
          <a:xfrm>
            <a:off x="830711" y="1626365"/>
            <a:ext cx="10515600" cy="1730294"/>
          </a:xfrm>
        </p:spPr>
        <p:txBody>
          <a:bodyPr>
            <a:normAutofit/>
          </a:bodyPr>
          <a:lstStyle>
            <a:lvl1pPr marL="0" indent="0">
              <a:buNone/>
              <a:defRPr sz="2400">
                <a:solidFill>
                  <a:schemeClr val="tx2"/>
                </a:solidFill>
              </a:defRPr>
            </a:lvl1pPr>
          </a:lstStyle>
          <a:p>
            <a:pPr lvl="0"/>
            <a:endParaRPr lang="fr-FR" dirty="0"/>
          </a:p>
        </p:txBody>
      </p:sp>
      <p:sp>
        <p:nvSpPr>
          <p:cNvPr id="20" name="Text Placeholder 2">
            <a:extLst>
              <a:ext uri="{FF2B5EF4-FFF2-40B4-BE49-F238E27FC236}">
                <a16:creationId xmlns:a16="http://schemas.microsoft.com/office/drawing/2014/main" id="{D6FEFA84-4A55-3745-A0DA-17BDA91C550B}"/>
              </a:ext>
            </a:extLst>
          </p:cNvPr>
          <p:cNvSpPr>
            <a:spLocks noGrp="1"/>
          </p:cNvSpPr>
          <p:nvPr>
            <p:ph type="body" idx="27"/>
          </p:nvPr>
        </p:nvSpPr>
        <p:spPr>
          <a:xfrm>
            <a:off x="839788" y="3639332"/>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1" name="Espace réservé du contenu 2"/>
          <p:cNvSpPr>
            <a:spLocks noGrp="1"/>
          </p:cNvSpPr>
          <p:nvPr>
            <p:ph sz="quarter" idx="28"/>
          </p:nvPr>
        </p:nvSpPr>
        <p:spPr>
          <a:xfrm>
            <a:off x="830711" y="4346416"/>
            <a:ext cx="10515600" cy="1730294"/>
          </a:xfrm>
        </p:spPr>
        <p:txBody>
          <a:bodyPr>
            <a:normAutofit/>
          </a:bodyPr>
          <a:lstStyle>
            <a:lvl1pPr marL="0" indent="0">
              <a:buNone/>
              <a:defRPr sz="2400">
                <a:solidFill>
                  <a:schemeClr val="tx2"/>
                </a:solidFill>
              </a:defRPr>
            </a:lvl1pPr>
          </a:lstStyle>
          <a:p>
            <a:pPr lvl="0"/>
            <a:endParaRPr lang="fr-FR" dirty="0"/>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3"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S_Vert_MERCI">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D484A613-5676-1143-AC98-8E218D214FE7}" type="slidenum">
              <a:rPr lang="fr-FR" smtClean="0"/>
              <a:pPr/>
              <a:t>‹n°›</a:t>
            </a:fld>
            <a:endParaRPr lang="fr-FR" dirty="0"/>
          </a:p>
        </p:txBody>
      </p:sp>
      <p:sp>
        <p:nvSpPr>
          <p:cNvPr id="11" name="Espace réservé pour une image  11">
            <a:extLst>
              <a:ext uri="{FF2B5EF4-FFF2-40B4-BE49-F238E27FC236}">
                <a16:creationId xmlns:a16="http://schemas.microsoft.com/office/drawing/2014/main" id="{3D6BD9CC-E0E2-FD40-B6CC-A34E332997F8}"/>
              </a:ext>
            </a:extLst>
          </p:cNvPr>
          <p:cNvSpPr>
            <a:spLocks noGrp="1"/>
          </p:cNvSpPr>
          <p:nvPr>
            <p:ph type="pic" sz="quarter" idx="16"/>
          </p:nvPr>
        </p:nvSpPr>
        <p:spPr>
          <a:xfrm>
            <a:off x="1944548" y="2681378"/>
            <a:ext cx="8302902" cy="3102548"/>
          </a:xfrm>
          <a:prstGeom prst="rect">
            <a:avLst/>
          </a:prstGeom>
        </p:spPr>
        <p:txBody>
          <a:bodyPr/>
          <a:lstStyle>
            <a:lvl1pPr marL="0" indent="0">
              <a:buNone/>
              <a:defRPr/>
            </a:lvl1pPr>
          </a:lstStyle>
          <a:p>
            <a:endParaRPr lang="fr-FR" dirty="0"/>
          </a:p>
        </p:txBody>
      </p:sp>
      <p:sp>
        <p:nvSpPr>
          <p:cNvPr id="15" name="Text Placeholder 2">
            <a:extLst>
              <a:ext uri="{FF2B5EF4-FFF2-40B4-BE49-F238E27FC236}">
                <a16:creationId xmlns:a16="http://schemas.microsoft.com/office/drawing/2014/main" id="{D6FEFA84-4A55-3745-A0DA-17BDA91C550B}"/>
              </a:ext>
            </a:extLst>
          </p:cNvPr>
          <p:cNvSpPr>
            <a:spLocks noGrp="1"/>
          </p:cNvSpPr>
          <p:nvPr>
            <p:ph type="body" idx="11" hasCustomPrompt="1"/>
          </p:nvPr>
        </p:nvSpPr>
        <p:spPr>
          <a:xfrm>
            <a:off x="839788" y="1074074"/>
            <a:ext cx="10512424" cy="1229030"/>
          </a:xfrm>
        </p:spPr>
        <p:txBody>
          <a:bodyPr anchor="ctr">
            <a:noAutofit/>
          </a:bodyPr>
          <a:lstStyle>
            <a:lvl1pPr marL="0" indent="0" algn="ctr">
              <a:buNone/>
              <a:defRPr sz="4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MERCI !</a:t>
            </a:r>
          </a:p>
        </p:txBody>
      </p:sp>
      <p:pic>
        <p:nvPicPr>
          <p:cNvPr id="13" name="Image 12">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4"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S_Orange_Page Titre">
    <p:spTree>
      <p:nvGrpSpPr>
        <p:cNvPr id="1" name=""/>
        <p:cNvGrpSpPr/>
        <p:nvPr/>
      </p:nvGrpSpPr>
      <p:grpSpPr>
        <a:xfrm>
          <a:off x="0" y="0"/>
          <a:ext cx="0" cy="0"/>
          <a:chOff x="0" y="0"/>
          <a:chExt cx="0" cy="0"/>
        </a:xfrm>
      </p:grpSpPr>
      <p:sp>
        <p:nvSpPr>
          <p:cNvPr id="2" name="Title 1"/>
          <p:cNvSpPr>
            <a:spLocks noGrp="1"/>
          </p:cNvSpPr>
          <p:nvPr>
            <p:ph type="ctrTitle"/>
          </p:nvPr>
        </p:nvSpPr>
        <p:spPr>
          <a:xfrm>
            <a:off x="554182" y="1114326"/>
            <a:ext cx="6899564" cy="1538143"/>
          </a:xfrm>
        </p:spPr>
        <p:txBody>
          <a:bodyPr anchor="ctr">
            <a:normAutofit/>
          </a:bodyPr>
          <a:lstStyle>
            <a:lvl1pPr algn="r">
              <a:lnSpc>
                <a:spcPct val="100000"/>
              </a:lnSpc>
              <a:defRPr sz="3200" b="1" i="0" baseline="0">
                <a:solidFill>
                  <a:schemeClr val="accent2"/>
                </a:solidFill>
                <a:latin typeface="Century Gothic" charset="0"/>
                <a:ea typeface="Century Gothic" charset="0"/>
                <a:cs typeface="Century Gothic" charset="0"/>
              </a:defRPr>
            </a:lvl1pPr>
          </a:lstStyle>
          <a:p>
            <a:endParaRPr lang="en-US" dirty="0"/>
          </a:p>
        </p:txBody>
      </p:sp>
      <p:sp>
        <p:nvSpPr>
          <p:cNvPr id="13" name="Espace réservé pour une image  12">
            <a:extLst>
              <a:ext uri="{FF2B5EF4-FFF2-40B4-BE49-F238E27FC236}">
                <a16:creationId xmlns:a16="http://schemas.microsoft.com/office/drawing/2014/main" id="{E1A96DF9-D0E6-134D-AE6D-7D9621A95F9F}"/>
              </a:ext>
            </a:extLst>
          </p:cNvPr>
          <p:cNvSpPr>
            <a:spLocks noGrp="1"/>
          </p:cNvSpPr>
          <p:nvPr>
            <p:ph type="pic" sz="quarter" idx="11"/>
          </p:nvPr>
        </p:nvSpPr>
        <p:spPr>
          <a:xfrm>
            <a:off x="7617200" y="0"/>
            <a:ext cx="4574800" cy="6858000"/>
          </a:xfrm>
        </p:spPr>
        <p:txBody>
          <a:bodyPr/>
          <a:lstStyle/>
          <a:p>
            <a:endParaRPr lang="fr-FR" dirty="0"/>
          </a:p>
        </p:txBody>
      </p:sp>
      <p:sp>
        <p:nvSpPr>
          <p:cNvPr id="19" name="Espace réservé pour une image  12">
            <a:extLst>
              <a:ext uri="{FF2B5EF4-FFF2-40B4-BE49-F238E27FC236}">
                <a16:creationId xmlns:a16="http://schemas.microsoft.com/office/drawing/2014/main" id="{E3F8D381-B418-B24E-B572-EBB7BDCE3775}"/>
              </a:ext>
            </a:extLst>
          </p:cNvPr>
          <p:cNvSpPr>
            <a:spLocks noGrp="1"/>
          </p:cNvSpPr>
          <p:nvPr>
            <p:ph type="pic" sz="quarter" idx="13"/>
          </p:nvPr>
        </p:nvSpPr>
        <p:spPr>
          <a:xfrm>
            <a:off x="7617084" y="0"/>
            <a:ext cx="4574800" cy="6858000"/>
          </a:xfrm>
        </p:spPr>
        <p:txBody>
          <a:bodyPr/>
          <a:lstStyle/>
          <a:p>
            <a:endParaRPr lang="fr-FR" dirty="0"/>
          </a:p>
        </p:txBody>
      </p:sp>
      <p:sp>
        <p:nvSpPr>
          <p:cNvPr id="9" name="Subtitle 2">
            <a:extLst>
              <a:ext uri="{FF2B5EF4-FFF2-40B4-BE49-F238E27FC236}">
                <a16:creationId xmlns:a16="http://schemas.microsoft.com/office/drawing/2014/main" id="{A5CD323E-FB08-4A7E-876C-B0A9AD7B31FD}"/>
              </a:ext>
            </a:extLst>
          </p:cNvPr>
          <p:cNvSpPr>
            <a:spLocks noGrp="1"/>
          </p:cNvSpPr>
          <p:nvPr>
            <p:ph type="subTitle" idx="1"/>
          </p:nvPr>
        </p:nvSpPr>
        <p:spPr>
          <a:xfrm>
            <a:off x="554182" y="2810472"/>
            <a:ext cx="6899564" cy="2065862"/>
          </a:xfrm>
        </p:spPr>
        <p:txBody>
          <a:bodyPr>
            <a:normAutofit/>
          </a:bodyPr>
          <a:lstStyle>
            <a:lvl1pPr marL="0" indent="0" algn="r">
              <a:lnSpc>
                <a:spcPct val="100000"/>
              </a:lnSpc>
              <a:buNone/>
              <a:defRPr sz="2800" b="1" i="0" cap="none" baseline="0">
                <a:solidFill>
                  <a:schemeClr val="accent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0" name="Espace réservé du texte 7">
            <a:extLst>
              <a:ext uri="{FF2B5EF4-FFF2-40B4-BE49-F238E27FC236}">
                <a16:creationId xmlns:a16="http://schemas.microsoft.com/office/drawing/2014/main" id="{B4A458A0-92E4-4958-82EB-01138D9E5CCE}"/>
              </a:ext>
            </a:extLst>
          </p:cNvPr>
          <p:cNvSpPr>
            <a:spLocks noGrp="1"/>
          </p:cNvSpPr>
          <p:nvPr>
            <p:ph type="body" sz="quarter" idx="10"/>
          </p:nvPr>
        </p:nvSpPr>
        <p:spPr>
          <a:xfrm>
            <a:off x="554182" y="5692028"/>
            <a:ext cx="6899564" cy="262803"/>
          </a:xfrm>
        </p:spPr>
        <p:txBody>
          <a:bodyPr>
            <a:noAutofit/>
          </a:bodyPr>
          <a:lstStyle>
            <a:lvl1pPr marL="0" indent="0" algn="r">
              <a:buNone/>
              <a:defRPr sz="1200" baseline="0">
                <a:solidFill>
                  <a:schemeClr val="tx2"/>
                </a:solidFill>
                <a:latin typeface="Arial" charset="0"/>
                <a:ea typeface="Arial" charset="0"/>
                <a:cs typeface="Arial" charset="0"/>
              </a:defRPr>
            </a:lvl1pPr>
            <a:lvl2pPr>
              <a:defRPr sz="1200" baseline="0">
                <a:solidFill>
                  <a:srgbClr val="737478"/>
                </a:solidFill>
                <a:latin typeface="Gotham Rounded" panose="02000000000000000000" pitchFamily="2" charset="0"/>
              </a:defRPr>
            </a:lvl2pPr>
            <a:lvl3pPr>
              <a:defRPr sz="1200" baseline="0">
                <a:solidFill>
                  <a:srgbClr val="737478"/>
                </a:solidFill>
                <a:latin typeface="Gotham Rounded" panose="02000000000000000000" pitchFamily="2" charset="0"/>
              </a:defRPr>
            </a:lvl3pPr>
            <a:lvl4pPr>
              <a:defRPr sz="1200" baseline="0">
                <a:solidFill>
                  <a:srgbClr val="737478"/>
                </a:solidFill>
                <a:latin typeface="Gotham Rounded" panose="02000000000000000000" pitchFamily="2" charset="0"/>
              </a:defRPr>
            </a:lvl4pPr>
            <a:lvl5pPr>
              <a:defRPr sz="1200" baseline="0">
                <a:solidFill>
                  <a:srgbClr val="737478"/>
                </a:solidFill>
                <a:latin typeface="Gotham Rounded" panose="02000000000000000000" pitchFamily="2" charset="0"/>
              </a:defRPr>
            </a:lvl5pPr>
          </a:lstStyle>
          <a:p>
            <a:pPr lvl="0"/>
            <a:endParaRPr lang="fr-FR" dirty="0"/>
          </a:p>
        </p:txBody>
      </p:sp>
      <p:sp>
        <p:nvSpPr>
          <p:cNvPr id="11" name="Espace réservé du texte 17">
            <a:extLst>
              <a:ext uri="{FF2B5EF4-FFF2-40B4-BE49-F238E27FC236}">
                <a16:creationId xmlns:a16="http://schemas.microsoft.com/office/drawing/2014/main" id="{1D31BF98-EA72-46F4-9E9B-5DB1B395205E}"/>
              </a:ext>
            </a:extLst>
          </p:cNvPr>
          <p:cNvSpPr>
            <a:spLocks noGrp="1"/>
          </p:cNvSpPr>
          <p:nvPr>
            <p:ph type="body" sz="quarter" idx="12" hasCustomPrompt="1"/>
          </p:nvPr>
        </p:nvSpPr>
        <p:spPr>
          <a:xfrm>
            <a:off x="554182" y="5034337"/>
            <a:ext cx="6899564" cy="499687"/>
          </a:xfrm>
        </p:spPr>
        <p:txBody>
          <a:bodyPr>
            <a:normAutofit/>
          </a:bodyPr>
          <a:lstStyle>
            <a:lvl1pPr marL="0" indent="0" algn="r">
              <a:buNone/>
              <a:defRPr sz="2400" cap="none" baseline="0">
                <a:solidFill>
                  <a:schemeClr val="tx2"/>
                </a:solidFill>
                <a:latin typeface="Arial" charset="0"/>
                <a:ea typeface="Arial" charset="0"/>
                <a:cs typeface="Arial" charset="0"/>
              </a:defRPr>
            </a:lvl1pPr>
          </a:lstStyle>
          <a:p>
            <a:pPr lvl="0"/>
            <a:r>
              <a:rPr lang="fr-FR" dirty="0"/>
              <a:t>Date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S_Orange_Image et Text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31273"/>
          </a:xfrm>
        </p:spPr>
        <p:txBody>
          <a:bodyPr anchor="ctr">
            <a:noAutofit/>
          </a:bodyPr>
          <a:lstStyle>
            <a:lvl1pPr>
              <a:defRPr sz="3200" cap="all" baseline="0">
                <a:solidFill>
                  <a:schemeClr val="accent1"/>
                </a:solidFill>
              </a:defRPr>
            </a:lvl1pPr>
          </a:lstStyle>
          <a:p>
            <a:r>
              <a:rPr lang="fr-CA" dirty="0"/>
              <a:t>Modifier le style du titre</a:t>
            </a:r>
            <a:endParaRPr lang="en-US" dirty="0"/>
          </a:p>
        </p:txBody>
      </p:sp>
      <p:sp>
        <p:nvSpPr>
          <p:cNvPr id="4" name="Text Placeholder 3"/>
          <p:cNvSpPr>
            <a:spLocks noGrp="1"/>
          </p:cNvSpPr>
          <p:nvPr>
            <p:ph type="body" sz="half" idx="2" hasCustomPrompt="1"/>
          </p:nvPr>
        </p:nvSpPr>
        <p:spPr>
          <a:xfrm>
            <a:off x="839788" y="1524000"/>
            <a:ext cx="3932237" cy="4344988"/>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6"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5183188" y="457200"/>
            <a:ext cx="6170612" cy="5411788"/>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S_BOrange_SS_1 boi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7B8AC8-6EE7-164D-AD92-3E230E26D197}"/>
              </a:ext>
            </a:extLst>
          </p:cNvPr>
          <p:cNvSpPr>
            <a:spLocks noGrp="1"/>
          </p:cNvSpPr>
          <p:nvPr>
            <p:ph type="sldNum" sz="quarter" idx="10"/>
          </p:nvPr>
        </p:nvSpPr>
        <p:spPr/>
        <p:txBody>
          <a:bodyPr/>
          <a:lstStyle/>
          <a:p>
            <a:fld id="{D484A613-5676-1143-AC98-8E218D214FE7}" type="slidenum">
              <a:rPr lang="fr-FR" smtClean="0"/>
              <a:pPr/>
              <a:t>‹n°›</a:t>
            </a:fld>
            <a:endParaRPr lang="fr-FR" dirty="0"/>
          </a:p>
        </p:txBody>
      </p:sp>
      <p:sp>
        <p:nvSpPr>
          <p:cNvPr id="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1"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38200" y="1632030"/>
            <a:ext cx="10515600" cy="4544933"/>
          </a:xfrm>
          <a:prstGeom prst="rect">
            <a:avLst/>
          </a:prstGeom>
        </p:spPr>
        <p:txBody>
          <a:bodyPr vert="horz" lIns="91440" tIns="45720" rIns="91440" bIns="45720" rtlCol="0">
            <a:normAutofit/>
          </a:bodyPr>
          <a:lstStyle>
            <a:lvl1pPr marL="342900" indent="-342900">
              <a:buClr>
                <a:schemeClr val="accent1"/>
              </a:buClr>
              <a:buFont typeface="Arial" panose="020B0604020202020204" pitchFamily="34" charset="0"/>
              <a:buChar char="•"/>
              <a:defRPr sz="2400" baseline="0">
                <a:solidFill>
                  <a:schemeClr val="tx2"/>
                </a:solidFill>
              </a:defRPr>
            </a:lvl1pPr>
            <a:lvl2pPr marL="800100" indent="-342900">
              <a:buClr>
                <a:schemeClr val="accent1"/>
              </a:buClr>
              <a:buFont typeface="Arial" panose="020B0604020202020204" pitchFamily="34" charset="0"/>
              <a:buChar char="•"/>
              <a:defRPr sz="2400">
                <a:solidFill>
                  <a:schemeClr val="tx2"/>
                </a:solidFill>
              </a:defRPr>
            </a:lvl2pPr>
            <a:lvl3pPr marL="1257300" indent="-342900">
              <a:buClr>
                <a:schemeClr val="accent1"/>
              </a:buClr>
              <a:buFont typeface="Arial" panose="020B0604020202020204" pitchFamily="34" charset="0"/>
              <a:buChar char="•"/>
              <a:defRPr sz="2200" baseline="0">
                <a:solidFill>
                  <a:schemeClr val="tx2"/>
                </a:solidFill>
              </a:defRPr>
            </a:lvl3pPr>
            <a:lvl4pPr marL="1714500" indent="-342900">
              <a:buClr>
                <a:schemeClr val="accent1"/>
              </a:buClr>
              <a:buFont typeface="Arial" panose="020B0604020202020204" pitchFamily="34" charset="0"/>
              <a:buChar char="•"/>
              <a:defRPr sz="2200"/>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2" name="Image 1" descr="Une image contenant logo&#10;&#10;Description générée automatiquement">
            <a:extLst>
              <a:ext uri="{FF2B5EF4-FFF2-40B4-BE49-F238E27FC236}">
                <a16:creationId xmlns:a16="http://schemas.microsoft.com/office/drawing/2014/main" id="{C4CB6351-F052-59FB-258B-741C93FA38E1}"/>
              </a:ext>
            </a:extLst>
          </p:cNvPr>
          <p:cNvPicPr>
            <a:picLocks noChangeAspect="1"/>
          </p:cNvPicPr>
          <p:nvPr userDrawn="1">
            <p:custDataLst>
              <p:tags r:id="rId1"/>
            </p:custDataLst>
          </p:nvPr>
        </p:nvPicPr>
        <p:blipFill>
          <a:blip r:embed="rId4">
            <a:extLst>
              <a:ext uri="{BEBA8EAE-BF5A-486C-A8C5-ECC9F3942E4B}">
                <a14:imgProps xmlns:a14="http://schemas.microsoft.com/office/drawing/2010/main">
                  <a14:imgLayer r:embed="rId5">
                    <a14:imgEffect>
                      <a14:backgroundRemoval t="4049" b="94332" l="922" r="98683">
                        <a14:foregroundMark x1="17380" y1="32389" x2="16458" y2="64372"/>
                        <a14:foregroundMark x1="2370" y1="24696" x2="2633" y2="82591"/>
                        <a14:foregroundMark x1="4147" y1="51012" x2="15602" y2="48583"/>
                        <a14:foregroundMark x1="16590" y1="9312" x2="16524" y2="84615"/>
                        <a14:foregroundMark x1="1048" y1="74938" x2="987" y2="91093"/>
                        <a14:foregroundMark x1="1317" y1="4049" x2="1298" y2="8953"/>
                        <a14:foregroundMark x1="31797" y1="12955" x2="23371" y2="87449"/>
                        <a14:foregroundMark x1="23371" y1="87449" x2="31402" y2="90688"/>
                        <a14:foregroundMark x1="31929" y1="10526" x2="41080" y2="88259"/>
                        <a14:foregroundMark x1="45030" y1="10526" x2="56099" y2="12147"/>
                        <a14:foregroundMark x1="64304" y1="65816" x2="62541" y2="75304"/>
                        <a14:foregroundMark x1="74128" y1="12955" x2="72849" y2="19834"/>
                        <a14:foregroundMark x1="62541" y1="75304" x2="74589" y2="82996"/>
                        <a14:foregroundMark x1="83608" y1="7287" x2="83213" y2="79757"/>
                        <a14:foregroundMark x1="84003" y1="54656" x2="85319" y2="53036"/>
                        <a14:foregroundMark x1="94009" y1="49393" x2="98749" y2="49393"/>
                        <a14:foregroundMark x1="32126" y1="4858" x2="31666" y2="4858"/>
                        <a14:foregroundMark x1="40158" y1="94332" x2="41343" y2="93117"/>
                        <a14:backgroundMark x1="58855" y1="14980" x2="58525" y2="11741"/>
                        <a14:backgroundMark x1="68664" y1="33198" x2="67676" y2="49393"/>
                        <a14:backgroundMark x1="71165" y1="28745" x2="69190" y2="38057"/>
                        <a14:backgroundMark x1="73601" y1="26721" x2="69519" y2="28745"/>
                        <a14:backgroundMark x1="67149" y1="51417" x2="65701" y2="62348"/>
                        <a14:backgroundMark x1="65372" y1="51822" x2="65306" y2="65992"/>
                        <a14:backgroundMark x1="67281" y1="50607" x2="67610" y2="56275"/>
                        <a14:backgroundMark x1="67676" y1="44939" x2="67610" y2="55061"/>
                        <a14:backgroundMark x1="58394" y1="8097" x2="58262" y2="19028"/>
                        <a14:backgroundMark x1="527" y1="2024" x2="0" y2="2024"/>
                        <a14:backgroundMark x1="66" y1="8907" x2="0" y2="74899"/>
                      </a14:backgroundRemoval>
                    </a14:imgEffect>
                  </a14:imgLayer>
                </a14:imgProps>
              </a:ext>
              <a:ext uri="{28A0092B-C50C-407E-A947-70E740481C1C}">
                <a14:useLocalDpi xmlns:a14="http://schemas.microsoft.com/office/drawing/2010/main" val="0"/>
              </a:ext>
            </a:extLst>
          </a:blip>
          <a:stretch>
            <a:fillRect/>
          </a:stretch>
        </p:blipFill>
        <p:spPr>
          <a:xfrm>
            <a:off x="7373802" y="6437785"/>
            <a:ext cx="1248450" cy="203006"/>
          </a:xfrm>
          <a:prstGeom prst="rect">
            <a:avLst/>
          </a:prstGeom>
        </p:spPr>
      </p:pic>
      <p:pic>
        <p:nvPicPr>
          <p:cNvPr id="4" name="Image 3">
            <a:extLst>
              <a:ext uri="{FF2B5EF4-FFF2-40B4-BE49-F238E27FC236}">
                <a16:creationId xmlns:a16="http://schemas.microsoft.com/office/drawing/2014/main" id="{A27ADE8B-A6AE-CE35-FFEF-576047547644}"/>
              </a:ext>
            </a:extLst>
          </p:cNvPr>
          <p:cNvPicPr>
            <a:picLocks noChangeAspect="1"/>
          </p:cNvPicPr>
          <p:nvPr userDrawn="1"/>
        </p:nvPicPr>
        <p:blipFill>
          <a:blip r:embed="rId6">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53790" y="6367553"/>
            <a:ext cx="1164410" cy="318884"/>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_Orange_SS_Texte Image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1" name="Text Placeholder 3"/>
          <p:cNvSpPr>
            <a:spLocks noGrp="1"/>
          </p:cNvSpPr>
          <p:nvPr>
            <p:ph type="body" sz="half" idx="2" hasCustomPrompt="1"/>
          </p:nvPr>
        </p:nvSpPr>
        <p:spPr>
          <a:xfrm>
            <a:off x="838200" y="1632030"/>
            <a:ext cx="6860458" cy="4544933"/>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8"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2"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1632030"/>
            <a:ext cx="3320844" cy="2091866"/>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4076369"/>
            <a:ext cx="3320844" cy="2091866"/>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D6FEFA84-4A55-3745-A0DA-17BDA91C550B}"/>
              </a:ext>
            </a:extLst>
          </p:cNvPr>
          <p:cNvSpPr>
            <a:spLocks noGrp="1"/>
          </p:cNvSpPr>
          <p:nvPr>
            <p:ph type="body" idx="19"/>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S_Orange_SS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192"/>
            <a:ext cx="12191999"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2" name="Image 1" descr="Une image contenant logo&#10;&#10;Description générée automatiquement">
            <a:extLst>
              <a:ext uri="{FF2B5EF4-FFF2-40B4-BE49-F238E27FC236}">
                <a16:creationId xmlns:a16="http://schemas.microsoft.com/office/drawing/2014/main" id="{9F6741F4-8113-4A37-1914-4A0229EA6F36}"/>
              </a:ext>
            </a:extLst>
          </p:cNvPr>
          <p:cNvPicPr>
            <a:picLocks noChangeAspect="1"/>
          </p:cNvPicPr>
          <p:nvPr userDrawn="1">
            <p:custDataLst>
              <p:tags r:id="rId1"/>
            </p:custDataLst>
          </p:nvPr>
        </p:nvPicPr>
        <p:blipFill>
          <a:blip r:embed="rId4">
            <a:extLst>
              <a:ext uri="{BEBA8EAE-BF5A-486C-A8C5-ECC9F3942E4B}">
                <a14:imgProps xmlns:a14="http://schemas.microsoft.com/office/drawing/2010/main">
                  <a14:imgLayer r:embed="rId5">
                    <a14:imgEffect>
                      <a14:backgroundRemoval t="4049" b="94332" l="922" r="98683">
                        <a14:foregroundMark x1="17380" y1="32389" x2="16458" y2="64372"/>
                        <a14:foregroundMark x1="2370" y1="24696" x2="2633" y2="82591"/>
                        <a14:foregroundMark x1="4147" y1="51012" x2="15602" y2="48583"/>
                        <a14:foregroundMark x1="16590" y1="9312" x2="16524" y2="84615"/>
                        <a14:foregroundMark x1="1048" y1="74938" x2="987" y2="91093"/>
                        <a14:foregroundMark x1="1317" y1="4049" x2="1298" y2="8953"/>
                        <a14:foregroundMark x1="31797" y1="12955" x2="23371" y2="87449"/>
                        <a14:foregroundMark x1="23371" y1="87449" x2="31402" y2="90688"/>
                        <a14:foregroundMark x1="31929" y1="10526" x2="41080" y2="88259"/>
                        <a14:foregroundMark x1="45030" y1="10526" x2="56099" y2="12147"/>
                        <a14:foregroundMark x1="64304" y1="65816" x2="62541" y2="75304"/>
                        <a14:foregroundMark x1="74128" y1="12955" x2="72849" y2="19834"/>
                        <a14:foregroundMark x1="62541" y1="75304" x2="74589" y2="82996"/>
                        <a14:foregroundMark x1="83608" y1="7287" x2="83213" y2="79757"/>
                        <a14:foregroundMark x1="84003" y1="54656" x2="85319" y2="53036"/>
                        <a14:foregroundMark x1="94009" y1="49393" x2="98749" y2="49393"/>
                        <a14:foregroundMark x1="32126" y1="4858" x2="31666" y2="4858"/>
                        <a14:foregroundMark x1="40158" y1="94332" x2="41343" y2="93117"/>
                        <a14:backgroundMark x1="58855" y1="14980" x2="58525" y2="11741"/>
                        <a14:backgroundMark x1="68664" y1="33198" x2="67676" y2="49393"/>
                        <a14:backgroundMark x1="71165" y1="28745" x2="69190" y2="38057"/>
                        <a14:backgroundMark x1="73601" y1="26721" x2="69519" y2="28745"/>
                        <a14:backgroundMark x1="67149" y1="51417" x2="65701" y2="62348"/>
                        <a14:backgroundMark x1="65372" y1="51822" x2="65306" y2="65992"/>
                        <a14:backgroundMark x1="67281" y1="50607" x2="67610" y2="56275"/>
                        <a14:backgroundMark x1="67676" y1="44939" x2="67610" y2="55061"/>
                        <a14:backgroundMark x1="58394" y1="8097" x2="58262" y2="19028"/>
                        <a14:backgroundMark x1="527" y1="2024" x2="0" y2="2024"/>
                        <a14:backgroundMark x1="66" y1="8907" x2="0" y2="74899"/>
                      </a14:backgroundRemoval>
                    </a14:imgEffect>
                  </a14:imgLayer>
                </a14:imgProps>
              </a:ext>
              <a:ext uri="{28A0092B-C50C-407E-A947-70E740481C1C}">
                <a14:useLocalDpi xmlns:a14="http://schemas.microsoft.com/office/drawing/2010/main" val="0"/>
              </a:ext>
            </a:extLst>
          </a:blip>
          <a:stretch>
            <a:fillRect/>
          </a:stretch>
        </p:blipFill>
        <p:spPr>
          <a:xfrm>
            <a:off x="7373802" y="6437785"/>
            <a:ext cx="1248450" cy="203006"/>
          </a:xfrm>
          <a:prstGeom prst="rect">
            <a:avLst/>
          </a:prstGeom>
        </p:spPr>
      </p:pic>
      <p:pic>
        <p:nvPicPr>
          <p:cNvPr id="3" name="Image 2">
            <a:extLst>
              <a:ext uri="{FF2B5EF4-FFF2-40B4-BE49-F238E27FC236}">
                <a16:creationId xmlns:a16="http://schemas.microsoft.com/office/drawing/2014/main" id="{DA293F42-0E1D-3004-0A15-A0E46A46EDAF}"/>
              </a:ext>
            </a:extLst>
          </p:cNvPr>
          <p:cNvPicPr>
            <a:picLocks noChangeAspect="1"/>
          </p:cNvPicPr>
          <p:nvPr userDrawn="1"/>
        </p:nvPicPr>
        <p:blipFill>
          <a:blip r:embed="rId6">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53790" y="6367553"/>
            <a:ext cx="1164410" cy="3188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S_Gris_SS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a:p>
            <a:pPr lvl="1"/>
            <a:r>
              <a:rPr lang="fr-FR"/>
              <a:t>Deuxième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3"/>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3"/>
            <a:r>
              <a:rPr lang="fr-CA" dirty="0"/>
              <a:t>Cinquième niveau</a:t>
            </a: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2"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S_Orange_2SS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192"/>
            <a:ext cx="12191999"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5113209"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8" name="Text Placeholder 2">
            <a:extLst>
              <a:ext uri="{FF2B5EF4-FFF2-40B4-BE49-F238E27FC236}">
                <a16:creationId xmlns:a16="http://schemas.microsoft.com/office/drawing/2014/main" id="{1A136837-D3BC-42B3-A674-92C5777FA25F}"/>
              </a:ext>
            </a:extLst>
          </p:cNvPr>
          <p:cNvSpPr>
            <a:spLocks noGrp="1"/>
          </p:cNvSpPr>
          <p:nvPr>
            <p:ph type="body" idx="15"/>
          </p:nvPr>
        </p:nvSpPr>
        <p:spPr>
          <a:xfrm>
            <a:off x="6237286" y="922317"/>
            <a:ext cx="5113209"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pic>
        <p:nvPicPr>
          <p:cNvPr id="2" name="Image 1" descr="Une image contenant logo&#10;&#10;Description générée automatiquement">
            <a:extLst>
              <a:ext uri="{FF2B5EF4-FFF2-40B4-BE49-F238E27FC236}">
                <a16:creationId xmlns:a16="http://schemas.microsoft.com/office/drawing/2014/main" id="{D303F080-2D3C-09AC-D264-4FE8D4C806DD}"/>
              </a:ext>
            </a:extLst>
          </p:cNvPr>
          <p:cNvPicPr>
            <a:picLocks noChangeAspect="1"/>
          </p:cNvPicPr>
          <p:nvPr userDrawn="1">
            <p:custDataLst>
              <p:tags r:id="rId1"/>
            </p:custDataLst>
          </p:nvPr>
        </p:nvPicPr>
        <p:blipFill>
          <a:blip r:embed="rId4">
            <a:extLst>
              <a:ext uri="{BEBA8EAE-BF5A-486C-A8C5-ECC9F3942E4B}">
                <a14:imgProps xmlns:a14="http://schemas.microsoft.com/office/drawing/2010/main">
                  <a14:imgLayer r:embed="rId5">
                    <a14:imgEffect>
                      <a14:backgroundRemoval t="4049" b="94332" l="922" r="98683">
                        <a14:foregroundMark x1="17380" y1="32389" x2="16458" y2="64372"/>
                        <a14:foregroundMark x1="2370" y1="24696" x2="2633" y2="82591"/>
                        <a14:foregroundMark x1="4147" y1="51012" x2="15602" y2="48583"/>
                        <a14:foregroundMark x1="16590" y1="9312" x2="16524" y2="84615"/>
                        <a14:foregroundMark x1="1048" y1="74938" x2="987" y2="91093"/>
                        <a14:foregroundMark x1="1317" y1="4049" x2="1298" y2="8953"/>
                        <a14:foregroundMark x1="31797" y1="12955" x2="23371" y2="87449"/>
                        <a14:foregroundMark x1="23371" y1="87449" x2="31402" y2="90688"/>
                        <a14:foregroundMark x1="31929" y1="10526" x2="41080" y2="88259"/>
                        <a14:foregroundMark x1="45030" y1="10526" x2="56099" y2="12147"/>
                        <a14:foregroundMark x1="64304" y1="65816" x2="62541" y2="75304"/>
                        <a14:foregroundMark x1="74128" y1="12955" x2="72849" y2="19834"/>
                        <a14:foregroundMark x1="62541" y1="75304" x2="74589" y2="82996"/>
                        <a14:foregroundMark x1="83608" y1="7287" x2="83213" y2="79757"/>
                        <a14:foregroundMark x1="84003" y1="54656" x2="85319" y2="53036"/>
                        <a14:foregroundMark x1="94009" y1="49393" x2="98749" y2="49393"/>
                        <a14:foregroundMark x1="32126" y1="4858" x2="31666" y2="4858"/>
                        <a14:foregroundMark x1="40158" y1="94332" x2="41343" y2="93117"/>
                        <a14:backgroundMark x1="58855" y1="14980" x2="58525" y2="11741"/>
                        <a14:backgroundMark x1="68664" y1="33198" x2="67676" y2="49393"/>
                        <a14:backgroundMark x1="71165" y1="28745" x2="69190" y2="38057"/>
                        <a14:backgroundMark x1="73601" y1="26721" x2="69519" y2="28745"/>
                        <a14:backgroundMark x1="67149" y1="51417" x2="65701" y2="62348"/>
                        <a14:backgroundMark x1="65372" y1="51822" x2="65306" y2="65992"/>
                        <a14:backgroundMark x1="67281" y1="50607" x2="67610" y2="56275"/>
                        <a14:backgroundMark x1="67676" y1="44939" x2="67610" y2="55061"/>
                        <a14:backgroundMark x1="58394" y1="8097" x2="58262" y2="19028"/>
                        <a14:backgroundMark x1="527" y1="2024" x2="0" y2="2024"/>
                        <a14:backgroundMark x1="66" y1="8907" x2="0" y2="74899"/>
                      </a14:backgroundRemoval>
                    </a14:imgEffect>
                  </a14:imgLayer>
                </a14:imgProps>
              </a:ext>
              <a:ext uri="{28A0092B-C50C-407E-A947-70E740481C1C}">
                <a14:useLocalDpi xmlns:a14="http://schemas.microsoft.com/office/drawing/2010/main" val="0"/>
              </a:ext>
            </a:extLst>
          </a:blip>
          <a:stretch>
            <a:fillRect/>
          </a:stretch>
        </p:blipFill>
        <p:spPr>
          <a:xfrm>
            <a:off x="7373802" y="6437785"/>
            <a:ext cx="1248450" cy="203006"/>
          </a:xfrm>
          <a:prstGeom prst="rect">
            <a:avLst/>
          </a:prstGeom>
        </p:spPr>
      </p:pic>
      <p:pic>
        <p:nvPicPr>
          <p:cNvPr id="3" name="Image 2">
            <a:extLst>
              <a:ext uri="{FF2B5EF4-FFF2-40B4-BE49-F238E27FC236}">
                <a16:creationId xmlns:a16="http://schemas.microsoft.com/office/drawing/2014/main" id="{A7F6DBEA-0802-C93F-86FB-BF12FDD05418}"/>
              </a:ext>
            </a:extLst>
          </p:cNvPr>
          <p:cNvPicPr>
            <a:picLocks noChangeAspect="1"/>
          </p:cNvPicPr>
          <p:nvPr userDrawn="1"/>
        </p:nvPicPr>
        <p:blipFill>
          <a:blip r:embed="rId6">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53790" y="6367553"/>
            <a:ext cx="1164410" cy="318884"/>
          </a:xfrm>
          <a:prstGeom prst="rect">
            <a:avLst/>
          </a:prstGeom>
        </p:spPr>
      </p:pic>
    </p:spTree>
    <p:extLst>
      <p:ext uri="{BB962C8B-B14F-4D97-AF65-F5344CB8AC3E}">
        <p14:creationId xmlns:p14="http://schemas.microsoft.com/office/powerpoint/2010/main" val="3701732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S_Orange_SS_3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D6FEFA84-4A55-3745-A0DA-17BDA91C550B}"/>
              </a:ext>
            </a:extLst>
          </p:cNvPr>
          <p:cNvSpPr>
            <a:spLocks noGrp="1"/>
          </p:cNvSpPr>
          <p:nvPr>
            <p:ph type="body" idx="15"/>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S_Orange_SS_4 boite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488077"/>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586239"/>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586239"/>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6237414" y="4024640"/>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838199" y="4024640"/>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S_Orange_SS_4 boites horizontal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ext Placeholder 2">
            <a:extLst>
              <a:ext uri="{FF2B5EF4-FFF2-40B4-BE49-F238E27FC236}">
                <a16:creationId xmlns:a16="http://schemas.microsoft.com/office/drawing/2014/main" id="{D6FEFA84-4A55-3745-A0DA-17BDA91C550B}"/>
              </a:ext>
            </a:extLst>
          </p:cNvPr>
          <p:cNvSpPr>
            <a:spLocks noGrp="1"/>
          </p:cNvSpPr>
          <p:nvPr>
            <p:ph type="body" idx="25"/>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3" name="Espace réservé du contenu 2"/>
          <p:cNvSpPr>
            <a:spLocks noGrp="1"/>
          </p:cNvSpPr>
          <p:nvPr>
            <p:ph sz="quarter" idx="21"/>
          </p:nvPr>
        </p:nvSpPr>
        <p:spPr>
          <a:xfrm>
            <a:off x="3516313" y="1632030"/>
            <a:ext cx="2438400" cy="4544933"/>
          </a:xfrm>
        </p:spPr>
        <p:txBody>
          <a:bodyPr>
            <a:normAutofit/>
          </a:bodyPr>
          <a:lstStyle>
            <a:lvl1pPr marL="0" indent="0">
              <a:buNone/>
              <a:defRPr sz="2400">
                <a:solidFill>
                  <a:schemeClr val="tx2"/>
                </a:solidFill>
              </a:defRPr>
            </a:lvl1pPr>
          </a:lstStyle>
          <a:p>
            <a:pPr lvl="0"/>
            <a:endParaRPr lang="fr-FR" dirty="0"/>
          </a:p>
        </p:txBody>
      </p:sp>
      <p:sp>
        <p:nvSpPr>
          <p:cNvPr id="12" name="Espace réservé du contenu 2"/>
          <p:cNvSpPr>
            <a:spLocks noGrp="1"/>
          </p:cNvSpPr>
          <p:nvPr>
            <p:ph sz="quarter" idx="22"/>
          </p:nvPr>
        </p:nvSpPr>
        <p:spPr>
          <a:xfrm>
            <a:off x="8915400" y="1632030"/>
            <a:ext cx="2438400" cy="4544933"/>
          </a:xfrm>
        </p:spPr>
        <p:txBody>
          <a:bodyPr>
            <a:normAutofit/>
          </a:bodyPr>
          <a:lstStyle>
            <a:lvl1pPr marL="0" indent="0">
              <a:buNone/>
              <a:defRPr sz="2400">
                <a:solidFill>
                  <a:schemeClr val="tx2"/>
                </a:solidFill>
              </a:defRPr>
            </a:lvl1pPr>
          </a:lstStyle>
          <a:p>
            <a:pPr lvl="0"/>
            <a:endParaRPr lang="fr-FR" dirty="0"/>
          </a:p>
        </p:txBody>
      </p:sp>
      <p:sp>
        <p:nvSpPr>
          <p:cNvPr id="13" name="Espace réservé du contenu 2"/>
          <p:cNvSpPr>
            <a:spLocks noGrp="1"/>
          </p:cNvSpPr>
          <p:nvPr>
            <p:ph sz="quarter" idx="23"/>
          </p:nvPr>
        </p:nvSpPr>
        <p:spPr>
          <a:xfrm>
            <a:off x="838200" y="1632030"/>
            <a:ext cx="2438400" cy="4544933"/>
          </a:xfrm>
        </p:spPr>
        <p:txBody>
          <a:bodyPr>
            <a:normAutofit/>
          </a:bodyPr>
          <a:lstStyle>
            <a:lvl1pPr marL="0" indent="0">
              <a:buNone/>
              <a:defRPr sz="2400">
                <a:solidFill>
                  <a:schemeClr val="tx2"/>
                </a:solidFill>
              </a:defRPr>
            </a:lvl1pPr>
          </a:lstStyle>
          <a:p>
            <a:pPr lvl="0"/>
            <a:endParaRPr lang="fr-FR" dirty="0"/>
          </a:p>
        </p:txBody>
      </p:sp>
      <p:sp>
        <p:nvSpPr>
          <p:cNvPr id="14" name="Espace réservé du contenu 2"/>
          <p:cNvSpPr>
            <a:spLocks noGrp="1"/>
          </p:cNvSpPr>
          <p:nvPr>
            <p:ph sz="quarter" idx="24"/>
          </p:nvPr>
        </p:nvSpPr>
        <p:spPr>
          <a:xfrm>
            <a:off x="6215856" y="1632030"/>
            <a:ext cx="2438400" cy="4544933"/>
          </a:xfrm>
        </p:spPr>
        <p:txBody>
          <a:bodyPr>
            <a:normAutofit/>
          </a:bodyPr>
          <a:lstStyle>
            <a:lvl1pPr marL="0" indent="0">
              <a:buNone/>
              <a:defRPr sz="2400">
                <a:solidFill>
                  <a:schemeClr val="tx2"/>
                </a:solidFill>
              </a:defRPr>
            </a:lvl1pPr>
          </a:lstStyle>
          <a:p>
            <a:pPr lvl="0"/>
            <a:endParaRPr lang="fr-F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S_Orange_SS_5 boites">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2" name="Text Placeholder 2">
            <a:extLst>
              <a:ext uri="{FF2B5EF4-FFF2-40B4-BE49-F238E27FC236}">
                <a16:creationId xmlns:a16="http://schemas.microsoft.com/office/drawing/2014/main" id="{D6FEFA84-4A55-3745-A0DA-17BDA91C550B}"/>
              </a:ext>
            </a:extLst>
          </p:cNvPr>
          <p:cNvSpPr>
            <a:spLocks noGrp="1"/>
          </p:cNvSpPr>
          <p:nvPr>
            <p:ph type="body" idx="28"/>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25" name="Espace réservé du contenu 2"/>
          <p:cNvSpPr>
            <a:spLocks noGrp="1"/>
          </p:cNvSpPr>
          <p:nvPr>
            <p:ph sz="quarter" idx="23"/>
          </p:nvPr>
        </p:nvSpPr>
        <p:spPr>
          <a:xfrm>
            <a:off x="836612"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6" name="Espace réservé du contenu 2"/>
          <p:cNvSpPr>
            <a:spLocks noGrp="1"/>
          </p:cNvSpPr>
          <p:nvPr>
            <p:ph sz="quarter" idx="24"/>
          </p:nvPr>
        </p:nvSpPr>
        <p:spPr>
          <a:xfrm>
            <a:off x="2983731"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7" name="Espace réservé du contenu 2"/>
          <p:cNvSpPr>
            <a:spLocks noGrp="1"/>
          </p:cNvSpPr>
          <p:nvPr>
            <p:ph sz="quarter" idx="25"/>
          </p:nvPr>
        </p:nvSpPr>
        <p:spPr>
          <a:xfrm>
            <a:off x="5130851"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8" name="Espace réservé du contenu 2"/>
          <p:cNvSpPr>
            <a:spLocks noGrp="1"/>
          </p:cNvSpPr>
          <p:nvPr>
            <p:ph sz="quarter" idx="26"/>
          </p:nvPr>
        </p:nvSpPr>
        <p:spPr>
          <a:xfrm>
            <a:off x="7277970"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9" name="Espace réservé du contenu 2"/>
          <p:cNvSpPr>
            <a:spLocks noGrp="1"/>
          </p:cNvSpPr>
          <p:nvPr>
            <p:ph sz="quarter" idx="27"/>
          </p:nvPr>
        </p:nvSpPr>
        <p:spPr>
          <a:xfrm>
            <a:off x="9425090" y="1632029"/>
            <a:ext cx="1927122" cy="4544933"/>
          </a:xfrm>
        </p:spPr>
        <p:txBody>
          <a:bodyPr>
            <a:normAutofit/>
          </a:bodyPr>
          <a:lstStyle>
            <a:lvl1pPr marL="0" indent="0">
              <a:buNone/>
              <a:defRPr sz="2400">
                <a:solidFill>
                  <a:schemeClr val="tx2"/>
                </a:solidFill>
              </a:defRPr>
            </a:lvl1pPr>
          </a:lstStyle>
          <a:p>
            <a:pPr lvl="0"/>
            <a:endParaRPr lang="fr-F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S_Orange_SS_6 boites">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4" name="Text Placeholder 2">
            <a:extLst>
              <a:ext uri="{FF2B5EF4-FFF2-40B4-BE49-F238E27FC236}">
                <a16:creationId xmlns:a16="http://schemas.microsoft.com/office/drawing/2014/main" id="{D6FEFA84-4A55-3745-A0DA-17BDA91C550B}"/>
              </a:ext>
            </a:extLst>
          </p:cNvPr>
          <p:cNvSpPr>
            <a:spLocks noGrp="1"/>
          </p:cNvSpPr>
          <p:nvPr>
            <p:ph type="body" idx="18"/>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8034542"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1"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4436371"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7" hasCustomPrompt="1"/>
          </p:nvPr>
        </p:nvSpPr>
        <p:spPr>
          <a:xfrm>
            <a:off x="838200"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S_Orange_1 boit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3" name="Espace réservé du numéro de diapositive 2">
            <a:extLst>
              <a:ext uri="{FF2B5EF4-FFF2-40B4-BE49-F238E27FC236}">
                <a16:creationId xmlns:a16="http://schemas.microsoft.com/office/drawing/2014/main" id="{187B8AC8-6EE7-164D-AD92-3E230E26D197}"/>
              </a:ext>
            </a:extLst>
          </p:cNvPr>
          <p:cNvSpPr>
            <a:spLocks noGrp="1"/>
          </p:cNvSpPr>
          <p:nvPr>
            <p:ph type="sldNum" sz="quarter" idx="10"/>
          </p:nvPr>
        </p:nvSpPr>
        <p:spPr/>
        <p:txBody>
          <a:bodyPr/>
          <a:lstStyle/>
          <a:p>
            <a:fld id="{D484A613-5676-1143-AC98-8E218D214FE7}" type="slidenum">
              <a:rPr lang="fr-FR" smtClean="0"/>
              <a:pPr/>
              <a:t>‹n°›</a:t>
            </a:fld>
            <a:endParaRPr lang="fr-FR" dirty="0"/>
          </a:p>
        </p:txBody>
      </p:sp>
      <p:sp>
        <p:nvSpPr>
          <p:cNvPr id="11"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38200" y="945211"/>
            <a:ext cx="10515600" cy="5254647"/>
          </a:xfrm>
          <a:prstGeom prst="rect">
            <a:avLst/>
          </a:prstGeom>
        </p:spPr>
        <p:txBody>
          <a:bodyPr vert="horz" lIns="91440" tIns="45720" rIns="91440" bIns="45720" rtlCol="0">
            <a:normAutofit/>
          </a:bodyPr>
          <a:lstStyle>
            <a:lvl1pPr>
              <a:defRPr sz="2400" baseline="0">
                <a:solidFill>
                  <a:schemeClr val="tx2"/>
                </a:solidFill>
              </a:defRPr>
            </a:lvl1pPr>
            <a:lvl2pPr>
              <a:defRPr sz="2400"/>
            </a:lvl2pPr>
            <a:lvl3pPr>
              <a:defRPr sz="2200" baseline="0"/>
            </a:lvl3pPr>
            <a:lvl4pPr>
              <a:defRPr sz="2200"/>
            </a:lvl4pPr>
            <a:lvl5pPr>
              <a:defRPr sz="2200"/>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marL="285750" marR="0" lvl="0" indent="-285750" algn="l" defTabSz="914400" rtl="0" eaLnBrk="1" fontAlgn="auto" latinLnBrk="0" hangingPunct="1">
              <a:lnSpc>
                <a:spcPct val="90000"/>
              </a:lnSpc>
              <a:spcBef>
                <a:spcPts val="1000"/>
              </a:spcBef>
              <a:spcAft>
                <a:spcPts val="0"/>
              </a:spcAft>
              <a:buClr>
                <a:schemeClr val="accent3"/>
              </a:buClr>
              <a:buSzTx/>
              <a:buFont typeface="Arial" charset="0"/>
              <a:buNone/>
              <a:tabLst/>
              <a:defRPr/>
            </a:pPr>
            <a:endParaRPr lang="fr-CA"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S_Orange_1 boite Images">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1" name="Text Placeholder 3"/>
          <p:cNvSpPr>
            <a:spLocks noGrp="1"/>
          </p:cNvSpPr>
          <p:nvPr>
            <p:ph type="body" sz="half" idx="2" hasCustomPrompt="1"/>
          </p:nvPr>
        </p:nvSpPr>
        <p:spPr>
          <a:xfrm>
            <a:off x="838200" y="933170"/>
            <a:ext cx="6860458"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742950" indent="-285750">
              <a:buFont typeface="Arial" panose="020B0604020202020204" pitchFamily="34" charset="0"/>
              <a:buChar char="•"/>
              <a:defRPr sz="2400"/>
            </a:lvl2pPr>
            <a:lvl3pPr marL="1085850" indent="-171450">
              <a:buFont typeface="Arial" panose="020B0604020202020204" pitchFamily="34" charset="0"/>
              <a:buChar char="•"/>
              <a:defRPr sz="2200"/>
            </a:lvl3pPr>
            <a:lvl4pPr marL="1543050" indent="-171450">
              <a:buFont typeface="Arial" panose="020B0604020202020204" pitchFamily="34" charset="0"/>
              <a:buChar char="•"/>
              <a:defRPr sz="2200"/>
            </a:lvl4pPr>
            <a:lvl5pPr marL="2000250" indent="-17145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8"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933170"/>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3610451"/>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S_Orange_2 boite Image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2" name="Text Placeholder 3"/>
          <p:cNvSpPr>
            <a:spLocks noGrp="1"/>
          </p:cNvSpPr>
          <p:nvPr>
            <p:ph type="body" sz="half" idx="2" hasCustomPrompt="1"/>
          </p:nvPr>
        </p:nvSpPr>
        <p:spPr>
          <a:xfrm>
            <a:off x="838200" y="933170"/>
            <a:ext cx="3317670"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5" name="Text Placeholder 3"/>
          <p:cNvSpPr>
            <a:spLocks noGrp="1"/>
          </p:cNvSpPr>
          <p:nvPr>
            <p:ph type="body" sz="half" idx="17" hasCustomPrompt="1"/>
          </p:nvPr>
        </p:nvSpPr>
        <p:spPr>
          <a:xfrm>
            <a:off x="4435578" y="933170"/>
            <a:ext cx="3317670"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933170"/>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3610451"/>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S_Orange_2 boite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922318"/>
            <a:ext cx="5114798" cy="513435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922318"/>
            <a:ext cx="5114798" cy="513435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2" name="Image 1" descr="Une image contenant logo&#10;&#10;Description générée automatiquement">
            <a:extLst>
              <a:ext uri="{FF2B5EF4-FFF2-40B4-BE49-F238E27FC236}">
                <a16:creationId xmlns:a16="http://schemas.microsoft.com/office/drawing/2014/main" id="{C5F9ECF3-7A1C-91A3-D5D4-B88634A99D25}"/>
              </a:ext>
            </a:extLst>
          </p:cNvPr>
          <p:cNvPicPr>
            <a:picLocks noChangeAspect="1"/>
          </p:cNvPicPr>
          <p:nvPr userDrawn="1">
            <p:custDataLst>
              <p:tags r:id="rId1"/>
            </p:custDataLst>
          </p:nvPr>
        </p:nvPicPr>
        <p:blipFill>
          <a:blip r:embed="rId4">
            <a:extLst>
              <a:ext uri="{BEBA8EAE-BF5A-486C-A8C5-ECC9F3942E4B}">
                <a14:imgProps xmlns:a14="http://schemas.microsoft.com/office/drawing/2010/main">
                  <a14:imgLayer r:embed="rId5">
                    <a14:imgEffect>
                      <a14:backgroundRemoval t="4049" b="94332" l="922" r="98683">
                        <a14:foregroundMark x1="17380" y1="32389" x2="16458" y2="64372"/>
                        <a14:foregroundMark x1="2370" y1="24696" x2="2633" y2="82591"/>
                        <a14:foregroundMark x1="4147" y1="51012" x2="15602" y2="48583"/>
                        <a14:foregroundMark x1="16590" y1="9312" x2="16524" y2="84615"/>
                        <a14:foregroundMark x1="1048" y1="74938" x2="987" y2="91093"/>
                        <a14:foregroundMark x1="1317" y1="4049" x2="1298" y2="8953"/>
                        <a14:foregroundMark x1="31797" y1="12955" x2="23371" y2="87449"/>
                        <a14:foregroundMark x1="23371" y1="87449" x2="31402" y2="90688"/>
                        <a14:foregroundMark x1="31929" y1="10526" x2="41080" y2="88259"/>
                        <a14:foregroundMark x1="45030" y1="10526" x2="56099" y2="12147"/>
                        <a14:foregroundMark x1="64304" y1="65816" x2="62541" y2="75304"/>
                        <a14:foregroundMark x1="74128" y1="12955" x2="72849" y2="19834"/>
                        <a14:foregroundMark x1="62541" y1="75304" x2="74589" y2="82996"/>
                        <a14:foregroundMark x1="83608" y1="7287" x2="83213" y2="79757"/>
                        <a14:foregroundMark x1="84003" y1="54656" x2="85319" y2="53036"/>
                        <a14:foregroundMark x1="94009" y1="49393" x2="98749" y2="49393"/>
                        <a14:foregroundMark x1="32126" y1="4858" x2="31666" y2="4858"/>
                        <a14:foregroundMark x1="40158" y1="94332" x2="41343" y2="93117"/>
                        <a14:backgroundMark x1="58855" y1="14980" x2="58525" y2="11741"/>
                        <a14:backgroundMark x1="68664" y1="33198" x2="67676" y2="49393"/>
                        <a14:backgroundMark x1="71165" y1="28745" x2="69190" y2="38057"/>
                        <a14:backgroundMark x1="73601" y1="26721" x2="69519" y2="28745"/>
                        <a14:backgroundMark x1="67149" y1="51417" x2="65701" y2="62348"/>
                        <a14:backgroundMark x1="65372" y1="51822" x2="65306" y2="65992"/>
                        <a14:backgroundMark x1="67281" y1="50607" x2="67610" y2="56275"/>
                        <a14:backgroundMark x1="67676" y1="44939" x2="67610" y2="55061"/>
                        <a14:backgroundMark x1="58394" y1="8097" x2="58262" y2="19028"/>
                        <a14:backgroundMark x1="527" y1="2024" x2="0" y2="2024"/>
                        <a14:backgroundMark x1="66" y1="8907" x2="0" y2="74899"/>
                      </a14:backgroundRemoval>
                    </a14:imgEffect>
                  </a14:imgLayer>
                </a14:imgProps>
              </a:ext>
              <a:ext uri="{28A0092B-C50C-407E-A947-70E740481C1C}">
                <a14:useLocalDpi xmlns:a14="http://schemas.microsoft.com/office/drawing/2010/main" val="0"/>
              </a:ext>
            </a:extLst>
          </a:blip>
          <a:stretch>
            <a:fillRect/>
          </a:stretch>
        </p:blipFill>
        <p:spPr>
          <a:xfrm>
            <a:off x="7373802" y="6437785"/>
            <a:ext cx="1248450" cy="203006"/>
          </a:xfrm>
          <a:prstGeom prst="rect">
            <a:avLst/>
          </a:prstGeom>
        </p:spPr>
      </p:pic>
      <p:pic>
        <p:nvPicPr>
          <p:cNvPr id="3" name="Image 2">
            <a:extLst>
              <a:ext uri="{FF2B5EF4-FFF2-40B4-BE49-F238E27FC236}">
                <a16:creationId xmlns:a16="http://schemas.microsoft.com/office/drawing/2014/main" id="{63266650-70FF-AC64-A391-D3A3D5388790}"/>
              </a:ext>
            </a:extLst>
          </p:cNvPr>
          <p:cNvPicPr>
            <a:picLocks noChangeAspect="1"/>
          </p:cNvPicPr>
          <p:nvPr userDrawn="1"/>
        </p:nvPicPr>
        <p:blipFill>
          <a:blip r:embed="rId6">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53790" y="6367553"/>
            <a:ext cx="1164410" cy="3188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S_Gris_2SS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5113209"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a:p>
            <a:pPr lvl="1"/>
            <a:r>
              <a:rPr lang="fr-FR"/>
              <a:t>Deuxième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3"/>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3"/>
            <a:r>
              <a:rPr lang="fr-CA" dirty="0"/>
              <a:t>Cinquième niveau</a:t>
            </a: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2"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
        <p:nvSpPr>
          <p:cNvPr id="8" name="Text Placeholder 2">
            <a:extLst>
              <a:ext uri="{FF2B5EF4-FFF2-40B4-BE49-F238E27FC236}">
                <a16:creationId xmlns:a16="http://schemas.microsoft.com/office/drawing/2014/main" id="{A34517A8-35A0-44EE-B46D-40D7FABCB83C}"/>
              </a:ext>
            </a:extLst>
          </p:cNvPr>
          <p:cNvSpPr>
            <a:spLocks noGrp="1"/>
          </p:cNvSpPr>
          <p:nvPr>
            <p:ph type="body" idx="15"/>
          </p:nvPr>
        </p:nvSpPr>
        <p:spPr>
          <a:xfrm>
            <a:off x="6238747" y="922317"/>
            <a:ext cx="5113209"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464745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S_Orange_3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pic>
        <p:nvPicPr>
          <p:cNvPr id="8" name="Image 7">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0"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S_Orange_4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941543"/>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941543"/>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6237414" y="3637935"/>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838199" y="3637935"/>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1"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S_Orange_4 boites horizontal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3" name="Espace réservé du contenu 2"/>
          <p:cNvSpPr>
            <a:spLocks noGrp="1"/>
          </p:cNvSpPr>
          <p:nvPr>
            <p:ph sz="quarter" idx="21"/>
          </p:nvPr>
        </p:nvSpPr>
        <p:spPr>
          <a:xfrm>
            <a:off x="3516313" y="933450"/>
            <a:ext cx="2438400" cy="5080000"/>
          </a:xfrm>
        </p:spPr>
        <p:txBody>
          <a:bodyPr>
            <a:normAutofit/>
          </a:bodyPr>
          <a:lstStyle>
            <a:lvl1pPr marL="0" indent="0">
              <a:buNone/>
              <a:defRPr sz="2400">
                <a:solidFill>
                  <a:schemeClr val="tx2"/>
                </a:solidFill>
              </a:defRPr>
            </a:lvl1pPr>
          </a:lstStyle>
          <a:p>
            <a:pPr lvl="0"/>
            <a:endParaRPr lang="fr-FR" dirty="0"/>
          </a:p>
        </p:txBody>
      </p:sp>
      <p:sp>
        <p:nvSpPr>
          <p:cNvPr id="12" name="Espace réservé du contenu 2"/>
          <p:cNvSpPr>
            <a:spLocks noGrp="1"/>
          </p:cNvSpPr>
          <p:nvPr>
            <p:ph sz="quarter" idx="22"/>
          </p:nvPr>
        </p:nvSpPr>
        <p:spPr>
          <a:xfrm>
            <a:off x="8915400" y="933450"/>
            <a:ext cx="2438400" cy="5080000"/>
          </a:xfrm>
        </p:spPr>
        <p:txBody>
          <a:bodyPr>
            <a:normAutofit/>
          </a:bodyPr>
          <a:lstStyle>
            <a:lvl1pPr marL="0" indent="0">
              <a:buNone/>
              <a:defRPr sz="2400">
                <a:solidFill>
                  <a:schemeClr val="tx2"/>
                </a:solidFill>
              </a:defRPr>
            </a:lvl1pPr>
          </a:lstStyle>
          <a:p>
            <a:pPr lvl="0"/>
            <a:endParaRPr lang="fr-FR" dirty="0"/>
          </a:p>
        </p:txBody>
      </p:sp>
      <p:sp>
        <p:nvSpPr>
          <p:cNvPr id="13" name="Espace réservé du contenu 2"/>
          <p:cNvSpPr>
            <a:spLocks noGrp="1"/>
          </p:cNvSpPr>
          <p:nvPr>
            <p:ph sz="quarter" idx="23"/>
          </p:nvPr>
        </p:nvSpPr>
        <p:spPr>
          <a:xfrm>
            <a:off x="838200" y="933450"/>
            <a:ext cx="2438400" cy="5080000"/>
          </a:xfrm>
        </p:spPr>
        <p:txBody>
          <a:bodyPr>
            <a:normAutofit/>
          </a:bodyPr>
          <a:lstStyle>
            <a:lvl1pPr marL="0" indent="0">
              <a:buNone/>
              <a:defRPr sz="2400">
                <a:solidFill>
                  <a:schemeClr val="tx2"/>
                </a:solidFill>
              </a:defRPr>
            </a:lvl1pPr>
          </a:lstStyle>
          <a:p>
            <a:pPr lvl="0"/>
            <a:endParaRPr lang="fr-FR" dirty="0"/>
          </a:p>
        </p:txBody>
      </p:sp>
      <p:sp>
        <p:nvSpPr>
          <p:cNvPr id="14" name="Espace réservé du contenu 2"/>
          <p:cNvSpPr>
            <a:spLocks noGrp="1"/>
          </p:cNvSpPr>
          <p:nvPr>
            <p:ph sz="quarter" idx="24"/>
          </p:nvPr>
        </p:nvSpPr>
        <p:spPr>
          <a:xfrm>
            <a:off x="6215856" y="933450"/>
            <a:ext cx="2438400" cy="5080000"/>
          </a:xfrm>
        </p:spPr>
        <p:txBody>
          <a:bodyPr>
            <a:normAutofit/>
          </a:bodyPr>
          <a:lstStyle>
            <a:lvl1pPr marL="0" indent="0">
              <a:buNone/>
              <a:defRPr sz="2400">
                <a:solidFill>
                  <a:schemeClr val="tx2"/>
                </a:solidFill>
              </a:defRPr>
            </a:lvl1pPr>
          </a:lstStyle>
          <a:p>
            <a:pPr lvl="0"/>
            <a:endParaRPr lang="fr-FR" dirty="0"/>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S_Orange_5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25" name="Espace réservé du contenu 2"/>
          <p:cNvSpPr>
            <a:spLocks noGrp="1"/>
          </p:cNvSpPr>
          <p:nvPr>
            <p:ph sz="quarter" idx="23"/>
          </p:nvPr>
        </p:nvSpPr>
        <p:spPr>
          <a:xfrm>
            <a:off x="838200"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6" name="Espace réservé du contenu 2"/>
          <p:cNvSpPr>
            <a:spLocks noGrp="1"/>
          </p:cNvSpPr>
          <p:nvPr>
            <p:ph sz="quarter" idx="24"/>
          </p:nvPr>
        </p:nvSpPr>
        <p:spPr>
          <a:xfrm>
            <a:off x="2985319"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7" name="Espace réservé du contenu 2"/>
          <p:cNvSpPr>
            <a:spLocks noGrp="1"/>
          </p:cNvSpPr>
          <p:nvPr>
            <p:ph sz="quarter" idx="25"/>
          </p:nvPr>
        </p:nvSpPr>
        <p:spPr>
          <a:xfrm>
            <a:off x="5132439"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8" name="Espace réservé du contenu 2"/>
          <p:cNvSpPr>
            <a:spLocks noGrp="1"/>
          </p:cNvSpPr>
          <p:nvPr>
            <p:ph sz="quarter" idx="26"/>
          </p:nvPr>
        </p:nvSpPr>
        <p:spPr>
          <a:xfrm>
            <a:off x="7279558"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9" name="Espace réservé du contenu 2"/>
          <p:cNvSpPr>
            <a:spLocks noGrp="1"/>
          </p:cNvSpPr>
          <p:nvPr>
            <p:ph sz="quarter" idx="27"/>
          </p:nvPr>
        </p:nvSpPr>
        <p:spPr>
          <a:xfrm>
            <a:off x="9426678" y="933450"/>
            <a:ext cx="1927122" cy="5080000"/>
          </a:xfrm>
        </p:spPr>
        <p:txBody>
          <a:bodyPr>
            <a:normAutofit/>
          </a:bodyPr>
          <a:lstStyle>
            <a:lvl1pPr marL="0" indent="0">
              <a:buNone/>
              <a:defRPr sz="2400">
                <a:solidFill>
                  <a:schemeClr val="tx2"/>
                </a:solidFill>
              </a:defRPr>
            </a:lvl1pPr>
          </a:lstStyle>
          <a:p>
            <a:pPr lvl="0"/>
            <a:endParaRPr lang="fr-FR" dirty="0"/>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2"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S_Orange_6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922317"/>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922317"/>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922317"/>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8034542" y="3502329"/>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1"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4436371" y="3502329"/>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7" hasCustomPrompt="1"/>
          </p:nvPr>
        </p:nvSpPr>
        <p:spPr>
          <a:xfrm>
            <a:off x="838200" y="3502329"/>
            <a:ext cx="3317670" cy="232370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4" name="Image 13">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S_Orange_2 boites vertical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2"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26"/>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19" name="Espace réservé du contenu 2"/>
          <p:cNvSpPr>
            <a:spLocks noGrp="1"/>
          </p:cNvSpPr>
          <p:nvPr>
            <p:ph sz="quarter" idx="23"/>
          </p:nvPr>
        </p:nvSpPr>
        <p:spPr>
          <a:xfrm>
            <a:off x="830711" y="1626365"/>
            <a:ext cx="10515600" cy="1730294"/>
          </a:xfrm>
        </p:spPr>
        <p:txBody>
          <a:bodyPr>
            <a:normAutofit/>
          </a:bodyPr>
          <a:lstStyle>
            <a:lvl1pPr marL="0" indent="0">
              <a:buNone/>
              <a:defRPr sz="2400">
                <a:solidFill>
                  <a:schemeClr val="tx2"/>
                </a:solidFill>
              </a:defRPr>
            </a:lvl1pPr>
          </a:lstStyle>
          <a:p>
            <a:pPr lvl="0"/>
            <a:r>
              <a:rPr lang="fr-FR" dirty="0"/>
              <a:t>Cliquez pour modifier les styles du texte du masque</a:t>
            </a:r>
          </a:p>
        </p:txBody>
      </p:sp>
      <p:sp>
        <p:nvSpPr>
          <p:cNvPr id="20" name="Text Placeholder 2">
            <a:extLst>
              <a:ext uri="{FF2B5EF4-FFF2-40B4-BE49-F238E27FC236}">
                <a16:creationId xmlns:a16="http://schemas.microsoft.com/office/drawing/2014/main" id="{D6FEFA84-4A55-3745-A0DA-17BDA91C550B}"/>
              </a:ext>
            </a:extLst>
          </p:cNvPr>
          <p:cNvSpPr>
            <a:spLocks noGrp="1"/>
          </p:cNvSpPr>
          <p:nvPr>
            <p:ph type="body" idx="27"/>
          </p:nvPr>
        </p:nvSpPr>
        <p:spPr>
          <a:xfrm>
            <a:off x="839788" y="3639332"/>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1" name="Espace réservé du contenu 2"/>
          <p:cNvSpPr>
            <a:spLocks noGrp="1"/>
          </p:cNvSpPr>
          <p:nvPr>
            <p:ph sz="quarter" idx="28"/>
          </p:nvPr>
        </p:nvSpPr>
        <p:spPr>
          <a:xfrm>
            <a:off x="830711" y="4346416"/>
            <a:ext cx="10515600" cy="1730294"/>
          </a:xfrm>
        </p:spPr>
        <p:txBody>
          <a:bodyPr>
            <a:normAutofit/>
          </a:bodyPr>
          <a:lstStyle>
            <a:lvl1pPr marL="0" indent="0">
              <a:buNone/>
              <a:defRPr sz="2400">
                <a:solidFill>
                  <a:schemeClr val="tx2"/>
                </a:solidFill>
              </a:defRPr>
            </a:lvl1pPr>
          </a:lstStyle>
          <a:p>
            <a:pPr lvl="0"/>
            <a:endParaRPr lang="fr-FR"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S_Orange_MERCI">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D484A613-5676-1143-AC98-8E218D214FE7}" type="slidenum">
              <a:rPr lang="fr-FR" smtClean="0"/>
              <a:pPr/>
              <a:t>‹n°›</a:t>
            </a:fld>
            <a:endParaRPr lang="fr-FR" dirty="0"/>
          </a:p>
        </p:txBody>
      </p:sp>
      <p:sp>
        <p:nvSpPr>
          <p:cNvPr id="11" name="Espace réservé pour une image  11">
            <a:extLst>
              <a:ext uri="{FF2B5EF4-FFF2-40B4-BE49-F238E27FC236}">
                <a16:creationId xmlns:a16="http://schemas.microsoft.com/office/drawing/2014/main" id="{3D6BD9CC-E0E2-FD40-B6CC-A34E332997F8}"/>
              </a:ext>
            </a:extLst>
          </p:cNvPr>
          <p:cNvSpPr>
            <a:spLocks noGrp="1"/>
          </p:cNvSpPr>
          <p:nvPr>
            <p:ph type="pic" sz="quarter" idx="16"/>
          </p:nvPr>
        </p:nvSpPr>
        <p:spPr>
          <a:xfrm>
            <a:off x="1944548" y="2681378"/>
            <a:ext cx="8302902" cy="3102548"/>
          </a:xfrm>
          <a:prstGeom prst="rect">
            <a:avLst/>
          </a:prstGeom>
        </p:spPr>
        <p:txBody>
          <a:bodyPr/>
          <a:lstStyle>
            <a:lvl1pPr marL="0" indent="0">
              <a:buNone/>
              <a:defRPr/>
            </a:lvl1pPr>
          </a:lstStyle>
          <a:p>
            <a:endParaRPr lang="fr-FR" dirty="0"/>
          </a:p>
        </p:txBody>
      </p:sp>
      <p:sp>
        <p:nvSpPr>
          <p:cNvPr id="15" name="Text Placeholder 2">
            <a:extLst>
              <a:ext uri="{FF2B5EF4-FFF2-40B4-BE49-F238E27FC236}">
                <a16:creationId xmlns:a16="http://schemas.microsoft.com/office/drawing/2014/main" id="{D6FEFA84-4A55-3745-A0DA-17BDA91C550B}"/>
              </a:ext>
            </a:extLst>
          </p:cNvPr>
          <p:cNvSpPr>
            <a:spLocks noGrp="1"/>
          </p:cNvSpPr>
          <p:nvPr>
            <p:ph type="body" idx="11" hasCustomPrompt="1"/>
          </p:nvPr>
        </p:nvSpPr>
        <p:spPr>
          <a:xfrm>
            <a:off x="839788" y="1074074"/>
            <a:ext cx="10512424" cy="1229030"/>
          </a:xfrm>
        </p:spPr>
        <p:txBody>
          <a:bodyPr anchor="ctr">
            <a:noAutofit/>
          </a:bodyPr>
          <a:lstStyle>
            <a:lvl1pPr marL="0" indent="0" algn="ctr">
              <a:buNone/>
              <a:defRPr sz="4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MERCI !</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 text columns">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D8BB34AA-7BAC-0CA8-069B-B04479BC959D}"/>
              </a:ext>
            </a:extLst>
          </p:cNvPr>
          <p:cNvSpPr/>
          <p:nvPr userDrawn="1">
            <p:custDataLst>
              <p:tags r:id="rId1"/>
            </p:custDataLst>
          </p:nvPr>
        </p:nvSpPr>
        <p:spPr>
          <a:xfrm>
            <a:off x="0" y="0"/>
            <a:ext cx="12700" cy="12700"/>
          </a:xfrm>
          <a:prstGeom prst="octagon">
            <a:avLst/>
          </a:prstGeom>
          <a:no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aphicFrame>
        <p:nvGraphicFramePr>
          <p:cNvPr id="4" name="Object 3" hidden="1">
            <a:extLst>
              <a:ext uri="{FF2B5EF4-FFF2-40B4-BE49-F238E27FC236}">
                <a16:creationId xmlns:a16="http://schemas.microsoft.com/office/drawing/2014/main" id="{3D5F06F3-D518-6FD4-EEFF-630BAD2B7AF8}"/>
              </a:ext>
            </a:extLst>
          </p:cNvPr>
          <p:cNvGraphicFramePr>
            <a:graphicFrameLocks noChangeAspect="1"/>
          </p:cNvGraphicFramePr>
          <p:nvPr userDrawn="1">
            <p:custDataLst>
              <p:tags r:id="rId2"/>
            </p:custDataLst>
            <p:extLst>
              <p:ext uri="{D42A27DB-BD31-4B8C-83A1-F6EECF244321}">
                <p14:modId xmlns:p14="http://schemas.microsoft.com/office/powerpoint/2010/main" val="2478313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3D5F06F3-D518-6FD4-EEFF-630BAD2B7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26743DA2-1876-ED01-1F92-AED392D6A65D}"/>
              </a:ext>
            </a:extLst>
          </p:cNvPr>
          <p:cNvSpPr>
            <a:spLocks noGrp="1"/>
          </p:cNvSpPr>
          <p:nvPr>
            <p:ph sz="half" idx="1" hasCustomPrompt="1"/>
          </p:nvPr>
        </p:nvSpPr>
        <p:spPr>
          <a:xfrm>
            <a:off x="695325" y="1260612"/>
            <a:ext cx="5146275" cy="5040312"/>
          </a:xfrm>
          <a:prstGeom prst="rect">
            <a:avLst/>
          </a:prstGeom>
        </p:spPr>
        <p:txBody>
          <a:bodyPr lIns="0" tIns="0" rIns="0" bIns="0">
            <a:noAutofit/>
          </a:bodyPr>
          <a:lstStyle>
            <a:lvl1pPr>
              <a:defRPr lang="en-AU" sz="1600" kern="1200" dirty="0">
                <a:solidFill>
                  <a:schemeClr val="bg1"/>
                </a:solidFill>
                <a:latin typeface="+mn-lt"/>
                <a:ea typeface="+mn-ea"/>
                <a:cs typeface="+mn-cs"/>
              </a:defRPr>
            </a:lvl1pPr>
          </a:lstStyle>
          <a:p>
            <a:pPr marL="0" lvl="0" indent="0" algn="l" defTabSz="914400" rtl="0" eaLnBrk="1" latinLnBrk="0" hangingPunct="1">
              <a:lnSpc>
                <a:spcPct val="90000"/>
              </a:lnSpc>
              <a:spcBef>
                <a:spcPts val="300"/>
              </a:spcBef>
              <a:spcAft>
                <a:spcPts val="300"/>
              </a:spcAft>
              <a:buFont typeface="Arial" panose="020B0604020202020204" pitchFamily="34" charset="0"/>
              <a:buNone/>
            </a:pPr>
            <a:r>
              <a:rPr lang="en-AU"/>
              <a:t>Click to edit Master text styles</a:t>
            </a:r>
          </a:p>
        </p:txBody>
      </p:sp>
      <p:sp>
        <p:nvSpPr>
          <p:cNvPr id="6" name="Content Placeholder 3">
            <a:extLst>
              <a:ext uri="{FF2B5EF4-FFF2-40B4-BE49-F238E27FC236}">
                <a16:creationId xmlns:a16="http://schemas.microsoft.com/office/drawing/2014/main" id="{952AFA09-1F51-AD38-18B8-0BAD89B212EC}"/>
              </a:ext>
            </a:extLst>
          </p:cNvPr>
          <p:cNvSpPr>
            <a:spLocks noGrp="1"/>
          </p:cNvSpPr>
          <p:nvPr>
            <p:ph sz="half" idx="2" hasCustomPrompt="1"/>
          </p:nvPr>
        </p:nvSpPr>
        <p:spPr>
          <a:xfrm>
            <a:off x="6345600" y="1268413"/>
            <a:ext cx="5151076" cy="5040312"/>
          </a:xfrm>
          <a:prstGeom prst="rect">
            <a:avLst/>
          </a:prstGeom>
        </p:spPr>
        <p:txBody>
          <a:bodyPr lIns="0" tIns="0" rIns="0" bIns="0">
            <a:noAutofit/>
          </a:bodyPr>
          <a:lstStyle>
            <a:lvl1pPr>
              <a:defRPr lang="en-AU" sz="1600" kern="1200" dirty="0">
                <a:solidFill>
                  <a:schemeClr val="bg1"/>
                </a:solidFill>
                <a:latin typeface="+mn-lt"/>
                <a:ea typeface="+mn-ea"/>
                <a:cs typeface="+mn-cs"/>
              </a:defRPr>
            </a:lvl1pPr>
          </a:lstStyle>
          <a:p>
            <a:pPr marL="0" lvl="0" indent="0" algn="l" defTabSz="914400" rtl="0" eaLnBrk="1" latinLnBrk="0" hangingPunct="1">
              <a:lnSpc>
                <a:spcPct val="90000"/>
              </a:lnSpc>
              <a:spcBef>
                <a:spcPts val="300"/>
              </a:spcBef>
              <a:spcAft>
                <a:spcPts val="300"/>
              </a:spcAft>
              <a:buFont typeface="Arial" panose="020B0604020202020204" pitchFamily="34" charset="0"/>
              <a:buNone/>
            </a:pPr>
            <a:r>
              <a:rPr lang="en-AU"/>
              <a:t>Click to edit Master text styles</a:t>
            </a:r>
          </a:p>
        </p:txBody>
      </p:sp>
      <p:sp>
        <p:nvSpPr>
          <p:cNvPr id="3" name="Espace réservé de la date 6">
            <a:extLst>
              <a:ext uri="{FF2B5EF4-FFF2-40B4-BE49-F238E27FC236}">
                <a16:creationId xmlns:a16="http://schemas.microsoft.com/office/drawing/2014/main" id="{53915294-1E62-01D5-532B-06B0C8679D4A}"/>
              </a:ext>
            </a:extLst>
          </p:cNvPr>
          <p:cNvSpPr>
            <a:spLocks noGrp="1"/>
          </p:cNvSpPr>
          <p:nvPr>
            <p:ph type="dt" sz="half" idx="10"/>
          </p:nvPr>
        </p:nvSpPr>
        <p:spPr>
          <a:xfrm>
            <a:off x="695325" y="6381354"/>
            <a:ext cx="2743200" cy="108298"/>
          </a:xfrm>
          <a:prstGeom prst="rect">
            <a:avLst/>
          </a:prstGeom>
        </p:spPr>
        <p:txBody>
          <a:bodyPr vert="horz" lIns="0" tIns="0" rIns="0" bIns="0" rtlCol="0" anchor="ctr"/>
          <a:lstStyle>
            <a:lvl1pPr algn="l">
              <a:defRPr lang="fr-FR" sz="1000" b="0" i="0" kern="1200" smtClean="0">
                <a:solidFill>
                  <a:schemeClr val="bg2"/>
                </a:solidFill>
                <a:latin typeface="Arial" panose="020B0604020202020204" pitchFamily="34" charset="0"/>
                <a:ea typeface="+mn-ea"/>
                <a:cs typeface="Arial" panose="020B0604020202020204" pitchFamily="34" charset="0"/>
              </a:defRPr>
            </a:lvl1pPr>
          </a:lstStyle>
          <a:p>
            <a:r>
              <a:rPr lang="fr-CA"/>
              <a:t>NOVEMBRE 22</a:t>
            </a:r>
          </a:p>
        </p:txBody>
      </p:sp>
      <p:sp>
        <p:nvSpPr>
          <p:cNvPr id="10" name="Title 1">
            <a:extLst>
              <a:ext uri="{FF2B5EF4-FFF2-40B4-BE49-F238E27FC236}">
                <a16:creationId xmlns:a16="http://schemas.microsoft.com/office/drawing/2014/main" id="{21D1EFBA-0070-4AD8-F7A2-D51CE6D7F7B1}"/>
              </a:ext>
            </a:extLst>
          </p:cNvPr>
          <p:cNvSpPr>
            <a:spLocks noGrp="1"/>
          </p:cNvSpPr>
          <p:nvPr>
            <p:ph type="title" hasCustomPrompt="1"/>
          </p:nvPr>
        </p:nvSpPr>
        <p:spPr>
          <a:xfrm>
            <a:off x="695325" y="517202"/>
            <a:ext cx="10801350" cy="496009"/>
          </a:xfrm>
          <a:prstGeom prst="rect">
            <a:avLst/>
          </a:prstGeom>
        </p:spPr>
        <p:txBody>
          <a:bodyPr vert="horz" lIns="0" tIns="0" rIns="0" bIns="0"/>
          <a:lstStyle>
            <a:lvl1pPr>
              <a:defRPr sz="3600">
                <a:solidFill>
                  <a:schemeClr val="accent2"/>
                </a:solidFill>
              </a:defRPr>
            </a:lvl1pPr>
          </a:lstStyle>
          <a:p>
            <a:r>
              <a:rPr lang="en-US"/>
              <a:t>Enter text here</a:t>
            </a:r>
            <a:endParaRPr lang="en-CA"/>
          </a:p>
        </p:txBody>
      </p:sp>
    </p:spTree>
    <p:extLst>
      <p:ext uri="{BB962C8B-B14F-4D97-AF65-F5344CB8AC3E}">
        <p14:creationId xmlns:p14="http://schemas.microsoft.com/office/powerpoint/2010/main" val="3196617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S_Bleu_Page Titre">
    <p:spTree>
      <p:nvGrpSpPr>
        <p:cNvPr id="1" name=""/>
        <p:cNvGrpSpPr/>
        <p:nvPr/>
      </p:nvGrpSpPr>
      <p:grpSpPr>
        <a:xfrm>
          <a:off x="0" y="0"/>
          <a:ext cx="0" cy="0"/>
          <a:chOff x="0" y="0"/>
          <a:chExt cx="0" cy="0"/>
        </a:xfrm>
      </p:grpSpPr>
      <p:sp>
        <p:nvSpPr>
          <p:cNvPr id="2" name="Title 1"/>
          <p:cNvSpPr>
            <a:spLocks noGrp="1"/>
          </p:cNvSpPr>
          <p:nvPr>
            <p:ph type="ctrTitle"/>
          </p:nvPr>
        </p:nvSpPr>
        <p:spPr>
          <a:xfrm>
            <a:off x="554182" y="1114326"/>
            <a:ext cx="6899564" cy="1538143"/>
          </a:xfrm>
        </p:spPr>
        <p:txBody>
          <a:bodyPr anchor="ctr">
            <a:normAutofit/>
          </a:bodyPr>
          <a:lstStyle>
            <a:lvl1pPr algn="r">
              <a:lnSpc>
                <a:spcPct val="100000"/>
              </a:lnSpc>
              <a:defRPr sz="3200" b="1" i="0" baseline="0">
                <a:solidFill>
                  <a:schemeClr val="accent2"/>
                </a:solidFill>
                <a:latin typeface="Century Gothic" charset="0"/>
                <a:ea typeface="Century Gothic" charset="0"/>
                <a:cs typeface="Century Gothic" charset="0"/>
              </a:defRPr>
            </a:lvl1pPr>
          </a:lstStyle>
          <a:p>
            <a:endParaRPr lang="en-US" dirty="0"/>
          </a:p>
        </p:txBody>
      </p:sp>
      <p:sp>
        <p:nvSpPr>
          <p:cNvPr id="13" name="Espace réservé pour une image  12">
            <a:extLst>
              <a:ext uri="{FF2B5EF4-FFF2-40B4-BE49-F238E27FC236}">
                <a16:creationId xmlns:a16="http://schemas.microsoft.com/office/drawing/2014/main" id="{E1A96DF9-D0E6-134D-AE6D-7D9621A95F9F}"/>
              </a:ext>
            </a:extLst>
          </p:cNvPr>
          <p:cNvSpPr>
            <a:spLocks noGrp="1"/>
          </p:cNvSpPr>
          <p:nvPr>
            <p:ph type="pic" sz="quarter" idx="11"/>
          </p:nvPr>
        </p:nvSpPr>
        <p:spPr>
          <a:xfrm>
            <a:off x="7617200" y="0"/>
            <a:ext cx="4574800" cy="6858000"/>
          </a:xfrm>
        </p:spPr>
        <p:txBody>
          <a:bodyPr/>
          <a:lstStyle/>
          <a:p>
            <a:endParaRPr lang="fr-FR" dirty="0"/>
          </a:p>
        </p:txBody>
      </p:sp>
      <p:sp>
        <p:nvSpPr>
          <p:cNvPr id="19" name="Espace réservé pour une image  12">
            <a:extLst>
              <a:ext uri="{FF2B5EF4-FFF2-40B4-BE49-F238E27FC236}">
                <a16:creationId xmlns:a16="http://schemas.microsoft.com/office/drawing/2014/main" id="{E3F8D381-B418-B24E-B572-EBB7BDCE3775}"/>
              </a:ext>
            </a:extLst>
          </p:cNvPr>
          <p:cNvSpPr>
            <a:spLocks noGrp="1"/>
          </p:cNvSpPr>
          <p:nvPr>
            <p:ph type="pic" sz="quarter" idx="13"/>
          </p:nvPr>
        </p:nvSpPr>
        <p:spPr>
          <a:xfrm>
            <a:off x="7617084" y="0"/>
            <a:ext cx="4574800" cy="6858000"/>
          </a:xfrm>
        </p:spPr>
        <p:txBody>
          <a:bodyPr/>
          <a:lstStyle/>
          <a:p>
            <a:endParaRPr lang="fr-FR" dirty="0"/>
          </a:p>
        </p:txBody>
      </p:sp>
      <p:sp>
        <p:nvSpPr>
          <p:cNvPr id="9" name="Subtitle 2">
            <a:extLst>
              <a:ext uri="{FF2B5EF4-FFF2-40B4-BE49-F238E27FC236}">
                <a16:creationId xmlns:a16="http://schemas.microsoft.com/office/drawing/2014/main" id="{979E607C-A926-4E57-8ED5-C2907FAE3FCB}"/>
              </a:ext>
            </a:extLst>
          </p:cNvPr>
          <p:cNvSpPr>
            <a:spLocks noGrp="1"/>
          </p:cNvSpPr>
          <p:nvPr>
            <p:ph type="subTitle" idx="1"/>
          </p:nvPr>
        </p:nvSpPr>
        <p:spPr>
          <a:xfrm>
            <a:off x="554182" y="2810473"/>
            <a:ext cx="6899564" cy="2065860"/>
          </a:xfrm>
        </p:spPr>
        <p:txBody>
          <a:bodyPr>
            <a:normAutofit/>
          </a:bodyPr>
          <a:lstStyle>
            <a:lvl1pPr marL="0" indent="0" algn="r">
              <a:lnSpc>
                <a:spcPct val="100000"/>
              </a:lnSpc>
              <a:buNone/>
              <a:defRPr sz="2800" b="1" i="0" cap="none" baseline="0">
                <a:solidFill>
                  <a:schemeClr val="accent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0" name="Espace réservé du texte 7">
            <a:extLst>
              <a:ext uri="{FF2B5EF4-FFF2-40B4-BE49-F238E27FC236}">
                <a16:creationId xmlns:a16="http://schemas.microsoft.com/office/drawing/2014/main" id="{DAF3C717-3D7B-4776-B0EA-2773EE598ED5}"/>
              </a:ext>
            </a:extLst>
          </p:cNvPr>
          <p:cNvSpPr>
            <a:spLocks noGrp="1"/>
          </p:cNvSpPr>
          <p:nvPr>
            <p:ph type="body" sz="quarter" idx="10"/>
          </p:nvPr>
        </p:nvSpPr>
        <p:spPr>
          <a:xfrm>
            <a:off x="554182" y="5692028"/>
            <a:ext cx="6899564" cy="262803"/>
          </a:xfrm>
        </p:spPr>
        <p:txBody>
          <a:bodyPr>
            <a:noAutofit/>
          </a:bodyPr>
          <a:lstStyle>
            <a:lvl1pPr marL="0" indent="0" algn="r">
              <a:buNone/>
              <a:defRPr sz="1200" baseline="0">
                <a:solidFill>
                  <a:schemeClr val="tx2"/>
                </a:solidFill>
                <a:latin typeface="Arial" charset="0"/>
                <a:ea typeface="Arial" charset="0"/>
                <a:cs typeface="Arial" charset="0"/>
              </a:defRPr>
            </a:lvl1pPr>
            <a:lvl2pPr>
              <a:defRPr sz="1200" baseline="0">
                <a:solidFill>
                  <a:srgbClr val="737478"/>
                </a:solidFill>
                <a:latin typeface="Gotham Rounded" panose="02000000000000000000" pitchFamily="2" charset="0"/>
              </a:defRPr>
            </a:lvl2pPr>
            <a:lvl3pPr>
              <a:defRPr sz="1200" baseline="0">
                <a:solidFill>
                  <a:srgbClr val="737478"/>
                </a:solidFill>
                <a:latin typeface="Gotham Rounded" panose="02000000000000000000" pitchFamily="2" charset="0"/>
              </a:defRPr>
            </a:lvl3pPr>
            <a:lvl4pPr>
              <a:defRPr sz="1200" baseline="0">
                <a:solidFill>
                  <a:srgbClr val="737478"/>
                </a:solidFill>
                <a:latin typeface="Gotham Rounded" panose="02000000000000000000" pitchFamily="2" charset="0"/>
              </a:defRPr>
            </a:lvl4pPr>
            <a:lvl5pPr>
              <a:defRPr sz="1200" baseline="0">
                <a:solidFill>
                  <a:srgbClr val="737478"/>
                </a:solidFill>
                <a:latin typeface="Gotham Rounded" panose="02000000000000000000" pitchFamily="2" charset="0"/>
              </a:defRPr>
            </a:lvl5pPr>
          </a:lstStyle>
          <a:p>
            <a:pPr lvl="0"/>
            <a:endParaRPr lang="fr-FR" dirty="0"/>
          </a:p>
        </p:txBody>
      </p:sp>
      <p:sp>
        <p:nvSpPr>
          <p:cNvPr id="11" name="Espace réservé du texte 17">
            <a:extLst>
              <a:ext uri="{FF2B5EF4-FFF2-40B4-BE49-F238E27FC236}">
                <a16:creationId xmlns:a16="http://schemas.microsoft.com/office/drawing/2014/main" id="{05D174CE-0058-4841-9C65-E0BBCEA7B5CF}"/>
              </a:ext>
            </a:extLst>
          </p:cNvPr>
          <p:cNvSpPr>
            <a:spLocks noGrp="1"/>
          </p:cNvSpPr>
          <p:nvPr>
            <p:ph type="body" sz="quarter" idx="12" hasCustomPrompt="1"/>
          </p:nvPr>
        </p:nvSpPr>
        <p:spPr>
          <a:xfrm>
            <a:off x="554182" y="5034337"/>
            <a:ext cx="6899564" cy="499687"/>
          </a:xfrm>
        </p:spPr>
        <p:txBody>
          <a:bodyPr>
            <a:normAutofit/>
          </a:bodyPr>
          <a:lstStyle>
            <a:lvl1pPr marL="0" indent="0" algn="r">
              <a:buNone/>
              <a:defRPr sz="2400" cap="none" baseline="0">
                <a:solidFill>
                  <a:schemeClr val="tx2"/>
                </a:solidFill>
                <a:latin typeface="Arial" charset="0"/>
                <a:ea typeface="Arial" charset="0"/>
                <a:cs typeface="Arial" charset="0"/>
              </a:defRPr>
            </a:lvl1pPr>
          </a:lstStyle>
          <a:p>
            <a:pPr lvl="0"/>
            <a:r>
              <a:rPr lang="fr-FR" dirty="0"/>
              <a:t>Date</a:t>
            </a:r>
          </a:p>
        </p:txBody>
      </p:sp>
      <p:pic>
        <p:nvPicPr>
          <p:cNvPr id="3" name="Image 2" descr="Une image contenant logo&#10;&#10;Description générée automatiquement">
            <a:extLst>
              <a:ext uri="{FF2B5EF4-FFF2-40B4-BE49-F238E27FC236}">
                <a16:creationId xmlns:a16="http://schemas.microsoft.com/office/drawing/2014/main" id="{D4A4EFCD-07C9-336E-21F3-8AFE22CBC7FF}"/>
              </a:ext>
            </a:extLst>
          </p:cNvPr>
          <p:cNvPicPr>
            <a:picLocks noChangeAspect="1"/>
          </p:cNvPicPr>
          <p:nvPr userDrawn="1">
            <p:custDataLst>
              <p:tags r:id="rId1"/>
            </p:custDataLst>
          </p:nvPr>
        </p:nvPicPr>
        <p:blipFill>
          <a:blip r:embed="rId3">
            <a:extLst>
              <a:ext uri="{BEBA8EAE-BF5A-486C-A8C5-ECC9F3942E4B}">
                <a14:imgProps xmlns:a14="http://schemas.microsoft.com/office/drawing/2010/main">
                  <a14:imgLayer r:embed="rId4">
                    <a14:imgEffect>
                      <a14:backgroundRemoval t="4049" b="94332" l="922" r="98683">
                        <a14:foregroundMark x1="17380" y1="32389" x2="16458" y2="64372"/>
                        <a14:foregroundMark x1="2370" y1="24696" x2="2633" y2="82591"/>
                        <a14:foregroundMark x1="4147" y1="51012" x2="15602" y2="48583"/>
                        <a14:foregroundMark x1="16590" y1="9312" x2="16524" y2="84615"/>
                        <a14:foregroundMark x1="1048" y1="74938" x2="987" y2="91093"/>
                        <a14:foregroundMark x1="1317" y1="4049" x2="1298" y2="8953"/>
                        <a14:foregroundMark x1="31797" y1="12955" x2="23371" y2="87449"/>
                        <a14:foregroundMark x1="23371" y1="87449" x2="31402" y2="90688"/>
                        <a14:foregroundMark x1="31929" y1="10526" x2="41080" y2="88259"/>
                        <a14:foregroundMark x1="45030" y1="10526" x2="56099" y2="12147"/>
                        <a14:foregroundMark x1="64304" y1="65816" x2="62541" y2="75304"/>
                        <a14:foregroundMark x1="74128" y1="12955" x2="72849" y2="19834"/>
                        <a14:foregroundMark x1="62541" y1="75304" x2="74589" y2="82996"/>
                        <a14:foregroundMark x1="83608" y1="7287" x2="83213" y2="79757"/>
                        <a14:foregroundMark x1="84003" y1="54656" x2="85319" y2="53036"/>
                        <a14:foregroundMark x1="94009" y1="49393" x2="98749" y2="49393"/>
                        <a14:foregroundMark x1="32126" y1="4858" x2="31666" y2="4858"/>
                        <a14:foregroundMark x1="40158" y1="94332" x2="41343" y2="93117"/>
                        <a14:backgroundMark x1="58855" y1="14980" x2="58525" y2="11741"/>
                        <a14:backgroundMark x1="68664" y1="33198" x2="67676" y2="49393"/>
                        <a14:backgroundMark x1="71165" y1="28745" x2="69190" y2="38057"/>
                        <a14:backgroundMark x1="73601" y1="26721" x2="69519" y2="28745"/>
                        <a14:backgroundMark x1="67149" y1="51417" x2="65701" y2="62348"/>
                        <a14:backgroundMark x1="65372" y1="51822" x2="65306" y2="65992"/>
                        <a14:backgroundMark x1="67281" y1="50607" x2="67610" y2="56275"/>
                        <a14:backgroundMark x1="67676" y1="44939" x2="67610" y2="55061"/>
                        <a14:backgroundMark x1="58394" y1="8097" x2="58262" y2="19028"/>
                        <a14:backgroundMark x1="527" y1="2024" x2="0" y2="2024"/>
                        <a14:backgroundMark x1="66" y1="8907" x2="0" y2="74899"/>
                      </a14:backgroundRemoval>
                    </a14:imgEffect>
                  </a14:imgLayer>
                </a14:imgProps>
              </a:ext>
              <a:ext uri="{28A0092B-C50C-407E-A947-70E740481C1C}">
                <a14:useLocalDpi xmlns:a14="http://schemas.microsoft.com/office/drawing/2010/main" val="0"/>
              </a:ext>
            </a:extLst>
          </a:blip>
          <a:stretch>
            <a:fillRect/>
          </a:stretch>
        </p:blipFill>
        <p:spPr>
          <a:xfrm>
            <a:off x="7373802" y="6437785"/>
            <a:ext cx="1248450" cy="203006"/>
          </a:xfrm>
          <a:prstGeom prst="rect">
            <a:avLst/>
          </a:prstGeom>
        </p:spPr>
      </p:pic>
      <p:pic>
        <p:nvPicPr>
          <p:cNvPr id="4" name="Image 3">
            <a:extLst>
              <a:ext uri="{FF2B5EF4-FFF2-40B4-BE49-F238E27FC236}">
                <a16:creationId xmlns:a16="http://schemas.microsoft.com/office/drawing/2014/main" id="{4441F0E9-B91C-A5A0-4FAE-86FF9A13D34B}"/>
              </a:ext>
            </a:extLst>
          </p:cNvPr>
          <p:cNvPicPr>
            <a:picLocks noChangeAspect="1"/>
          </p:cNvPicPr>
          <p:nvPr userDrawn="1"/>
        </p:nvPicPr>
        <p:blipFill>
          <a:blip r:embed="rId5">
            <a:biLevel thresh="7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53790" y="6367553"/>
            <a:ext cx="1164410" cy="318884"/>
          </a:xfrm>
          <a:prstGeom prst="rect">
            <a:avLst/>
          </a:prstGeom>
        </p:spPr>
      </p:pic>
    </p:spTree>
    <p:extLst>
      <p:ext uri="{BB962C8B-B14F-4D97-AF65-F5344CB8AC3E}">
        <p14:creationId xmlns:p14="http://schemas.microsoft.com/office/powerpoint/2010/main" val="3106417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S_Bleu_Image et Text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31273"/>
          </a:xfrm>
        </p:spPr>
        <p:txBody>
          <a:bodyPr anchor="ctr">
            <a:noAutofit/>
          </a:bodyPr>
          <a:lstStyle>
            <a:lvl1pPr>
              <a:defRPr sz="3200" cap="all" baseline="0"/>
            </a:lvl1pPr>
          </a:lstStyle>
          <a:p>
            <a:r>
              <a:rPr lang="fr-CA" dirty="0"/>
              <a:t>Modifier le style du titre</a:t>
            </a:r>
            <a:endParaRPr lang="en-US" dirty="0"/>
          </a:p>
        </p:txBody>
      </p:sp>
      <p:sp>
        <p:nvSpPr>
          <p:cNvPr id="4" name="Text Placeholder 3"/>
          <p:cNvSpPr>
            <a:spLocks noGrp="1"/>
          </p:cNvSpPr>
          <p:nvPr>
            <p:ph type="body" sz="half" idx="2" hasCustomPrompt="1"/>
          </p:nvPr>
        </p:nvSpPr>
        <p:spPr>
          <a:xfrm>
            <a:off x="839788" y="1524000"/>
            <a:ext cx="3932237" cy="4344988"/>
          </a:xfrm>
        </p:spPr>
        <p:txBody>
          <a:bodyPr>
            <a:normAutofit/>
          </a:bodyPr>
          <a:lstStyle>
            <a:lvl1pPr marL="342900" indent="-342900">
              <a:buFont typeface="Arial" panose="020B0604020202020204" pitchFamily="34" charset="0"/>
              <a:buChar char="•"/>
              <a:defRPr sz="2400" baseline="0">
                <a:solidFill>
                  <a:schemeClr val="tx2"/>
                </a:solidFill>
              </a:defRPr>
            </a:lvl1pPr>
            <a:lvl2pPr marL="742950" indent="-285750">
              <a:buFont typeface="Arial" panose="020B0604020202020204" pitchFamily="34" charset="0"/>
              <a:buChar char="•"/>
              <a:defRPr sz="2400"/>
            </a:lvl2pPr>
            <a:lvl3pPr marL="1085850" indent="-171450">
              <a:buFont typeface="Arial" panose="020B0604020202020204" pitchFamily="34" charset="0"/>
              <a:buChar char="•"/>
              <a:defRPr sz="2200"/>
            </a:lvl3pPr>
            <a:lvl4pPr marL="1543050" indent="-171450">
              <a:buFont typeface="Arial" panose="020B0604020202020204" pitchFamily="34" charset="0"/>
              <a:buChar char="•"/>
              <a:defRPr sz="2200"/>
            </a:lvl4pPr>
            <a:lvl5pPr marL="2000250" indent="-17145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6"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5183188" y="457200"/>
            <a:ext cx="6170612" cy="5411788"/>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177217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_Gris_SS_3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D6FEFA84-4A55-3745-A0DA-17BDA91C550B}"/>
              </a:ext>
            </a:extLst>
          </p:cNvPr>
          <p:cNvSpPr>
            <a:spLocks noGrp="1"/>
          </p:cNvSpPr>
          <p:nvPr>
            <p:ph type="body" idx="15" hasCustomPrompt="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LES STYLES DU TEXTE DU MASQUE</a:t>
            </a: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4"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S_Bleu_SS_1 boi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7B8AC8-6EE7-164D-AD92-3E230E26D197}"/>
              </a:ext>
            </a:extLst>
          </p:cNvPr>
          <p:cNvSpPr>
            <a:spLocks noGrp="1"/>
          </p:cNvSpPr>
          <p:nvPr>
            <p:ph type="sldNum" sz="quarter" idx="10"/>
          </p:nvPr>
        </p:nvSpPr>
        <p:spPr/>
        <p:txBody>
          <a:bodyPr/>
          <a:lstStyle/>
          <a:p>
            <a:fld id="{D484A613-5676-1143-AC98-8E218D214FE7}" type="slidenum">
              <a:rPr lang="fr-FR" smtClean="0"/>
              <a:pPr/>
              <a:t>‹n°›</a:t>
            </a:fld>
            <a:endParaRPr lang="fr-FR" dirty="0"/>
          </a:p>
        </p:txBody>
      </p:sp>
      <p:sp>
        <p:nvSpPr>
          <p:cNvPr id="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1"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38200" y="1632030"/>
            <a:ext cx="10515600" cy="4544933"/>
          </a:xfrm>
          <a:prstGeom prst="rect">
            <a:avLst/>
          </a:prstGeom>
        </p:spPr>
        <p:txBody>
          <a:bodyPr vert="horz" lIns="91440" tIns="45720" rIns="91440" bIns="45720" rtlCol="0">
            <a:normAutofit/>
          </a:bodyPr>
          <a:lstStyle>
            <a:lvl1pPr>
              <a:buClr>
                <a:schemeClr val="accent1"/>
              </a:buClr>
              <a:defRPr sz="2400" baseline="0">
                <a:solidFill>
                  <a:schemeClr val="tx2"/>
                </a:solidFill>
              </a:defRPr>
            </a:lvl1pPr>
            <a:lvl2pPr>
              <a:buClr>
                <a:schemeClr val="accent1"/>
              </a:buClr>
              <a:defRPr sz="2400">
                <a:solidFill>
                  <a:schemeClr val="tx2"/>
                </a:solidFill>
              </a:defRPr>
            </a:lvl2pPr>
            <a:lvl3pPr>
              <a:buClr>
                <a:schemeClr val="accent1"/>
              </a:buClr>
              <a:defRPr sz="2200" baseline="0">
                <a:solidFill>
                  <a:schemeClr val="tx2"/>
                </a:solidFill>
              </a:defRPr>
            </a:lvl3pPr>
            <a:lvl4pPr>
              <a:buClr>
                <a:schemeClr val="accent1"/>
              </a:buClr>
              <a:defRPr sz="2200"/>
            </a:lvl4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3887775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S_Bleu_SS_Texte Imag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1" name="Text Placeholder 3"/>
          <p:cNvSpPr>
            <a:spLocks noGrp="1"/>
          </p:cNvSpPr>
          <p:nvPr>
            <p:ph type="body" sz="half" idx="2" hasCustomPrompt="1"/>
          </p:nvPr>
        </p:nvSpPr>
        <p:spPr>
          <a:xfrm>
            <a:off x="838200" y="1632030"/>
            <a:ext cx="6860458" cy="4544933"/>
          </a:xfrm>
        </p:spPr>
        <p:txBody>
          <a:bodyPr>
            <a:normAutofit/>
          </a:bodyPr>
          <a:lstStyle>
            <a:lvl1pPr marL="342900" indent="-342900">
              <a:buFont typeface="Arial" panose="020B0604020202020204" pitchFamily="34" charset="0"/>
              <a:buChar char="•"/>
              <a:defRPr sz="2400" baseline="0">
                <a:solidFill>
                  <a:schemeClr val="tx2"/>
                </a:solidFill>
              </a:defRPr>
            </a:lvl1pPr>
            <a:lvl2pPr marL="742950" indent="-285750">
              <a:buFont typeface="Arial" panose="020B0604020202020204" pitchFamily="34" charset="0"/>
              <a:buChar char="•"/>
              <a:defRPr sz="2400"/>
            </a:lvl2pPr>
            <a:lvl3pPr marL="1085850" indent="-171450">
              <a:buFont typeface="Arial" panose="020B0604020202020204" pitchFamily="34" charset="0"/>
              <a:buChar char="•"/>
              <a:defRPr sz="2200"/>
            </a:lvl3pPr>
            <a:lvl4pPr marL="1543050" indent="-171450">
              <a:buFont typeface="Arial" panose="020B0604020202020204" pitchFamily="34" charset="0"/>
              <a:buChar char="•"/>
              <a:defRPr sz="2200"/>
            </a:lvl4pPr>
            <a:lvl5pPr marL="2000250" indent="-17145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8"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2"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1632030"/>
            <a:ext cx="3320844" cy="2091866"/>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4076369"/>
            <a:ext cx="3320844" cy="2091866"/>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D6FEFA84-4A55-3745-A0DA-17BDA91C550B}"/>
              </a:ext>
            </a:extLst>
          </p:cNvPr>
          <p:cNvSpPr>
            <a:spLocks noGrp="1"/>
          </p:cNvSpPr>
          <p:nvPr>
            <p:ph type="body" idx="19" hasCustomPrompt="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LES STYLES DU TEXTE DU MASQUE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S_Bleu_SS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ES_Bleu_2SS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5113209"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632030"/>
            <a:ext cx="5114798" cy="4544933"/>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8" name="Text Placeholder 2">
            <a:extLst>
              <a:ext uri="{FF2B5EF4-FFF2-40B4-BE49-F238E27FC236}">
                <a16:creationId xmlns:a16="http://schemas.microsoft.com/office/drawing/2014/main" id="{FE3D2A03-B5F3-4108-B5F3-F065DADD745B}"/>
              </a:ext>
            </a:extLst>
          </p:cNvPr>
          <p:cNvSpPr>
            <a:spLocks noGrp="1"/>
          </p:cNvSpPr>
          <p:nvPr>
            <p:ph type="body" idx="15"/>
          </p:nvPr>
        </p:nvSpPr>
        <p:spPr>
          <a:xfrm>
            <a:off x="6240591" y="922317"/>
            <a:ext cx="5113209"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Tree>
    <p:extLst>
      <p:ext uri="{BB962C8B-B14F-4D97-AF65-F5344CB8AC3E}">
        <p14:creationId xmlns:p14="http://schemas.microsoft.com/office/powerpoint/2010/main" val="1722534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S_Bleu_SS_3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1632030"/>
            <a:ext cx="3317670" cy="454493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D6FEFA84-4A55-3745-A0DA-17BDA91C550B}"/>
              </a:ext>
            </a:extLst>
          </p:cNvPr>
          <p:cNvSpPr>
            <a:spLocks noGrp="1"/>
          </p:cNvSpPr>
          <p:nvPr>
            <p:ph type="body" idx="15"/>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S_Bleu_SS_4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p:nvPr>
        </p:nvSpPr>
        <p:spPr>
          <a:xfrm>
            <a:off x="839788" y="922317"/>
            <a:ext cx="10512424" cy="488077"/>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586239"/>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586239"/>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6237414" y="4024640"/>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838199" y="4024640"/>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S_Bleu_SS_4 boites horizontale">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D6FEFA84-4A55-3745-A0DA-17BDA91C550B}"/>
              </a:ext>
            </a:extLst>
          </p:cNvPr>
          <p:cNvSpPr>
            <a:spLocks noGrp="1"/>
          </p:cNvSpPr>
          <p:nvPr>
            <p:ph type="body" idx="25"/>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3" name="Espace réservé du contenu 2"/>
          <p:cNvSpPr>
            <a:spLocks noGrp="1"/>
          </p:cNvSpPr>
          <p:nvPr>
            <p:ph sz="quarter" idx="21"/>
          </p:nvPr>
        </p:nvSpPr>
        <p:spPr>
          <a:xfrm>
            <a:off x="3516313" y="1632030"/>
            <a:ext cx="2438400" cy="4544933"/>
          </a:xfrm>
        </p:spPr>
        <p:txBody>
          <a:bodyPr>
            <a:normAutofit/>
          </a:bodyPr>
          <a:lstStyle>
            <a:lvl1pPr marL="0" indent="0">
              <a:buNone/>
              <a:defRPr sz="2400">
                <a:solidFill>
                  <a:schemeClr val="tx2"/>
                </a:solidFill>
              </a:defRPr>
            </a:lvl1pPr>
          </a:lstStyle>
          <a:p>
            <a:pPr lvl="0"/>
            <a:endParaRPr lang="fr-FR" dirty="0"/>
          </a:p>
        </p:txBody>
      </p:sp>
      <p:sp>
        <p:nvSpPr>
          <p:cNvPr id="12" name="Espace réservé du contenu 2"/>
          <p:cNvSpPr>
            <a:spLocks noGrp="1"/>
          </p:cNvSpPr>
          <p:nvPr>
            <p:ph sz="quarter" idx="22"/>
          </p:nvPr>
        </p:nvSpPr>
        <p:spPr>
          <a:xfrm>
            <a:off x="8915400" y="1632030"/>
            <a:ext cx="2438400" cy="4544933"/>
          </a:xfrm>
        </p:spPr>
        <p:txBody>
          <a:bodyPr>
            <a:normAutofit/>
          </a:bodyPr>
          <a:lstStyle>
            <a:lvl1pPr marL="0" indent="0">
              <a:buNone/>
              <a:defRPr sz="2400">
                <a:solidFill>
                  <a:schemeClr val="tx2"/>
                </a:solidFill>
              </a:defRPr>
            </a:lvl1pPr>
          </a:lstStyle>
          <a:p>
            <a:pPr lvl="0"/>
            <a:endParaRPr lang="fr-FR" dirty="0"/>
          </a:p>
        </p:txBody>
      </p:sp>
      <p:sp>
        <p:nvSpPr>
          <p:cNvPr id="13" name="Espace réservé du contenu 2"/>
          <p:cNvSpPr>
            <a:spLocks noGrp="1"/>
          </p:cNvSpPr>
          <p:nvPr>
            <p:ph sz="quarter" idx="23"/>
          </p:nvPr>
        </p:nvSpPr>
        <p:spPr>
          <a:xfrm>
            <a:off x="838200" y="1632030"/>
            <a:ext cx="2438400" cy="4544933"/>
          </a:xfrm>
        </p:spPr>
        <p:txBody>
          <a:bodyPr>
            <a:normAutofit/>
          </a:bodyPr>
          <a:lstStyle>
            <a:lvl1pPr marL="0" indent="0">
              <a:buNone/>
              <a:defRPr sz="2400">
                <a:solidFill>
                  <a:schemeClr val="tx2"/>
                </a:solidFill>
              </a:defRPr>
            </a:lvl1pPr>
          </a:lstStyle>
          <a:p>
            <a:pPr lvl="0"/>
            <a:endParaRPr lang="fr-FR" dirty="0"/>
          </a:p>
        </p:txBody>
      </p:sp>
      <p:sp>
        <p:nvSpPr>
          <p:cNvPr id="14" name="Espace réservé du contenu 2"/>
          <p:cNvSpPr>
            <a:spLocks noGrp="1"/>
          </p:cNvSpPr>
          <p:nvPr>
            <p:ph sz="quarter" idx="24"/>
          </p:nvPr>
        </p:nvSpPr>
        <p:spPr>
          <a:xfrm>
            <a:off x="6215856" y="1632030"/>
            <a:ext cx="2438400" cy="4544933"/>
          </a:xfrm>
        </p:spPr>
        <p:txBody>
          <a:bodyPr>
            <a:normAutofit/>
          </a:bodyPr>
          <a:lstStyle>
            <a:lvl1pPr marL="0" indent="0">
              <a:buNone/>
              <a:defRPr sz="2400">
                <a:solidFill>
                  <a:schemeClr val="tx2"/>
                </a:solidFill>
              </a:defRPr>
            </a:lvl1pPr>
          </a:lstStyle>
          <a:p>
            <a:pPr lvl="0"/>
            <a:endParaRPr lang="fr-FR"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S_Bleu_SS_5 boite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D6FEFA84-4A55-3745-A0DA-17BDA91C550B}"/>
              </a:ext>
            </a:extLst>
          </p:cNvPr>
          <p:cNvSpPr>
            <a:spLocks noGrp="1"/>
          </p:cNvSpPr>
          <p:nvPr>
            <p:ph type="body" idx="28"/>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25" name="Espace réservé du contenu 2"/>
          <p:cNvSpPr>
            <a:spLocks noGrp="1"/>
          </p:cNvSpPr>
          <p:nvPr>
            <p:ph sz="quarter" idx="23"/>
          </p:nvPr>
        </p:nvSpPr>
        <p:spPr>
          <a:xfrm>
            <a:off x="836612"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6" name="Espace réservé du contenu 2"/>
          <p:cNvSpPr>
            <a:spLocks noGrp="1"/>
          </p:cNvSpPr>
          <p:nvPr>
            <p:ph sz="quarter" idx="24"/>
          </p:nvPr>
        </p:nvSpPr>
        <p:spPr>
          <a:xfrm>
            <a:off x="2983731"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7" name="Espace réservé du contenu 2"/>
          <p:cNvSpPr>
            <a:spLocks noGrp="1"/>
          </p:cNvSpPr>
          <p:nvPr>
            <p:ph sz="quarter" idx="25"/>
          </p:nvPr>
        </p:nvSpPr>
        <p:spPr>
          <a:xfrm>
            <a:off x="5130851"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8" name="Espace réservé du contenu 2"/>
          <p:cNvSpPr>
            <a:spLocks noGrp="1"/>
          </p:cNvSpPr>
          <p:nvPr>
            <p:ph sz="quarter" idx="26"/>
          </p:nvPr>
        </p:nvSpPr>
        <p:spPr>
          <a:xfrm>
            <a:off x="7277970" y="1632029"/>
            <a:ext cx="1927122" cy="4544933"/>
          </a:xfrm>
        </p:spPr>
        <p:txBody>
          <a:bodyPr>
            <a:normAutofit/>
          </a:bodyPr>
          <a:lstStyle>
            <a:lvl1pPr marL="0" indent="0">
              <a:buNone/>
              <a:defRPr sz="2400">
                <a:solidFill>
                  <a:schemeClr val="tx2"/>
                </a:solidFill>
              </a:defRPr>
            </a:lvl1pPr>
          </a:lstStyle>
          <a:p>
            <a:pPr lvl="0"/>
            <a:endParaRPr lang="fr-FR" dirty="0"/>
          </a:p>
        </p:txBody>
      </p:sp>
      <p:sp>
        <p:nvSpPr>
          <p:cNvPr id="29" name="Espace réservé du contenu 2"/>
          <p:cNvSpPr>
            <a:spLocks noGrp="1"/>
          </p:cNvSpPr>
          <p:nvPr>
            <p:ph sz="quarter" idx="27"/>
          </p:nvPr>
        </p:nvSpPr>
        <p:spPr>
          <a:xfrm>
            <a:off x="9425090" y="1632029"/>
            <a:ext cx="1927122" cy="4544933"/>
          </a:xfrm>
        </p:spPr>
        <p:txBody>
          <a:bodyPr>
            <a:normAutofit/>
          </a:bodyPr>
          <a:lstStyle>
            <a:lvl1pPr marL="0" indent="0">
              <a:buNone/>
              <a:defRPr sz="2400">
                <a:solidFill>
                  <a:schemeClr val="tx2"/>
                </a:solidFill>
              </a:defRPr>
            </a:lvl1pPr>
          </a:lstStyle>
          <a:p>
            <a:pPr lvl="0"/>
            <a:endParaRPr lang="fr-FR"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S_Bleu_SS_3 boites">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D6FEFA84-4A55-3745-A0DA-17BDA91C550B}"/>
              </a:ext>
            </a:extLst>
          </p:cNvPr>
          <p:cNvSpPr>
            <a:spLocks noGrp="1"/>
          </p:cNvSpPr>
          <p:nvPr>
            <p:ph type="body" idx="18"/>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1632030"/>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8034542"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1"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4436371"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7" hasCustomPrompt="1"/>
          </p:nvPr>
        </p:nvSpPr>
        <p:spPr>
          <a:xfrm>
            <a:off x="838200" y="4055288"/>
            <a:ext cx="3317670" cy="212082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S_Bleu_1 boi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7B8AC8-6EE7-164D-AD92-3E230E26D197}"/>
              </a:ext>
            </a:extLst>
          </p:cNvPr>
          <p:cNvSpPr>
            <a:spLocks noGrp="1"/>
          </p:cNvSpPr>
          <p:nvPr>
            <p:ph type="sldNum" sz="quarter" idx="10"/>
          </p:nvPr>
        </p:nvSpPr>
        <p:spPr/>
        <p:txBody>
          <a:bodyPr/>
          <a:lstStyle/>
          <a:p>
            <a:fld id="{D484A613-5676-1143-AC98-8E218D214FE7}" type="slidenum">
              <a:rPr lang="fr-FR" smtClean="0"/>
              <a:pPr/>
              <a:t>‹n°›</a:t>
            </a:fld>
            <a:endParaRPr lang="fr-FR" dirty="0"/>
          </a:p>
        </p:txBody>
      </p:sp>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1"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38200" y="945211"/>
            <a:ext cx="1051560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marL="285750" marR="0" lvl="0" indent="-285750" algn="l" defTabSz="914400" rtl="0" eaLnBrk="1" fontAlgn="auto" latinLnBrk="0" hangingPunct="1">
              <a:lnSpc>
                <a:spcPct val="90000"/>
              </a:lnSpc>
              <a:spcBef>
                <a:spcPts val="1000"/>
              </a:spcBef>
              <a:spcAft>
                <a:spcPts val="0"/>
              </a:spcAft>
              <a:buClr>
                <a:schemeClr val="accent3"/>
              </a:buClr>
              <a:buSzTx/>
              <a:buFont typeface="Arial" charset="0"/>
              <a:buNone/>
              <a:tabLst/>
              <a:defRPr/>
            </a:pPr>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S_Gris_SS_4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8" name="Text Placeholder 2">
            <a:extLst>
              <a:ext uri="{FF2B5EF4-FFF2-40B4-BE49-F238E27FC236}">
                <a16:creationId xmlns:a16="http://schemas.microsoft.com/office/drawing/2014/main" id="{D6FEFA84-4A55-3745-A0DA-17BDA91C550B}"/>
              </a:ext>
            </a:extLst>
          </p:cNvPr>
          <p:cNvSpPr>
            <a:spLocks noGrp="1"/>
          </p:cNvSpPr>
          <p:nvPr>
            <p:ph type="body" idx="11" hasCustomPrompt="1"/>
          </p:nvPr>
        </p:nvSpPr>
        <p:spPr>
          <a:xfrm>
            <a:off x="839788" y="922317"/>
            <a:ext cx="10512424" cy="488077"/>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LES STYLES DU TEXTE DU MASQUE</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1586239"/>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3"/>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1586239"/>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6237414" y="4024640"/>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838199" y="4024640"/>
            <a:ext cx="5114798" cy="2155865"/>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S_Bleu_1 boite Imag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1" name="Text Placeholder 3"/>
          <p:cNvSpPr>
            <a:spLocks noGrp="1"/>
          </p:cNvSpPr>
          <p:nvPr>
            <p:ph type="body" sz="half" idx="2" hasCustomPrompt="1"/>
          </p:nvPr>
        </p:nvSpPr>
        <p:spPr>
          <a:xfrm>
            <a:off x="838200" y="933170"/>
            <a:ext cx="6860458"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7" name="Image 6">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8"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933170"/>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3610451"/>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S_Bleu_2 boite Imag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12" name="Text Placeholder 3"/>
          <p:cNvSpPr>
            <a:spLocks noGrp="1"/>
          </p:cNvSpPr>
          <p:nvPr>
            <p:ph type="body" sz="half" idx="2" hasCustomPrompt="1"/>
          </p:nvPr>
        </p:nvSpPr>
        <p:spPr>
          <a:xfrm>
            <a:off x="838200" y="933170"/>
            <a:ext cx="3317670"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5" name="Text Placeholder 3"/>
          <p:cNvSpPr>
            <a:spLocks noGrp="1"/>
          </p:cNvSpPr>
          <p:nvPr>
            <p:ph type="body" sz="half" idx="17" hasCustomPrompt="1"/>
          </p:nvPr>
        </p:nvSpPr>
        <p:spPr>
          <a:xfrm>
            <a:off x="4435578" y="933170"/>
            <a:ext cx="3317670" cy="5080280"/>
          </a:xfrm>
        </p:spPr>
        <p:txBody>
          <a:bodyPr>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200"/>
            </a:lvl3pPr>
            <a:lvl4pPr marL="1714500" indent="-342900">
              <a:buFont typeface="Arial" panose="020B0604020202020204" pitchFamily="34" charset="0"/>
              <a:buChar char="•"/>
              <a:defRPr sz="2200"/>
            </a:lvl4pPr>
            <a:lvl5pPr marL="2171700" indent="-342900">
              <a:buFont typeface="Arial" panose="020B0604020202020204" pitchFamily="34" charset="0"/>
              <a:buChar char="•"/>
              <a:defRPr sz="2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2956" y="933170"/>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Text Placeholder 2">
            <a:extLst>
              <a:ext uri="{FF2B5EF4-FFF2-40B4-BE49-F238E27FC236}">
                <a16:creationId xmlns:a16="http://schemas.microsoft.com/office/drawing/2014/main" id="{F8FD8C84-1991-3B40-88B4-E8CC1DDD9F92}"/>
              </a:ext>
            </a:extLst>
          </p:cNvPr>
          <p:cNvSpPr>
            <a:spLocks noGrp="1"/>
          </p:cNvSpPr>
          <p:nvPr>
            <p:ph idx="18" hasCustomPrompt="1"/>
          </p:nvPr>
        </p:nvSpPr>
        <p:spPr>
          <a:xfrm>
            <a:off x="8032956" y="3610451"/>
            <a:ext cx="3320844" cy="2400440"/>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S_Bleu_2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922318"/>
            <a:ext cx="5114798" cy="513435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922318"/>
            <a:ext cx="5114798" cy="5134354"/>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S_Bleu_3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922317"/>
            <a:ext cx="3317670" cy="5254647"/>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S_Bleu_4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6237414" y="941543"/>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199" y="941543"/>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6237414" y="3637935"/>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4"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838199" y="3637935"/>
            <a:ext cx="5114798" cy="247772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2400" baseline="0">
                <a:solidFill>
                  <a:schemeClr val="tx2"/>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sz="2200" baseline="0"/>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S_Bleu_4 boites horizontal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3" name="Espace réservé du contenu 2"/>
          <p:cNvSpPr>
            <a:spLocks noGrp="1"/>
          </p:cNvSpPr>
          <p:nvPr>
            <p:ph sz="quarter" idx="21"/>
          </p:nvPr>
        </p:nvSpPr>
        <p:spPr>
          <a:xfrm>
            <a:off x="3516313" y="933450"/>
            <a:ext cx="2438400" cy="5080000"/>
          </a:xfrm>
        </p:spPr>
        <p:txBody>
          <a:bodyPr>
            <a:normAutofit/>
          </a:bodyPr>
          <a:lstStyle>
            <a:lvl1pPr marL="0" indent="0">
              <a:buNone/>
              <a:defRPr sz="2400">
                <a:solidFill>
                  <a:schemeClr val="tx2"/>
                </a:solidFill>
              </a:defRPr>
            </a:lvl1pPr>
          </a:lstStyle>
          <a:p>
            <a:pPr lvl="0"/>
            <a:endParaRPr lang="fr-FR" dirty="0"/>
          </a:p>
        </p:txBody>
      </p:sp>
      <p:sp>
        <p:nvSpPr>
          <p:cNvPr id="12" name="Espace réservé du contenu 2"/>
          <p:cNvSpPr>
            <a:spLocks noGrp="1"/>
          </p:cNvSpPr>
          <p:nvPr>
            <p:ph sz="quarter" idx="22"/>
          </p:nvPr>
        </p:nvSpPr>
        <p:spPr>
          <a:xfrm>
            <a:off x="8915400" y="933450"/>
            <a:ext cx="2438400" cy="5080000"/>
          </a:xfrm>
        </p:spPr>
        <p:txBody>
          <a:bodyPr>
            <a:normAutofit/>
          </a:bodyPr>
          <a:lstStyle>
            <a:lvl1pPr marL="0" indent="0">
              <a:buNone/>
              <a:defRPr sz="2400">
                <a:solidFill>
                  <a:schemeClr val="tx2"/>
                </a:solidFill>
              </a:defRPr>
            </a:lvl1pPr>
          </a:lstStyle>
          <a:p>
            <a:pPr lvl="0"/>
            <a:endParaRPr lang="fr-FR" dirty="0"/>
          </a:p>
        </p:txBody>
      </p:sp>
      <p:sp>
        <p:nvSpPr>
          <p:cNvPr id="13" name="Espace réservé du contenu 2"/>
          <p:cNvSpPr>
            <a:spLocks noGrp="1"/>
          </p:cNvSpPr>
          <p:nvPr>
            <p:ph sz="quarter" idx="23"/>
          </p:nvPr>
        </p:nvSpPr>
        <p:spPr>
          <a:xfrm>
            <a:off x="838200" y="933450"/>
            <a:ext cx="2438400" cy="5080000"/>
          </a:xfrm>
        </p:spPr>
        <p:txBody>
          <a:bodyPr>
            <a:normAutofit/>
          </a:bodyPr>
          <a:lstStyle>
            <a:lvl1pPr marL="0" indent="0">
              <a:buNone/>
              <a:defRPr sz="2400">
                <a:solidFill>
                  <a:schemeClr val="tx2"/>
                </a:solidFill>
              </a:defRPr>
            </a:lvl1pPr>
          </a:lstStyle>
          <a:p>
            <a:pPr lvl="0"/>
            <a:endParaRPr lang="fr-FR" dirty="0"/>
          </a:p>
        </p:txBody>
      </p:sp>
      <p:sp>
        <p:nvSpPr>
          <p:cNvPr id="14" name="Espace réservé du contenu 2"/>
          <p:cNvSpPr>
            <a:spLocks noGrp="1"/>
          </p:cNvSpPr>
          <p:nvPr>
            <p:ph sz="quarter" idx="24"/>
          </p:nvPr>
        </p:nvSpPr>
        <p:spPr>
          <a:xfrm>
            <a:off x="6215856" y="933450"/>
            <a:ext cx="2438400" cy="5080000"/>
          </a:xfrm>
        </p:spPr>
        <p:txBody>
          <a:bodyPr>
            <a:normAutofit/>
          </a:bodyPr>
          <a:lstStyle>
            <a:lvl1pPr marL="0" indent="0">
              <a:buNone/>
              <a:defRPr sz="2400">
                <a:solidFill>
                  <a:schemeClr val="tx2"/>
                </a:solidFill>
              </a:defRPr>
            </a:lvl1pPr>
          </a:lstStyle>
          <a:p>
            <a:pPr lvl="0"/>
            <a:endParaRPr lang="fr-FR"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S_Bleu_5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25" name="Espace réservé du contenu 2"/>
          <p:cNvSpPr>
            <a:spLocks noGrp="1"/>
          </p:cNvSpPr>
          <p:nvPr>
            <p:ph sz="quarter" idx="23"/>
          </p:nvPr>
        </p:nvSpPr>
        <p:spPr>
          <a:xfrm>
            <a:off x="838200"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6" name="Espace réservé du contenu 2"/>
          <p:cNvSpPr>
            <a:spLocks noGrp="1"/>
          </p:cNvSpPr>
          <p:nvPr>
            <p:ph sz="quarter" idx="24"/>
          </p:nvPr>
        </p:nvSpPr>
        <p:spPr>
          <a:xfrm>
            <a:off x="2985319"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7" name="Espace réservé du contenu 2"/>
          <p:cNvSpPr>
            <a:spLocks noGrp="1"/>
          </p:cNvSpPr>
          <p:nvPr>
            <p:ph sz="quarter" idx="25"/>
          </p:nvPr>
        </p:nvSpPr>
        <p:spPr>
          <a:xfrm>
            <a:off x="5132439"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8" name="Espace réservé du contenu 2"/>
          <p:cNvSpPr>
            <a:spLocks noGrp="1"/>
          </p:cNvSpPr>
          <p:nvPr>
            <p:ph sz="quarter" idx="26"/>
          </p:nvPr>
        </p:nvSpPr>
        <p:spPr>
          <a:xfrm>
            <a:off x="7279558" y="933450"/>
            <a:ext cx="1927122" cy="5080000"/>
          </a:xfrm>
        </p:spPr>
        <p:txBody>
          <a:bodyPr>
            <a:normAutofit/>
          </a:bodyPr>
          <a:lstStyle>
            <a:lvl1pPr marL="0" indent="0">
              <a:buNone/>
              <a:defRPr sz="2400">
                <a:solidFill>
                  <a:schemeClr val="tx2"/>
                </a:solidFill>
              </a:defRPr>
            </a:lvl1pPr>
          </a:lstStyle>
          <a:p>
            <a:pPr lvl="0"/>
            <a:endParaRPr lang="fr-FR" dirty="0"/>
          </a:p>
        </p:txBody>
      </p:sp>
      <p:sp>
        <p:nvSpPr>
          <p:cNvPr id="29" name="Espace réservé du contenu 2"/>
          <p:cNvSpPr>
            <a:spLocks noGrp="1"/>
          </p:cNvSpPr>
          <p:nvPr>
            <p:ph sz="quarter" idx="27"/>
          </p:nvPr>
        </p:nvSpPr>
        <p:spPr>
          <a:xfrm>
            <a:off x="9426678" y="933450"/>
            <a:ext cx="1927122" cy="5080000"/>
          </a:xfrm>
        </p:spPr>
        <p:txBody>
          <a:bodyPr>
            <a:normAutofit/>
          </a:bodyPr>
          <a:lstStyle>
            <a:lvl1pPr marL="0" indent="0">
              <a:buNone/>
              <a:defRPr sz="2400">
                <a:solidFill>
                  <a:schemeClr val="tx2"/>
                </a:solidFill>
              </a:defRPr>
            </a:lvl1pPr>
          </a:lstStyle>
          <a:p>
            <a:pPr lvl="0"/>
            <a:endParaRPr lang="fr-FR"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S_Bleu_SS_3 boit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2" name="Image 11">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5"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9" name="Text Placeholder 2">
            <a:extLst>
              <a:ext uri="{FF2B5EF4-FFF2-40B4-BE49-F238E27FC236}">
                <a16:creationId xmlns:a16="http://schemas.microsoft.com/office/drawing/2014/main" id="{F8FD8C84-1991-3B40-88B4-E8CC1DDD9F92}"/>
              </a:ext>
            </a:extLst>
          </p:cNvPr>
          <p:cNvSpPr>
            <a:spLocks noGrp="1"/>
          </p:cNvSpPr>
          <p:nvPr>
            <p:ph idx="1" hasCustomPrompt="1"/>
          </p:nvPr>
        </p:nvSpPr>
        <p:spPr>
          <a:xfrm>
            <a:off x="8034542" y="922317"/>
            <a:ext cx="3317670" cy="2323705"/>
          </a:xfrm>
          <a:prstGeom prst="rect">
            <a:avLst/>
          </a:prstGeom>
        </p:spPr>
        <p:txBody>
          <a:bodyPr vert="horz" lIns="91440" tIns="45720" rIns="91440" bIns="45720" rtlCol="0">
            <a:normAutofit/>
          </a:bodyPr>
          <a:lstStyle>
            <a:lvl1pPr marL="0" indent="0">
              <a:buNone/>
              <a:defRPr sz="2400" baseline="0">
                <a:solidFill>
                  <a:schemeClr val="tx2"/>
                </a:solidFill>
              </a:defRPr>
            </a:lvl1pPr>
            <a:lvl3pPr>
              <a:defRPr sz="2200" baseline="0"/>
            </a:lvl3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2" name="Text Placeholder 2">
            <a:extLst>
              <a:ext uri="{FF2B5EF4-FFF2-40B4-BE49-F238E27FC236}">
                <a16:creationId xmlns:a16="http://schemas.microsoft.com/office/drawing/2014/main" id="{F8FD8C84-1991-3B40-88B4-E8CC1DDD9F92}"/>
              </a:ext>
            </a:extLst>
          </p:cNvPr>
          <p:cNvSpPr>
            <a:spLocks noGrp="1"/>
          </p:cNvSpPr>
          <p:nvPr>
            <p:ph idx="13" hasCustomPrompt="1"/>
          </p:nvPr>
        </p:nvSpPr>
        <p:spPr>
          <a:xfrm>
            <a:off x="4436371" y="922317"/>
            <a:ext cx="3317670" cy="2323705"/>
          </a:xfrm>
          <a:prstGeom prst="rect">
            <a:avLst/>
          </a:prstGeom>
        </p:spPr>
        <p:txBody>
          <a:bodyPr vert="horz" lIns="91440" tIns="45720" rIns="91440" bIns="45720" rtlCol="0">
            <a:normAutofit/>
          </a:bodyPr>
          <a:lstStyle>
            <a:lvl1pPr marL="0" indent="0">
              <a:buNone/>
              <a:defRPr sz="2400" baseline="0">
                <a:solidFill>
                  <a:schemeClr val="tx2"/>
                </a:solidFill>
              </a:defRPr>
            </a:lvl1pPr>
            <a:lvl3pPr>
              <a:defRPr sz="2200" baseline="0"/>
            </a:lvl3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3" name="Text Placeholder 2">
            <a:extLst>
              <a:ext uri="{FF2B5EF4-FFF2-40B4-BE49-F238E27FC236}">
                <a16:creationId xmlns:a16="http://schemas.microsoft.com/office/drawing/2014/main" id="{F8FD8C84-1991-3B40-88B4-E8CC1DDD9F92}"/>
              </a:ext>
            </a:extLst>
          </p:cNvPr>
          <p:cNvSpPr>
            <a:spLocks noGrp="1"/>
          </p:cNvSpPr>
          <p:nvPr>
            <p:ph idx="14" hasCustomPrompt="1"/>
          </p:nvPr>
        </p:nvSpPr>
        <p:spPr>
          <a:xfrm>
            <a:off x="838200" y="922317"/>
            <a:ext cx="3317670" cy="2323705"/>
          </a:xfrm>
          <a:prstGeom prst="rect">
            <a:avLst/>
          </a:prstGeom>
        </p:spPr>
        <p:txBody>
          <a:bodyPr vert="horz" lIns="91440" tIns="45720" rIns="91440" bIns="45720" rtlCol="0">
            <a:normAutofit/>
          </a:bodyPr>
          <a:lstStyle>
            <a:lvl1pPr marL="0" indent="0">
              <a:buNone/>
              <a:defRPr sz="2400" baseline="0">
                <a:solidFill>
                  <a:schemeClr val="tx2"/>
                </a:solidFill>
              </a:defRPr>
            </a:lvl1pPr>
            <a:lvl3pPr>
              <a:defRPr sz="2200" baseline="0"/>
            </a:lvl3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0" name="Text Placeholder 2">
            <a:extLst>
              <a:ext uri="{FF2B5EF4-FFF2-40B4-BE49-F238E27FC236}">
                <a16:creationId xmlns:a16="http://schemas.microsoft.com/office/drawing/2014/main" id="{F8FD8C84-1991-3B40-88B4-E8CC1DDD9F92}"/>
              </a:ext>
            </a:extLst>
          </p:cNvPr>
          <p:cNvSpPr>
            <a:spLocks noGrp="1"/>
          </p:cNvSpPr>
          <p:nvPr>
            <p:ph idx="15" hasCustomPrompt="1"/>
          </p:nvPr>
        </p:nvSpPr>
        <p:spPr>
          <a:xfrm>
            <a:off x="8034542" y="3502329"/>
            <a:ext cx="3317670" cy="2323705"/>
          </a:xfrm>
          <a:prstGeom prst="rect">
            <a:avLst/>
          </a:prstGeom>
        </p:spPr>
        <p:txBody>
          <a:bodyPr vert="horz" lIns="91440" tIns="45720" rIns="91440" bIns="45720" rtlCol="0">
            <a:normAutofit/>
          </a:bodyPr>
          <a:lstStyle>
            <a:lvl1pPr marL="0" indent="0">
              <a:buNone/>
              <a:defRPr sz="2400" baseline="0">
                <a:solidFill>
                  <a:schemeClr val="tx2"/>
                </a:solidFill>
              </a:defRPr>
            </a:lvl1pPr>
            <a:lvl3pPr>
              <a:defRPr sz="2200" baseline="0"/>
            </a:lvl3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1" name="Text Placeholder 2">
            <a:extLst>
              <a:ext uri="{FF2B5EF4-FFF2-40B4-BE49-F238E27FC236}">
                <a16:creationId xmlns:a16="http://schemas.microsoft.com/office/drawing/2014/main" id="{F8FD8C84-1991-3B40-88B4-E8CC1DDD9F92}"/>
              </a:ext>
            </a:extLst>
          </p:cNvPr>
          <p:cNvSpPr>
            <a:spLocks noGrp="1"/>
          </p:cNvSpPr>
          <p:nvPr>
            <p:ph idx="16" hasCustomPrompt="1"/>
          </p:nvPr>
        </p:nvSpPr>
        <p:spPr>
          <a:xfrm>
            <a:off x="4436371" y="3502329"/>
            <a:ext cx="3317670" cy="2323705"/>
          </a:xfrm>
          <a:prstGeom prst="rect">
            <a:avLst/>
          </a:prstGeom>
        </p:spPr>
        <p:txBody>
          <a:bodyPr vert="horz" lIns="91440" tIns="45720" rIns="91440" bIns="45720" rtlCol="0">
            <a:normAutofit/>
          </a:bodyPr>
          <a:lstStyle>
            <a:lvl1pPr marL="0" indent="0">
              <a:buNone/>
              <a:defRPr sz="2400" baseline="0">
                <a:solidFill>
                  <a:schemeClr val="tx2"/>
                </a:solidFill>
              </a:defRPr>
            </a:lvl1pPr>
            <a:lvl3pPr>
              <a:defRPr sz="2200" baseline="0"/>
            </a:lvl3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Text Placeholder 2">
            <a:extLst>
              <a:ext uri="{FF2B5EF4-FFF2-40B4-BE49-F238E27FC236}">
                <a16:creationId xmlns:a16="http://schemas.microsoft.com/office/drawing/2014/main" id="{F8FD8C84-1991-3B40-88B4-E8CC1DDD9F92}"/>
              </a:ext>
            </a:extLst>
          </p:cNvPr>
          <p:cNvSpPr>
            <a:spLocks noGrp="1"/>
          </p:cNvSpPr>
          <p:nvPr>
            <p:ph idx="17" hasCustomPrompt="1"/>
          </p:nvPr>
        </p:nvSpPr>
        <p:spPr>
          <a:xfrm>
            <a:off x="838200" y="3502329"/>
            <a:ext cx="3317670" cy="2323705"/>
          </a:xfrm>
          <a:prstGeom prst="rect">
            <a:avLst/>
          </a:prstGeom>
        </p:spPr>
        <p:txBody>
          <a:bodyPr vert="horz" lIns="91440" tIns="45720" rIns="91440" bIns="45720" rtlCol="0">
            <a:normAutofit/>
          </a:bodyPr>
          <a:lstStyle>
            <a:lvl1pPr marL="0" indent="0">
              <a:buNone/>
              <a:defRPr sz="2400" baseline="0">
                <a:solidFill>
                  <a:schemeClr val="tx2"/>
                </a:solidFill>
              </a:defRPr>
            </a:lvl1pPr>
            <a:lvl3pPr>
              <a:defRPr sz="2200" baseline="0"/>
            </a:lvl3pPr>
          </a:lstStyle>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S_Bleu_2 boites vertical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pic>
        <p:nvPicPr>
          <p:cNvPr id="11" name="Image 10">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CA" dirty="0"/>
              <a:t>Modifier le style du titre</a:t>
            </a:r>
            <a:endParaRPr lang="en-US" dirty="0"/>
          </a:p>
        </p:txBody>
      </p:sp>
      <p:sp>
        <p:nvSpPr>
          <p:cNvPr id="10" name="Text Placeholder 2">
            <a:extLst>
              <a:ext uri="{FF2B5EF4-FFF2-40B4-BE49-F238E27FC236}">
                <a16:creationId xmlns:a16="http://schemas.microsoft.com/office/drawing/2014/main" id="{D6FEFA84-4A55-3745-A0DA-17BDA91C550B}"/>
              </a:ext>
            </a:extLst>
          </p:cNvPr>
          <p:cNvSpPr>
            <a:spLocks noGrp="1"/>
          </p:cNvSpPr>
          <p:nvPr>
            <p:ph type="body" idx="26"/>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12" name="Espace réservé du contenu 2"/>
          <p:cNvSpPr>
            <a:spLocks noGrp="1"/>
          </p:cNvSpPr>
          <p:nvPr>
            <p:ph sz="quarter" idx="23"/>
          </p:nvPr>
        </p:nvSpPr>
        <p:spPr>
          <a:xfrm>
            <a:off x="829238" y="1626365"/>
            <a:ext cx="10515600" cy="1730294"/>
          </a:xfrm>
        </p:spPr>
        <p:txBody>
          <a:bodyPr>
            <a:normAutofit/>
          </a:bodyPr>
          <a:lstStyle>
            <a:lvl1pPr marL="0" indent="0">
              <a:buNone/>
              <a:defRPr sz="2400">
                <a:solidFill>
                  <a:schemeClr val="tx2"/>
                </a:solidFill>
              </a:defRPr>
            </a:lvl1pPr>
          </a:lstStyle>
          <a:p>
            <a:pPr lvl="0"/>
            <a:endParaRPr lang="fr-FR" dirty="0"/>
          </a:p>
        </p:txBody>
      </p:sp>
      <p:sp>
        <p:nvSpPr>
          <p:cNvPr id="13" name="Text Placeholder 2">
            <a:extLst>
              <a:ext uri="{FF2B5EF4-FFF2-40B4-BE49-F238E27FC236}">
                <a16:creationId xmlns:a16="http://schemas.microsoft.com/office/drawing/2014/main" id="{D6FEFA84-4A55-3745-A0DA-17BDA91C550B}"/>
              </a:ext>
            </a:extLst>
          </p:cNvPr>
          <p:cNvSpPr>
            <a:spLocks noGrp="1"/>
          </p:cNvSpPr>
          <p:nvPr>
            <p:ph type="body" idx="27"/>
          </p:nvPr>
        </p:nvSpPr>
        <p:spPr>
          <a:xfrm>
            <a:off x="839788" y="3639332"/>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CA" dirty="0"/>
          </a:p>
        </p:txBody>
      </p:sp>
      <p:sp>
        <p:nvSpPr>
          <p:cNvPr id="15" name="Espace réservé du contenu 2"/>
          <p:cNvSpPr>
            <a:spLocks noGrp="1"/>
          </p:cNvSpPr>
          <p:nvPr>
            <p:ph sz="quarter" idx="28"/>
          </p:nvPr>
        </p:nvSpPr>
        <p:spPr>
          <a:xfrm>
            <a:off x="829238" y="4346416"/>
            <a:ext cx="10515600" cy="1730294"/>
          </a:xfrm>
        </p:spPr>
        <p:txBody>
          <a:bodyPr>
            <a:normAutofit/>
          </a:bodyPr>
          <a:lstStyle>
            <a:lvl1pPr marL="0" indent="0">
              <a:buNone/>
              <a:defRPr sz="2400">
                <a:solidFill>
                  <a:schemeClr val="tx2"/>
                </a:solidFill>
              </a:defRPr>
            </a:lvl1pPr>
          </a:lstStyle>
          <a:p>
            <a:pPr lvl="0"/>
            <a:endParaRPr lang="fr-FR"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ES_Bleu_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A97BC3B-237C-A645-B906-F1CFD00387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4157" y="1018796"/>
            <a:ext cx="7545416" cy="1272660"/>
          </a:xfrm>
          <a:prstGeom prst="rect">
            <a:avLst/>
          </a:prstGeom>
        </p:spPr>
      </p:pic>
      <p:sp>
        <p:nvSpPr>
          <p:cNvPr id="4" name="Espace réservé du numéro de diapositive 3"/>
          <p:cNvSpPr>
            <a:spLocks noGrp="1"/>
          </p:cNvSpPr>
          <p:nvPr>
            <p:ph type="sldNum" sz="quarter" idx="13"/>
          </p:nvPr>
        </p:nvSpPr>
        <p:spPr/>
        <p:txBody>
          <a:bodyPr/>
          <a:lstStyle/>
          <a:p>
            <a:fld id="{D484A613-5676-1143-AC98-8E218D214FE7}" type="slidenum">
              <a:rPr lang="fr-FR" smtClean="0"/>
              <a:pPr/>
              <a:t>‹n°›</a:t>
            </a:fld>
            <a:endParaRPr lang="fr-FR" dirty="0"/>
          </a:p>
        </p:txBody>
      </p:sp>
      <p:sp>
        <p:nvSpPr>
          <p:cNvPr id="20" name="Espace réservé pour une image  11">
            <a:extLst>
              <a:ext uri="{FF2B5EF4-FFF2-40B4-BE49-F238E27FC236}">
                <a16:creationId xmlns:a16="http://schemas.microsoft.com/office/drawing/2014/main" id="{3D6BD9CC-E0E2-FD40-B6CC-A34E332997F8}"/>
              </a:ext>
            </a:extLst>
          </p:cNvPr>
          <p:cNvSpPr>
            <a:spLocks noGrp="1"/>
          </p:cNvSpPr>
          <p:nvPr>
            <p:ph type="pic" sz="quarter" idx="14"/>
          </p:nvPr>
        </p:nvSpPr>
        <p:spPr>
          <a:xfrm>
            <a:off x="3986373" y="5083175"/>
            <a:ext cx="4140984" cy="1774825"/>
          </a:xfrm>
          <a:prstGeom prst="rect">
            <a:avLst/>
          </a:prstGeom>
        </p:spPr>
        <p:txBody>
          <a:bodyPr/>
          <a:lstStyle>
            <a:lvl1pPr marL="0" indent="0">
              <a:buNone/>
              <a:defRPr/>
            </a:lvl1pPr>
          </a:lstStyle>
          <a:p>
            <a:endParaRPr lang="fr-FR" dirty="0"/>
          </a:p>
        </p:txBody>
      </p:sp>
      <p:sp>
        <p:nvSpPr>
          <p:cNvPr id="21" name="Espace réservé pour une image  11">
            <a:extLst>
              <a:ext uri="{FF2B5EF4-FFF2-40B4-BE49-F238E27FC236}">
                <a16:creationId xmlns:a16="http://schemas.microsoft.com/office/drawing/2014/main" id="{3D6BD9CC-E0E2-FD40-B6CC-A34E332997F8}"/>
              </a:ext>
            </a:extLst>
          </p:cNvPr>
          <p:cNvSpPr>
            <a:spLocks noGrp="1"/>
          </p:cNvSpPr>
          <p:nvPr>
            <p:ph type="pic" sz="quarter" idx="15"/>
          </p:nvPr>
        </p:nvSpPr>
        <p:spPr>
          <a:xfrm>
            <a:off x="8129285" y="5083175"/>
            <a:ext cx="4062715" cy="1774825"/>
          </a:xfrm>
          <a:prstGeom prst="rect">
            <a:avLst/>
          </a:prstGeom>
        </p:spPr>
        <p:txBody>
          <a:bodyPr/>
          <a:lstStyle>
            <a:lvl1pPr marL="0" indent="0">
              <a:buNone/>
              <a:defRPr/>
            </a:lvl1pPr>
          </a:lstStyle>
          <a:p>
            <a:endParaRPr lang="fr-FR" dirty="0"/>
          </a:p>
        </p:txBody>
      </p:sp>
      <p:sp>
        <p:nvSpPr>
          <p:cNvPr id="8" name="Espace réservé du texte 7">
            <a:extLst>
              <a:ext uri="{FF2B5EF4-FFF2-40B4-BE49-F238E27FC236}">
                <a16:creationId xmlns:a16="http://schemas.microsoft.com/office/drawing/2014/main" id="{82AF36EC-C8A4-4378-BCD5-D524AB7F6412}"/>
              </a:ext>
            </a:extLst>
          </p:cNvPr>
          <p:cNvSpPr>
            <a:spLocks noGrp="1"/>
          </p:cNvSpPr>
          <p:nvPr>
            <p:ph type="body" sz="quarter" idx="16" hasCustomPrompt="1"/>
          </p:nvPr>
        </p:nvSpPr>
        <p:spPr>
          <a:xfrm>
            <a:off x="2633673" y="4466636"/>
            <a:ext cx="6924647" cy="361384"/>
          </a:xfrm>
        </p:spPr>
        <p:txBody>
          <a:bodyPr>
            <a:noAutofit/>
          </a:bodyPr>
          <a:lstStyle>
            <a:lvl1pPr marL="0" indent="0" algn="ctr">
              <a:buNone/>
              <a:defRPr sz="2000" baseline="0">
                <a:solidFill>
                  <a:schemeClr val="tx2"/>
                </a:solidFill>
                <a:latin typeface="Arial" charset="0"/>
                <a:ea typeface="Arial" charset="0"/>
                <a:cs typeface="Arial" charset="0"/>
              </a:defRPr>
            </a:lvl1pPr>
            <a:lvl2pPr>
              <a:defRPr sz="1200" baseline="0">
                <a:solidFill>
                  <a:srgbClr val="737478"/>
                </a:solidFill>
                <a:latin typeface="Gotham Rounded" panose="02000000000000000000" pitchFamily="2" charset="0"/>
              </a:defRPr>
            </a:lvl2pPr>
            <a:lvl3pPr>
              <a:defRPr sz="1200" baseline="0">
                <a:solidFill>
                  <a:srgbClr val="737478"/>
                </a:solidFill>
                <a:latin typeface="Gotham Rounded" panose="02000000000000000000" pitchFamily="2" charset="0"/>
              </a:defRPr>
            </a:lvl3pPr>
            <a:lvl4pPr>
              <a:defRPr sz="1200" baseline="0">
                <a:solidFill>
                  <a:srgbClr val="737478"/>
                </a:solidFill>
                <a:latin typeface="Gotham Rounded" panose="02000000000000000000" pitchFamily="2" charset="0"/>
              </a:defRPr>
            </a:lvl4pPr>
            <a:lvl5pPr>
              <a:defRPr sz="1200" baseline="0">
                <a:solidFill>
                  <a:srgbClr val="737478"/>
                </a:solidFill>
                <a:latin typeface="Gotham Rounded" panose="02000000000000000000" pitchFamily="2" charset="0"/>
              </a:defRPr>
            </a:lvl5pPr>
          </a:lstStyle>
          <a:p>
            <a:pPr lvl="0"/>
            <a:r>
              <a:rPr lang="fr-CA" dirty="0"/>
              <a:t>Date</a:t>
            </a:r>
            <a:endParaRPr lang="fr-FR" dirty="0"/>
          </a:p>
        </p:txBody>
      </p:sp>
      <p:sp>
        <p:nvSpPr>
          <p:cNvPr id="12" name="Espace réservé pour une image  11">
            <a:extLst>
              <a:ext uri="{FF2B5EF4-FFF2-40B4-BE49-F238E27FC236}">
                <a16:creationId xmlns:a16="http://schemas.microsoft.com/office/drawing/2014/main" id="{3D6BD9CC-E0E2-FD40-B6CC-A34E332997F8}"/>
              </a:ext>
            </a:extLst>
          </p:cNvPr>
          <p:cNvSpPr>
            <a:spLocks noGrp="1"/>
          </p:cNvSpPr>
          <p:nvPr>
            <p:ph type="pic" sz="quarter" idx="10"/>
          </p:nvPr>
        </p:nvSpPr>
        <p:spPr>
          <a:xfrm>
            <a:off x="0" y="5083175"/>
            <a:ext cx="4060787" cy="1774825"/>
          </a:xfrm>
          <a:prstGeom prst="rect">
            <a:avLst/>
          </a:prstGeom>
        </p:spPr>
        <p:txBody>
          <a:bodyPr/>
          <a:lstStyle>
            <a:lvl1pPr marL="0" indent="0">
              <a:buNone/>
              <a:defRPr/>
            </a:lvl1pPr>
          </a:lstStyle>
          <a:p>
            <a:endParaRPr lang="fr-FR" dirty="0"/>
          </a:p>
        </p:txBody>
      </p:sp>
      <p:sp>
        <p:nvSpPr>
          <p:cNvPr id="11" name="Text Placeholder 3">
            <a:extLst>
              <a:ext uri="{FF2B5EF4-FFF2-40B4-BE49-F238E27FC236}">
                <a16:creationId xmlns:a16="http://schemas.microsoft.com/office/drawing/2014/main" id="{849D3E76-0EDE-42C2-9528-A46C42B7F5B0}"/>
              </a:ext>
            </a:extLst>
          </p:cNvPr>
          <p:cNvSpPr>
            <a:spLocks noGrp="1"/>
          </p:cNvSpPr>
          <p:nvPr>
            <p:ph type="body" sz="half" idx="17" hasCustomPrompt="1"/>
          </p:nvPr>
        </p:nvSpPr>
        <p:spPr>
          <a:xfrm>
            <a:off x="1099594" y="3172968"/>
            <a:ext cx="9992806" cy="1028695"/>
          </a:xfrm>
        </p:spPr>
        <p:txBody>
          <a:bodyPr anchor="ctr">
            <a:noAutofit/>
          </a:bodyPr>
          <a:lstStyle>
            <a:lvl1pPr marL="0" indent="0" algn="ctr">
              <a:buNone/>
              <a:defRPr sz="2800" b="1" cap="all" baseline="0">
                <a:solidFill>
                  <a:schemeClr val="tx2"/>
                </a:solidFill>
                <a:latin typeface="Century Gothic" charset="0"/>
                <a:ea typeface="Century Gothic" charset="0"/>
                <a:cs typeface="Century Gothic"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cap="all" baseline="0" dirty="0"/>
              <a:t>Titre de la présentation (option 1)</a:t>
            </a:r>
            <a:endParaRPr lang="fr-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S_Gris_SS_4 boites horizontale">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D6FEFA84-4A55-3745-A0DA-17BDA91C550B}"/>
              </a:ext>
            </a:extLst>
          </p:cNvPr>
          <p:cNvSpPr>
            <a:spLocks noGrp="1"/>
          </p:cNvSpPr>
          <p:nvPr>
            <p:ph type="body" idx="25" hasCustomPrompt="1"/>
          </p:nvPr>
        </p:nvSpPr>
        <p:spPr>
          <a:xfrm>
            <a:off x="839788" y="922317"/>
            <a:ext cx="10512424" cy="530326"/>
          </a:xfrm>
        </p:spPr>
        <p:txBody>
          <a:bodyPr anchor="b">
            <a:noAutofit/>
          </a:bodyPr>
          <a:lstStyle>
            <a:lvl1pPr marL="0" indent="0" algn="l">
              <a:buNone/>
              <a:defRPr sz="2800" b="1" i="0" baseline="0">
                <a:solidFill>
                  <a:schemeClr val="accent1"/>
                </a:solidFill>
                <a:latin typeface="Century Gothic" charset="0"/>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LES STYLES DU TEXTE DU MASQUE</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84A613-5676-1143-AC98-8E218D214FE7}" type="slidenum">
              <a:rPr lang="fr-FR" smtClean="0"/>
              <a:t>‹n°›</a:t>
            </a:fld>
            <a:endParaRPr lang="fr-FR"/>
          </a:p>
        </p:txBody>
      </p:sp>
      <p:sp>
        <p:nvSpPr>
          <p:cNvPr id="3" name="Espace réservé du contenu 2"/>
          <p:cNvSpPr>
            <a:spLocks noGrp="1"/>
          </p:cNvSpPr>
          <p:nvPr>
            <p:ph sz="quarter" idx="21"/>
          </p:nvPr>
        </p:nvSpPr>
        <p:spPr>
          <a:xfrm>
            <a:off x="3516313" y="1632030"/>
            <a:ext cx="2438400" cy="4544933"/>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12" name="Espace réservé du contenu 2"/>
          <p:cNvSpPr>
            <a:spLocks noGrp="1"/>
          </p:cNvSpPr>
          <p:nvPr>
            <p:ph sz="quarter" idx="22"/>
          </p:nvPr>
        </p:nvSpPr>
        <p:spPr>
          <a:xfrm>
            <a:off x="8915400" y="1632030"/>
            <a:ext cx="2438400" cy="4544933"/>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13" name="Espace réservé du contenu 2"/>
          <p:cNvSpPr>
            <a:spLocks noGrp="1"/>
          </p:cNvSpPr>
          <p:nvPr>
            <p:ph sz="quarter" idx="23"/>
          </p:nvPr>
        </p:nvSpPr>
        <p:spPr>
          <a:xfrm>
            <a:off x="838200" y="1632030"/>
            <a:ext cx="2438400" cy="4544933"/>
          </a:xfrm>
        </p:spPr>
        <p:txBody>
          <a:bodyPr>
            <a:normAutofit/>
          </a:bodyPr>
          <a:lstStyle>
            <a:lvl1pPr marL="0" indent="0">
              <a:buNone/>
              <a:defRPr sz="2400">
                <a:solidFill>
                  <a:schemeClr val="tx2"/>
                </a:solidFill>
              </a:defRPr>
            </a:lvl1pPr>
          </a:lstStyle>
          <a:p>
            <a:pPr lvl="0"/>
            <a:r>
              <a:rPr lang="fr-FR"/>
              <a:t>Cliquez pour modifier les styles du texte du masque</a:t>
            </a:r>
          </a:p>
        </p:txBody>
      </p:sp>
      <p:sp>
        <p:nvSpPr>
          <p:cNvPr id="14" name="Espace réservé du contenu 2"/>
          <p:cNvSpPr>
            <a:spLocks noGrp="1"/>
          </p:cNvSpPr>
          <p:nvPr>
            <p:ph sz="quarter" idx="24"/>
          </p:nvPr>
        </p:nvSpPr>
        <p:spPr>
          <a:xfrm>
            <a:off x="6215856" y="1632030"/>
            <a:ext cx="2438400" cy="4544933"/>
          </a:xfrm>
        </p:spPr>
        <p:txBody>
          <a:bodyPr>
            <a:normAutofit/>
          </a:bodyPr>
          <a:lstStyle>
            <a:lvl1pPr marL="0" indent="0">
              <a:buNone/>
              <a:defRPr sz="2400">
                <a:solidFill>
                  <a:schemeClr val="tx2"/>
                </a:solidFill>
              </a:defRPr>
            </a:lvl1pPr>
          </a:lstStyle>
          <a:p>
            <a:pPr lvl="0"/>
            <a:r>
              <a:rPr lang="fr-FR"/>
              <a:t>Cliquez pour modifier les styles du texte du masque</a:t>
            </a:r>
          </a:p>
        </p:txBody>
      </p:sp>
      <p:pic>
        <p:nvPicPr>
          <p:cNvPr id="10" name="Image 9">
            <a:extLst>
              <a:ext uri="{FF2B5EF4-FFF2-40B4-BE49-F238E27FC236}">
                <a16:creationId xmlns:a16="http://schemas.microsoft.com/office/drawing/2014/main" id="{DDA14A64-5567-024E-AF4C-A7E01E8A8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192"/>
            <a:ext cx="12192000" cy="823912"/>
          </a:xfrm>
          <a:prstGeom prst="rect">
            <a:avLst/>
          </a:prstGeom>
        </p:spPr>
      </p:pic>
      <p:sp>
        <p:nvSpPr>
          <p:cNvPr id="16" name="Title 1">
            <a:extLst>
              <a:ext uri="{FF2B5EF4-FFF2-40B4-BE49-F238E27FC236}">
                <a16:creationId xmlns:a16="http://schemas.microsoft.com/office/drawing/2014/main" id="{CACF7946-0936-2A42-94D5-19FDA8C0DAA0}"/>
              </a:ext>
            </a:extLst>
          </p:cNvPr>
          <p:cNvSpPr>
            <a:spLocks noGrp="1"/>
          </p:cNvSpPr>
          <p:nvPr>
            <p:ph type="title"/>
          </p:nvPr>
        </p:nvSpPr>
        <p:spPr>
          <a:xfrm>
            <a:off x="838200" y="213688"/>
            <a:ext cx="10515600" cy="575032"/>
          </a:xfrm>
        </p:spPr>
        <p:txBody>
          <a:bodyPr>
            <a:normAutofit/>
          </a:bodyPr>
          <a:lstStyle>
            <a:lvl1pPr>
              <a:defRPr sz="3200" b="1" i="0" cap="all" baseline="0">
                <a:solidFill>
                  <a:schemeClr val="bg1"/>
                </a:solidFill>
                <a:latin typeface="Century Gothic" charset="0"/>
                <a:ea typeface="Century Gothic" charset="0"/>
                <a:cs typeface="Century Gothic" charset="0"/>
              </a:defRPr>
            </a:lvl1pPr>
          </a:lstStyle>
          <a:p>
            <a:r>
              <a:rPr lang="fr-FR"/>
              <a:t>Modifiez le style du titre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316737FB-9A9D-49EA-6F10-F0298198CA3D}"/>
              </a:ext>
            </a:extLst>
          </p:cNvPr>
          <p:cNvSpPr/>
          <p:nvPr userDrawn="1">
            <p:custDataLst>
              <p:tags r:id="rId1"/>
            </p:custDataLst>
          </p:nvPr>
        </p:nvSpPr>
        <p:spPr>
          <a:xfrm>
            <a:off x="0" y="0"/>
            <a:ext cx="12700" cy="12700"/>
          </a:xfrm>
          <a:prstGeom prst="octagon">
            <a:avLst/>
          </a:prstGeom>
          <a:no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aphicFrame>
        <p:nvGraphicFramePr>
          <p:cNvPr id="4" name="Object 3" hidden="1">
            <a:extLst>
              <a:ext uri="{FF2B5EF4-FFF2-40B4-BE49-F238E27FC236}">
                <a16:creationId xmlns:a16="http://schemas.microsoft.com/office/drawing/2014/main" id="{3D5F06F3-D518-6FD4-EEFF-630BAD2B7AF8}"/>
              </a:ext>
            </a:extLst>
          </p:cNvPr>
          <p:cNvGraphicFramePr>
            <a:graphicFrameLocks noChangeAspect="1"/>
          </p:cNvGraphicFramePr>
          <p:nvPr userDrawn="1">
            <p:custDataLst>
              <p:tags r:id="rId2"/>
            </p:custDataLst>
            <p:extLst>
              <p:ext uri="{D42A27DB-BD31-4B8C-83A1-F6EECF244321}">
                <p14:modId xmlns:p14="http://schemas.microsoft.com/office/powerpoint/2010/main" val="2593354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3D5F06F3-D518-6FD4-EEFF-630BAD2B7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Espace réservé de la date 6">
            <a:extLst>
              <a:ext uri="{FF2B5EF4-FFF2-40B4-BE49-F238E27FC236}">
                <a16:creationId xmlns:a16="http://schemas.microsoft.com/office/drawing/2014/main" id="{CE16250E-C0D8-9E87-0F53-D556DF274708}"/>
              </a:ext>
            </a:extLst>
          </p:cNvPr>
          <p:cNvSpPr>
            <a:spLocks noGrp="1"/>
          </p:cNvSpPr>
          <p:nvPr>
            <p:ph type="dt" sz="half" idx="2"/>
          </p:nvPr>
        </p:nvSpPr>
        <p:spPr>
          <a:xfrm>
            <a:off x="695325" y="6381354"/>
            <a:ext cx="2743200" cy="108298"/>
          </a:xfrm>
          <a:prstGeom prst="rect">
            <a:avLst/>
          </a:prstGeom>
        </p:spPr>
        <p:txBody>
          <a:bodyPr vert="horz" lIns="0" tIns="0" rIns="0" bIns="0" rtlCol="0" anchor="ctr"/>
          <a:lstStyle>
            <a:lvl1pPr algn="l">
              <a:defRPr lang="fr-FR" sz="1000" b="0" i="0" kern="1200" smtClean="0">
                <a:solidFill>
                  <a:schemeClr val="bg2"/>
                </a:solidFill>
                <a:latin typeface="Arial" panose="020B0604020202020204" pitchFamily="34" charset="0"/>
                <a:ea typeface="+mn-ea"/>
                <a:cs typeface="Arial" panose="020B0604020202020204" pitchFamily="34" charset="0"/>
              </a:defRPr>
            </a:lvl1pPr>
          </a:lstStyle>
          <a:p>
            <a:r>
              <a:rPr lang="fr-CA"/>
              <a:t>NOVEMBRE 22</a:t>
            </a:r>
          </a:p>
        </p:txBody>
      </p:sp>
      <p:sp>
        <p:nvSpPr>
          <p:cNvPr id="10" name="Title 1">
            <a:extLst>
              <a:ext uri="{FF2B5EF4-FFF2-40B4-BE49-F238E27FC236}">
                <a16:creationId xmlns:a16="http://schemas.microsoft.com/office/drawing/2014/main" id="{2FC04B83-1566-8FD5-0C43-F0599B158FF1}"/>
              </a:ext>
            </a:extLst>
          </p:cNvPr>
          <p:cNvSpPr>
            <a:spLocks noGrp="1"/>
          </p:cNvSpPr>
          <p:nvPr>
            <p:ph type="title" hasCustomPrompt="1"/>
          </p:nvPr>
        </p:nvSpPr>
        <p:spPr>
          <a:xfrm>
            <a:off x="695325" y="517202"/>
            <a:ext cx="10801350" cy="496009"/>
          </a:xfrm>
          <a:prstGeom prst="rect">
            <a:avLst/>
          </a:prstGeom>
        </p:spPr>
        <p:txBody>
          <a:bodyPr vert="horz" lIns="0" tIns="0" rIns="0" bIns="0"/>
          <a:lstStyle>
            <a:lvl1pPr>
              <a:defRPr sz="3600">
                <a:solidFill>
                  <a:schemeClr val="accent2"/>
                </a:solidFill>
              </a:defRPr>
            </a:lvl1pPr>
          </a:lstStyle>
          <a:p>
            <a:r>
              <a:rPr lang="en-US"/>
              <a:t>Enter text here</a:t>
            </a:r>
            <a:endParaRPr lang="en-CA"/>
          </a:p>
        </p:txBody>
      </p:sp>
    </p:spTree>
    <p:extLst>
      <p:ext uri="{BB962C8B-B14F-4D97-AF65-F5344CB8AC3E}">
        <p14:creationId xmlns:p14="http://schemas.microsoft.com/office/powerpoint/2010/main" val="23050914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 text column">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E6147342-F9C8-81B1-F192-5A046E2E31B9}"/>
              </a:ext>
            </a:extLst>
          </p:cNvPr>
          <p:cNvSpPr/>
          <p:nvPr userDrawn="1">
            <p:custDataLst>
              <p:tags r:id="rId1"/>
            </p:custDataLst>
          </p:nvPr>
        </p:nvSpPr>
        <p:spPr>
          <a:xfrm>
            <a:off x="0" y="0"/>
            <a:ext cx="12700" cy="12700"/>
          </a:xfrm>
          <a:prstGeom prst="octagon">
            <a:avLst/>
          </a:prstGeom>
          <a:no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aphicFrame>
        <p:nvGraphicFramePr>
          <p:cNvPr id="4" name="Object 3" hidden="1">
            <a:extLst>
              <a:ext uri="{FF2B5EF4-FFF2-40B4-BE49-F238E27FC236}">
                <a16:creationId xmlns:a16="http://schemas.microsoft.com/office/drawing/2014/main" id="{3D5F06F3-D518-6FD4-EEFF-630BAD2B7AF8}"/>
              </a:ext>
            </a:extLst>
          </p:cNvPr>
          <p:cNvGraphicFramePr>
            <a:graphicFrameLocks noChangeAspect="1"/>
          </p:cNvGraphicFramePr>
          <p:nvPr userDrawn="1">
            <p:custDataLst>
              <p:tags r:id="rId2"/>
            </p:custDataLst>
            <p:extLst>
              <p:ext uri="{D42A27DB-BD31-4B8C-83A1-F6EECF244321}">
                <p14:modId xmlns:p14="http://schemas.microsoft.com/office/powerpoint/2010/main" val="391494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3D5F06F3-D518-6FD4-EEFF-630BAD2B7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2">
            <a:extLst>
              <a:ext uri="{FF2B5EF4-FFF2-40B4-BE49-F238E27FC236}">
                <a16:creationId xmlns:a16="http://schemas.microsoft.com/office/drawing/2014/main" id="{94C182F4-2F29-DEC8-FBB1-84126F702BFB}"/>
              </a:ext>
            </a:extLst>
          </p:cNvPr>
          <p:cNvSpPr>
            <a:spLocks noGrp="1"/>
          </p:cNvSpPr>
          <p:nvPr>
            <p:ph idx="1" hasCustomPrompt="1"/>
          </p:nvPr>
        </p:nvSpPr>
        <p:spPr>
          <a:xfrm>
            <a:off x="695325" y="1268414"/>
            <a:ext cx="10801350" cy="5040312"/>
          </a:xfrm>
          <a:prstGeom prst="rect">
            <a:avLst/>
          </a:prstGeom>
        </p:spPr>
        <p:txBody>
          <a:bodyPr vert="horz" lIns="0" tIns="0" rIns="0" bIns="0" rtlCol="0">
            <a:noAutofit/>
          </a:bodyPr>
          <a:lstStyle>
            <a:lvl1pPr>
              <a:defRPr sz="1600">
                <a:solidFill>
                  <a:schemeClr val="bg1"/>
                </a:solidFill>
              </a:defRPr>
            </a:lvl1pPr>
          </a:lstStyle>
          <a:p>
            <a:pPr lvl="0"/>
            <a:r>
              <a:rPr lang="en-AU"/>
              <a:t>Enter text here</a:t>
            </a:r>
          </a:p>
          <a:p>
            <a:pPr lvl="0"/>
            <a:endParaRPr lang="en-AU"/>
          </a:p>
        </p:txBody>
      </p:sp>
      <p:sp>
        <p:nvSpPr>
          <p:cNvPr id="2" name="Espace réservé de la date 6">
            <a:extLst>
              <a:ext uri="{FF2B5EF4-FFF2-40B4-BE49-F238E27FC236}">
                <a16:creationId xmlns:a16="http://schemas.microsoft.com/office/drawing/2014/main" id="{9BDB2DC9-BB62-AE2C-DDF1-E939FF7E6809}"/>
              </a:ext>
            </a:extLst>
          </p:cNvPr>
          <p:cNvSpPr>
            <a:spLocks noGrp="1"/>
          </p:cNvSpPr>
          <p:nvPr>
            <p:ph type="dt" sz="half" idx="2"/>
          </p:nvPr>
        </p:nvSpPr>
        <p:spPr>
          <a:xfrm>
            <a:off x="695325" y="6381354"/>
            <a:ext cx="2743200" cy="108298"/>
          </a:xfrm>
          <a:prstGeom prst="rect">
            <a:avLst/>
          </a:prstGeom>
        </p:spPr>
        <p:txBody>
          <a:bodyPr vert="horz" lIns="0" tIns="0" rIns="0" bIns="0" rtlCol="0" anchor="ctr"/>
          <a:lstStyle>
            <a:lvl1pPr algn="l">
              <a:defRPr lang="fr-FR" sz="1000" b="0" i="0" kern="1200" smtClean="0">
                <a:solidFill>
                  <a:schemeClr val="bg2"/>
                </a:solidFill>
                <a:latin typeface="Arial" panose="020B0604020202020204" pitchFamily="34" charset="0"/>
                <a:ea typeface="+mn-ea"/>
                <a:cs typeface="Arial" panose="020B0604020202020204" pitchFamily="34" charset="0"/>
              </a:defRPr>
            </a:lvl1pPr>
          </a:lstStyle>
          <a:p>
            <a:r>
              <a:rPr lang="fr-CA"/>
              <a:t>NOVEMBRE 22</a:t>
            </a:r>
          </a:p>
        </p:txBody>
      </p:sp>
      <p:sp>
        <p:nvSpPr>
          <p:cNvPr id="5" name="Title 1">
            <a:extLst>
              <a:ext uri="{FF2B5EF4-FFF2-40B4-BE49-F238E27FC236}">
                <a16:creationId xmlns:a16="http://schemas.microsoft.com/office/drawing/2014/main" id="{2798A356-4470-4705-0A53-CCA51B89380F}"/>
              </a:ext>
            </a:extLst>
          </p:cNvPr>
          <p:cNvSpPr>
            <a:spLocks noGrp="1"/>
          </p:cNvSpPr>
          <p:nvPr>
            <p:ph type="title" hasCustomPrompt="1"/>
          </p:nvPr>
        </p:nvSpPr>
        <p:spPr>
          <a:xfrm>
            <a:off x="695325" y="517202"/>
            <a:ext cx="10801350" cy="496009"/>
          </a:xfrm>
          <a:prstGeom prst="rect">
            <a:avLst/>
          </a:prstGeom>
        </p:spPr>
        <p:txBody>
          <a:bodyPr vert="horz" lIns="0" tIns="0" rIns="0" bIns="0"/>
          <a:lstStyle>
            <a:lvl1pPr>
              <a:defRPr sz="3600">
                <a:solidFill>
                  <a:schemeClr val="accent2"/>
                </a:solidFill>
              </a:defRPr>
            </a:lvl1pPr>
          </a:lstStyle>
          <a:p>
            <a:r>
              <a:rPr lang="en-US"/>
              <a:t>Enter text here</a:t>
            </a:r>
            <a:endParaRPr lang="en-CA"/>
          </a:p>
        </p:txBody>
      </p:sp>
    </p:spTree>
    <p:extLst>
      <p:ext uri="{BB962C8B-B14F-4D97-AF65-F5344CB8AC3E}">
        <p14:creationId xmlns:p14="http://schemas.microsoft.com/office/powerpoint/2010/main" val="10459994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text columns">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D8BB34AA-7BAC-0CA8-069B-B04479BC959D}"/>
              </a:ext>
            </a:extLst>
          </p:cNvPr>
          <p:cNvSpPr/>
          <p:nvPr userDrawn="1">
            <p:custDataLst>
              <p:tags r:id="rId1"/>
            </p:custDataLst>
          </p:nvPr>
        </p:nvSpPr>
        <p:spPr>
          <a:xfrm>
            <a:off x="0" y="0"/>
            <a:ext cx="12700" cy="12700"/>
          </a:xfrm>
          <a:prstGeom prst="octagon">
            <a:avLst/>
          </a:prstGeom>
          <a:no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aphicFrame>
        <p:nvGraphicFramePr>
          <p:cNvPr id="4" name="Object 3" hidden="1">
            <a:extLst>
              <a:ext uri="{FF2B5EF4-FFF2-40B4-BE49-F238E27FC236}">
                <a16:creationId xmlns:a16="http://schemas.microsoft.com/office/drawing/2014/main" id="{3D5F06F3-D518-6FD4-EEFF-630BAD2B7AF8}"/>
              </a:ext>
            </a:extLst>
          </p:cNvPr>
          <p:cNvGraphicFramePr>
            <a:graphicFrameLocks noChangeAspect="1"/>
          </p:cNvGraphicFramePr>
          <p:nvPr userDrawn="1">
            <p:custDataLst>
              <p:tags r:id="rId2"/>
            </p:custDataLst>
            <p:extLst>
              <p:ext uri="{D42A27DB-BD31-4B8C-83A1-F6EECF244321}">
                <p14:modId xmlns:p14="http://schemas.microsoft.com/office/powerpoint/2010/main" val="2478313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3D5F06F3-D518-6FD4-EEFF-630BAD2B7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26743DA2-1876-ED01-1F92-AED392D6A65D}"/>
              </a:ext>
            </a:extLst>
          </p:cNvPr>
          <p:cNvSpPr>
            <a:spLocks noGrp="1"/>
          </p:cNvSpPr>
          <p:nvPr>
            <p:ph sz="half" idx="1" hasCustomPrompt="1"/>
          </p:nvPr>
        </p:nvSpPr>
        <p:spPr>
          <a:xfrm>
            <a:off x="695325" y="1260612"/>
            <a:ext cx="5146275" cy="5040312"/>
          </a:xfrm>
          <a:prstGeom prst="rect">
            <a:avLst/>
          </a:prstGeom>
        </p:spPr>
        <p:txBody>
          <a:bodyPr lIns="0" tIns="0" rIns="0" bIns="0">
            <a:noAutofit/>
          </a:bodyPr>
          <a:lstStyle>
            <a:lvl1pPr>
              <a:defRPr lang="en-AU" sz="1600" kern="1200" dirty="0">
                <a:solidFill>
                  <a:schemeClr val="bg1"/>
                </a:solidFill>
                <a:latin typeface="+mn-lt"/>
                <a:ea typeface="+mn-ea"/>
                <a:cs typeface="+mn-cs"/>
              </a:defRPr>
            </a:lvl1pPr>
          </a:lstStyle>
          <a:p>
            <a:pPr marL="0" lvl="0" indent="0" algn="l" defTabSz="914400" rtl="0" eaLnBrk="1" latinLnBrk="0" hangingPunct="1">
              <a:lnSpc>
                <a:spcPct val="90000"/>
              </a:lnSpc>
              <a:spcBef>
                <a:spcPts val="300"/>
              </a:spcBef>
              <a:spcAft>
                <a:spcPts val="300"/>
              </a:spcAft>
              <a:buFont typeface="Arial" panose="020B0604020202020204" pitchFamily="34" charset="0"/>
              <a:buNone/>
            </a:pPr>
            <a:r>
              <a:rPr lang="en-AU"/>
              <a:t>Click to edit Master text styles</a:t>
            </a:r>
          </a:p>
        </p:txBody>
      </p:sp>
      <p:sp>
        <p:nvSpPr>
          <p:cNvPr id="6" name="Content Placeholder 3">
            <a:extLst>
              <a:ext uri="{FF2B5EF4-FFF2-40B4-BE49-F238E27FC236}">
                <a16:creationId xmlns:a16="http://schemas.microsoft.com/office/drawing/2014/main" id="{952AFA09-1F51-AD38-18B8-0BAD89B212EC}"/>
              </a:ext>
            </a:extLst>
          </p:cNvPr>
          <p:cNvSpPr>
            <a:spLocks noGrp="1"/>
          </p:cNvSpPr>
          <p:nvPr>
            <p:ph sz="half" idx="2" hasCustomPrompt="1"/>
          </p:nvPr>
        </p:nvSpPr>
        <p:spPr>
          <a:xfrm>
            <a:off x="6345600" y="1268413"/>
            <a:ext cx="5151076" cy="5040312"/>
          </a:xfrm>
          <a:prstGeom prst="rect">
            <a:avLst/>
          </a:prstGeom>
        </p:spPr>
        <p:txBody>
          <a:bodyPr lIns="0" tIns="0" rIns="0" bIns="0">
            <a:noAutofit/>
          </a:bodyPr>
          <a:lstStyle>
            <a:lvl1pPr>
              <a:defRPr lang="en-AU" sz="1600" kern="1200" dirty="0">
                <a:solidFill>
                  <a:schemeClr val="bg1"/>
                </a:solidFill>
                <a:latin typeface="+mn-lt"/>
                <a:ea typeface="+mn-ea"/>
                <a:cs typeface="+mn-cs"/>
              </a:defRPr>
            </a:lvl1pPr>
          </a:lstStyle>
          <a:p>
            <a:pPr marL="0" lvl="0" indent="0" algn="l" defTabSz="914400" rtl="0" eaLnBrk="1" latinLnBrk="0" hangingPunct="1">
              <a:lnSpc>
                <a:spcPct val="90000"/>
              </a:lnSpc>
              <a:spcBef>
                <a:spcPts val="300"/>
              </a:spcBef>
              <a:spcAft>
                <a:spcPts val="300"/>
              </a:spcAft>
              <a:buFont typeface="Arial" panose="020B0604020202020204" pitchFamily="34" charset="0"/>
              <a:buNone/>
            </a:pPr>
            <a:r>
              <a:rPr lang="en-AU"/>
              <a:t>Click to edit Master text styles</a:t>
            </a:r>
          </a:p>
        </p:txBody>
      </p:sp>
      <p:sp>
        <p:nvSpPr>
          <p:cNvPr id="3" name="Espace réservé de la date 6">
            <a:extLst>
              <a:ext uri="{FF2B5EF4-FFF2-40B4-BE49-F238E27FC236}">
                <a16:creationId xmlns:a16="http://schemas.microsoft.com/office/drawing/2014/main" id="{53915294-1E62-01D5-532B-06B0C8679D4A}"/>
              </a:ext>
            </a:extLst>
          </p:cNvPr>
          <p:cNvSpPr>
            <a:spLocks noGrp="1"/>
          </p:cNvSpPr>
          <p:nvPr>
            <p:ph type="dt" sz="half" idx="10"/>
          </p:nvPr>
        </p:nvSpPr>
        <p:spPr>
          <a:xfrm>
            <a:off x="695325" y="6381354"/>
            <a:ext cx="2743200" cy="108298"/>
          </a:xfrm>
          <a:prstGeom prst="rect">
            <a:avLst/>
          </a:prstGeom>
        </p:spPr>
        <p:txBody>
          <a:bodyPr vert="horz" lIns="0" tIns="0" rIns="0" bIns="0" rtlCol="0" anchor="ctr"/>
          <a:lstStyle>
            <a:lvl1pPr algn="l">
              <a:defRPr lang="fr-FR" sz="1000" b="0" i="0" kern="1200" smtClean="0">
                <a:solidFill>
                  <a:schemeClr val="bg2"/>
                </a:solidFill>
                <a:latin typeface="Arial" panose="020B0604020202020204" pitchFamily="34" charset="0"/>
                <a:ea typeface="+mn-ea"/>
                <a:cs typeface="Arial" panose="020B0604020202020204" pitchFamily="34" charset="0"/>
              </a:defRPr>
            </a:lvl1pPr>
          </a:lstStyle>
          <a:p>
            <a:r>
              <a:rPr lang="fr-CA"/>
              <a:t>NOVEMBRE 22</a:t>
            </a:r>
          </a:p>
        </p:txBody>
      </p:sp>
      <p:sp>
        <p:nvSpPr>
          <p:cNvPr id="10" name="Title 1">
            <a:extLst>
              <a:ext uri="{FF2B5EF4-FFF2-40B4-BE49-F238E27FC236}">
                <a16:creationId xmlns:a16="http://schemas.microsoft.com/office/drawing/2014/main" id="{21D1EFBA-0070-4AD8-F7A2-D51CE6D7F7B1}"/>
              </a:ext>
            </a:extLst>
          </p:cNvPr>
          <p:cNvSpPr>
            <a:spLocks noGrp="1"/>
          </p:cNvSpPr>
          <p:nvPr>
            <p:ph type="title" hasCustomPrompt="1"/>
          </p:nvPr>
        </p:nvSpPr>
        <p:spPr>
          <a:xfrm>
            <a:off x="695325" y="517202"/>
            <a:ext cx="10801350" cy="496009"/>
          </a:xfrm>
          <a:prstGeom prst="rect">
            <a:avLst/>
          </a:prstGeom>
        </p:spPr>
        <p:txBody>
          <a:bodyPr vert="horz" lIns="0" tIns="0" rIns="0" bIns="0"/>
          <a:lstStyle>
            <a:lvl1pPr>
              <a:defRPr sz="3600">
                <a:solidFill>
                  <a:schemeClr val="accent2"/>
                </a:solidFill>
              </a:defRPr>
            </a:lvl1pPr>
          </a:lstStyle>
          <a:p>
            <a:r>
              <a:rPr lang="en-US"/>
              <a:t>Enter text here</a:t>
            </a:r>
            <a:endParaRPr lang="en-CA"/>
          </a:p>
        </p:txBody>
      </p:sp>
    </p:spTree>
    <p:extLst>
      <p:ext uri="{BB962C8B-B14F-4D97-AF65-F5344CB8AC3E}">
        <p14:creationId xmlns:p14="http://schemas.microsoft.com/office/powerpoint/2010/main" val="34942615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text columns">
    <p:bg>
      <p:bgPr>
        <a:solidFill>
          <a:schemeClr val="tx1"/>
        </a:solidFill>
        <a:effectLst/>
      </p:bgPr>
    </p:bg>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E6147342-F9C8-81B1-F192-5A046E2E31B9}"/>
              </a:ext>
            </a:extLst>
          </p:cNvPr>
          <p:cNvSpPr/>
          <p:nvPr userDrawn="1">
            <p:custDataLst>
              <p:tags r:id="rId2"/>
            </p:custDataLst>
          </p:nvPr>
        </p:nvSpPr>
        <p:spPr>
          <a:xfrm>
            <a:off x="0" y="0"/>
            <a:ext cx="12700" cy="12700"/>
          </a:xfrm>
          <a:prstGeom prst="octagon">
            <a:avLst/>
          </a:prstGeom>
          <a:no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aphicFrame>
        <p:nvGraphicFramePr>
          <p:cNvPr id="4" name="Object 3" hidden="1">
            <a:extLst>
              <a:ext uri="{FF2B5EF4-FFF2-40B4-BE49-F238E27FC236}">
                <a16:creationId xmlns:a16="http://schemas.microsoft.com/office/drawing/2014/main" id="{3D5F06F3-D518-6FD4-EEFF-630BAD2B7AF8}"/>
              </a:ext>
            </a:extLst>
          </p:cNvPr>
          <p:cNvGraphicFramePr>
            <a:graphicFrameLocks noChangeAspect="1"/>
          </p:cNvGraphicFramePr>
          <p:nvPr userDrawn="1">
            <p:custDataLst>
              <p:tags r:id="rId3"/>
            </p:custDataLst>
            <p:extLst>
              <p:ext uri="{D42A27DB-BD31-4B8C-83A1-F6EECF244321}">
                <p14:modId xmlns:p14="http://schemas.microsoft.com/office/powerpoint/2010/main" val="1245389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4" name="Object 3" hidden="1">
                        <a:extLst>
                          <a:ext uri="{FF2B5EF4-FFF2-40B4-BE49-F238E27FC236}">
                            <a16:creationId xmlns:a16="http://schemas.microsoft.com/office/drawing/2014/main" id="{3D5F06F3-D518-6FD4-EEFF-630BAD2B7A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6C85596-F659-CA84-497E-2BD564B5837B}"/>
              </a:ext>
            </a:extLst>
          </p:cNvPr>
          <p:cNvSpPr>
            <a:spLocks noGrp="1"/>
          </p:cNvSpPr>
          <p:nvPr>
            <p:ph idx="1" hasCustomPrompt="1"/>
          </p:nvPr>
        </p:nvSpPr>
        <p:spPr>
          <a:xfrm>
            <a:off x="695324" y="1268413"/>
            <a:ext cx="3335724" cy="5040312"/>
          </a:xfrm>
          <a:prstGeom prst="rect">
            <a:avLst/>
          </a:prstGeom>
        </p:spPr>
        <p:txBody>
          <a:bodyPr lIns="0" tIns="0" rIns="0" bIns="0">
            <a:noAutofit/>
          </a:bodyPr>
          <a:lstStyle>
            <a:lvl1pPr>
              <a:defRPr lang="en-AU" sz="1600" kern="1200" dirty="0">
                <a:solidFill>
                  <a:schemeClr val="bg1"/>
                </a:solidFill>
                <a:latin typeface="+mn-lt"/>
                <a:ea typeface="+mn-ea"/>
                <a:cs typeface="+mn-cs"/>
              </a:defRPr>
            </a:lvl1pPr>
          </a:lstStyle>
          <a:p>
            <a:pPr lvl="0" algn="just"/>
            <a:r>
              <a:rPr lang="en-AU"/>
              <a:t>Click to edit Master text styles</a:t>
            </a:r>
          </a:p>
        </p:txBody>
      </p:sp>
      <p:sp>
        <p:nvSpPr>
          <p:cNvPr id="7" name="Content Placeholder 2">
            <a:extLst>
              <a:ext uri="{FF2B5EF4-FFF2-40B4-BE49-F238E27FC236}">
                <a16:creationId xmlns:a16="http://schemas.microsoft.com/office/drawing/2014/main" id="{3C5F5244-106D-5AA4-1766-E935739E93D6}"/>
              </a:ext>
            </a:extLst>
          </p:cNvPr>
          <p:cNvSpPr>
            <a:spLocks noGrp="1"/>
          </p:cNvSpPr>
          <p:nvPr>
            <p:ph idx="10" hasCustomPrompt="1"/>
          </p:nvPr>
        </p:nvSpPr>
        <p:spPr>
          <a:xfrm>
            <a:off x="4350257" y="1268413"/>
            <a:ext cx="3501583" cy="5040312"/>
          </a:xfrm>
          <a:prstGeom prst="rect">
            <a:avLst/>
          </a:prstGeom>
        </p:spPr>
        <p:txBody>
          <a:bodyPr lIns="0" tIns="0" rIns="0" bIns="0">
            <a:noAutofit/>
          </a:bodyPr>
          <a:lstStyle>
            <a:lvl1pPr>
              <a:defRPr lang="en-AU" sz="1600" kern="1200" dirty="0">
                <a:solidFill>
                  <a:schemeClr val="bg1"/>
                </a:solidFill>
                <a:latin typeface="+mn-lt"/>
                <a:ea typeface="+mn-ea"/>
                <a:cs typeface="+mn-cs"/>
              </a:defRPr>
            </a:lvl1pPr>
          </a:lstStyle>
          <a:p>
            <a:pPr marL="0" lvl="0" indent="0" algn="just" defTabSz="914400" rtl="0" eaLnBrk="1" latinLnBrk="0" hangingPunct="1">
              <a:lnSpc>
                <a:spcPct val="90000"/>
              </a:lnSpc>
              <a:spcBef>
                <a:spcPts val="300"/>
              </a:spcBef>
              <a:spcAft>
                <a:spcPts val="300"/>
              </a:spcAft>
              <a:buFont typeface="Arial" panose="020B0604020202020204" pitchFamily="34" charset="0"/>
              <a:buNone/>
            </a:pPr>
            <a:r>
              <a:rPr lang="en-AU"/>
              <a:t>Click to edit Master text styles</a:t>
            </a:r>
          </a:p>
        </p:txBody>
      </p:sp>
      <p:sp>
        <p:nvSpPr>
          <p:cNvPr id="8" name="Content Placeholder 2">
            <a:extLst>
              <a:ext uri="{FF2B5EF4-FFF2-40B4-BE49-F238E27FC236}">
                <a16:creationId xmlns:a16="http://schemas.microsoft.com/office/drawing/2014/main" id="{0D244E78-3108-6668-900B-D52875654841}"/>
              </a:ext>
            </a:extLst>
          </p:cNvPr>
          <p:cNvSpPr>
            <a:spLocks noGrp="1"/>
          </p:cNvSpPr>
          <p:nvPr>
            <p:ph idx="11" hasCustomPrompt="1"/>
          </p:nvPr>
        </p:nvSpPr>
        <p:spPr>
          <a:xfrm>
            <a:off x="8158537" y="1268413"/>
            <a:ext cx="3338138" cy="5040312"/>
          </a:xfrm>
          <a:prstGeom prst="rect">
            <a:avLst/>
          </a:prstGeom>
        </p:spPr>
        <p:txBody>
          <a:bodyPr lIns="0" tIns="0" rIns="0" bIns="0">
            <a:noAutofit/>
          </a:bodyPr>
          <a:lstStyle>
            <a:lvl1pPr>
              <a:defRPr lang="en-AU" sz="1600" kern="1200" dirty="0">
                <a:solidFill>
                  <a:schemeClr val="bg1"/>
                </a:solidFill>
                <a:latin typeface="+mn-lt"/>
                <a:ea typeface="+mn-ea"/>
                <a:cs typeface="+mn-cs"/>
              </a:defRPr>
            </a:lvl1pPr>
          </a:lstStyle>
          <a:p>
            <a:pPr marL="0" lvl="0" indent="0" algn="just" defTabSz="914400" rtl="0" eaLnBrk="1" latinLnBrk="0" hangingPunct="1">
              <a:lnSpc>
                <a:spcPct val="90000"/>
              </a:lnSpc>
              <a:spcBef>
                <a:spcPts val="300"/>
              </a:spcBef>
              <a:spcAft>
                <a:spcPts val="300"/>
              </a:spcAft>
              <a:buFont typeface="Arial" panose="020B0604020202020204" pitchFamily="34" charset="0"/>
              <a:buNone/>
            </a:pPr>
            <a:r>
              <a:rPr lang="en-AU"/>
              <a:t>Click to edit Master text styles</a:t>
            </a:r>
          </a:p>
        </p:txBody>
      </p:sp>
      <p:sp>
        <p:nvSpPr>
          <p:cNvPr id="2" name="Espace réservé de la date 6">
            <a:extLst>
              <a:ext uri="{FF2B5EF4-FFF2-40B4-BE49-F238E27FC236}">
                <a16:creationId xmlns:a16="http://schemas.microsoft.com/office/drawing/2014/main" id="{6FE11634-290D-483B-51CC-CC791F274A72}"/>
              </a:ext>
            </a:extLst>
          </p:cNvPr>
          <p:cNvSpPr>
            <a:spLocks noGrp="1"/>
          </p:cNvSpPr>
          <p:nvPr>
            <p:ph type="dt" sz="half" idx="2"/>
          </p:nvPr>
        </p:nvSpPr>
        <p:spPr>
          <a:xfrm>
            <a:off x="695325" y="6381354"/>
            <a:ext cx="2743200" cy="108298"/>
          </a:xfrm>
          <a:prstGeom prst="rect">
            <a:avLst/>
          </a:prstGeom>
        </p:spPr>
        <p:txBody>
          <a:bodyPr vert="horz" lIns="0" tIns="0" rIns="0" bIns="0" rtlCol="0" anchor="ctr"/>
          <a:lstStyle>
            <a:lvl1pPr algn="l">
              <a:defRPr lang="fr-FR" sz="1000" b="0" i="0" kern="1200" smtClean="0">
                <a:solidFill>
                  <a:schemeClr val="bg2"/>
                </a:solidFill>
                <a:latin typeface="Arial" panose="020B0604020202020204" pitchFamily="34" charset="0"/>
                <a:ea typeface="+mn-ea"/>
                <a:cs typeface="Arial" panose="020B0604020202020204" pitchFamily="34" charset="0"/>
              </a:defRPr>
            </a:lvl1pPr>
          </a:lstStyle>
          <a:p>
            <a:r>
              <a:rPr lang="fr-CA"/>
              <a:t>NOVEMBRE 22</a:t>
            </a:r>
          </a:p>
        </p:txBody>
      </p:sp>
      <p:sp>
        <p:nvSpPr>
          <p:cNvPr id="16" name="Title 1">
            <a:extLst>
              <a:ext uri="{FF2B5EF4-FFF2-40B4-BE49-F238E27FC236}">
                <a16:creationId xmlns:a16="http://schemas.microsoft.com/office/drawing/2014/main" id="{B2DEAD8E-044C-B9BB-EAE4-A7D31CA98DE5}"/>
              </a:ext>
            </a:extLst>
          </p:cNvPr>
          <p:cNvSpPr>
            <a:spLocks noGrp="1"/>
          </p:cNvSpPr>
          <p:nvPr>
            <p:ph type="title" hasCustomPrompt="1"/>
          </p:nvPr>
        </p:nvSpPr>
        <p:spPr>
          <a:xfrm>
            <a:off x="695325" y="517202"/>
            <a:ext cx="10801350" cy="496009"/>
          </a:xfrm>
          <a:prstGeom prst="rect">
            <a:avLst/>
          </a:prstGeom>
        </p:spPr>
        <p:txBody>
          <a:bodyPr vert="horz" lIns="0" tIns="0" rIns="0" bIns="0"/>
          <a:lstStyle>
            <a:lvl1pPr>
              <a:defRPr sz="3600">
                <a:solidFill>
                  <a:schemeClr val="accent2"/>
                </a:solidFill>
              </a:defRPr>
            </a:lvl1pPr>
          </a:lstStyle>
          <a:p>
            <a:r>
              <a:rPr lang="en-US"/>
              <a:t>Enter text here</a:t>
            </a:r>
            <a:endParaRPr lang="en-CA"/>
          </a:p>
        </p:txBody>
      </p:sp>
    </p:spTree>
    <p:extLst>
      <p:ext uri="{BB962C8B-B14F-4D97-AF65-F5344CB8AC3E}">
        <p14:creationId xmlns:p14="http://schemas.microsoft.com/office/powerpoint/2010/main" val="4057109093"/>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text blocks">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E6147342-F9C8-81B1-F192-5A046E2E31B9}"/>
              </a:ext>
            </a:extLst>
          </p:cNvPr>
          <p:cNvSpPr/>
          <p:nvPr userDrawn="1">
            <p:custDataLst>
              <p:tags r:id="rId1"/>
            </p:custDataLst>
          </p:nvPr>
        </p:nvSpPr>
        <p:spPr>
          <a:xfrm>
            <a:off x="0" y="0"/>
            <a:ext cx="12700" cy="12700"/>
          </a:xfrm>
          <a:prstGeom prst="octagon">
            <a:avLst/>
          </a:prstGeom>
          <a:no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aphicFrame>
        <p:nvGraphicFramePr>
          <p:cNvPr id="4" name="Object 3" hidden="1">
            <a:extLst>
              <a:ext uri="{FF2B5EF4-FFF2-40B4-BE49-F238E27FC236}">
                <a16:creationId xmlns:a16="http://schemas.microsoft.com/office/drawing/2014/main" id="{3D5F06F3-D518-6FD4-EEFF-630BAD2B7AF8}"/>
              </a:ext>
            </a:extLst>
          </p:cNvPr>
          <p:cNvGraphicFramePr>
            <a:graphicFrameLocks noChangeAspect="1"/>
          </p:cNvGraphicFramePr>
          <p:nvPr userDrawn="1">
            <p:custDataLst>
              <p:tags r:id="rId2"/>
            </p:custDataLst>
            <p:extLst>
              <p:ext uri="{D42A27DB-BD31-4B8C-83A1-F6EECF244321}">
                <p14:modId xmlns:p14="http://schemas.microsoft.com/office/powerpoint/2010/main" val="3371514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3D5F06F3-D518-6FD4-EEFF-630BAD2B7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2">
            <a:extLst>
              <a:ext uri="{FF2B5EF4-FFF2-40B4-BE49-F238E27FC236}">
                <a16:creationId xmlns:a16="http://schemas.microsoft.com/office/drawing/2014/main" id="{700B1739-DD04-57D8-78E2-F2271F866EA4}"/>
              </a:ext>
            </a:extLst>
          </p:cNvPr>
          <p:cNvSpPr>
            <a:spLocks noGrp="1"/>
          </p:cNvSpPr>
          <p:nvPr>
            <p:ph type="body" idx="1" hasCustomPrompt="1"/>
          </p:nvPr>
        </p:nvSpPr>
        <p:spPr>
          <a:xfrm>
            <a:off x="695325" y="1268413"/>
            <a:ext cx="5146276" cy="312600"/>
          </a:xfrm>
          <a:prstGeom prst="rect">
            <a:avLst/>
          </a:prstGeom>
        </p:spPr>
        <p:txBody>
          <a:bodyPr lIns="0" tIns="0" rIns="0" bIns="0" anchor="b" anchorCtr="0">
            <a:normAutofit/>
          </a:bodyPr>
          <a:lstStyle>
            <a:lvl1pPr marL="0" indent="0">
              <a:buNone/>
              <a:defRPr sz="17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3">
            <a:extLst>
              <a:ext uri="{FF2B5EF4-FFF2-40B4-BE49-F238E27FC236}">
                <a16:creationId xmlns:a16="http://schemas.microsoft.com/office/drawing/2014/main" id="{0A4AE9BB-0596-BE8E-414F-B4946A7F41A6}"/>
              </a:ext>
            </a:extLst>
          </p:cNvPr>
          <p:cNvSpPr>
            <a:spLocks noGrp="1"/>
          </p:cNvSpPr>
          <p:nvPr>
            <p:ph sz="half" idx="2" hasCustomPrompt="1"/>
          </p:nvPr>
        </p:nvSpPr>
        <p:spPr>
          <a:xfrm>
            <a:off x="695325" y="1660565"/>
            <a:ext cx="5146276" cy="1937657"/>
          </a:xfrm>
          <a:prstGeom prst="rect">
            <a:avLst/>
          </a:prstGeom>
        </p:spPr>
        <p:txBody>
          <a:bodyPr lIns="0" tIns="0" rIns="0" bIns="0">
            <a:noAutofit/>
          </a:bodyPr>
          <a:lstStyle>
            <a:lvl1pPr>
              <a:defRPr lang="en-AU" sz="1600" dirty="0">
                <a:solidFill>
                  <a:schemeClr val="bg1"/>
                </a:solidFill>
              </a:defRPr>
            </a:lvl1pPr>
          </a:lstStyle>
          <a:p>
            <a:pPr lvl="0" algn="just"/>
            <a:r>
              <a:rPr lang="en-AU"/>
              <a:t>Click to edit Master text styles</a:t>
            </a:r>
          </a:p>
        </p:txBody>
      </p:sp>
      <p:sp>
        <p:nvSpPr>
          <p:cNvPr id="9" name="Text Placeholder 4">
            <a:extLst>
              <a:ext uri="{FF2B5EF4-FFF2-40B4-BE49-F238E27FC236}">
                <a16:creationId xmlns:a16="http://schemas.microsoft.com/office/drawing/2014/main" id="{B1D00DDD-E70D-66E7-0DF6-82970DC6100D}"/>
              </a:ext>
            </a:extLst>
          </p:cNvPr>
          <p:cNvSpPr>
            <a:spLocks noGrp="1"/>
          </p:cNvSpPr>
          <p:nvPr>
            <p:ph type="body" sz="quarter" idx="3" hasCustomPrompt="1"/>
          </p:nvPr>
        </p:nvSpPr>
        <p:spPr>
          <a:xfrm>
            <a:off x="6350400" y="1268413"/>
            <a:ext cx="5146276" cy="312600"/>
          </a:xfrm>
          <a:prstGeom prst="rect">
            <a:avLst/>
          </a:prstGeom>
        </p:spPr>
        <p:txBody>
          <a:bodyPr lIns="0" tIns="0" rIns="0" bIns="0" anchor="b" anchorCtr="0">
            <a:normAutofit/>
          </a:bodyPr>
          <a:lstStyle>
            <a:lvl1pPr marL="0" indent="0">
              <a:buNone/>
              <a:defRPr sz="17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0" name="Content Placeholder 5">
            <a:extLst>
              <a:ext uri="{FF2B5EF4-FFF2-40B4-BE49-F238E27FC236}">
                <a16:creationId xmlns:a16="http://schemas.microsoft.com/office/drawing/2014/main" id="{F1EC35B1-54DF-9F20-6D73-DC9B6AE829CC}"/>
              </a:ext>
            </a:extLst>
          </p:cNvPr>
          <p:cNvSpPr>
            <a:spLocks noGrp="1"/>
          </p:cNvSpPr>
          <p:nvPr>
            <p:ph sz="quarter" idx="4" hasCustomPrompt="1"/>
          </p:nvPr>
        </p:nvSpPr>
        <p:spPr>
          <a:xfrm>
            <a:off x="6350400" y="1660565"/>
            <a:ext cx="5146276" cy="1937657"/>
          </a:xfrm>
          <a:prstGeom prst="rect">
            <a:avLst/>
          </a:prstGeom>
        </p:spPr>
        <p:txBody>
          <a:bodyPr lIns="0" tIns="0" rIns="0" bIns="0">
            <a:noAutofit/>
          </a:bodyPr>
          <a:lstStyle>
            <a:lvl1pPr>
              <a:defRPr lang="en-AU" sz="1600" dirty="0">
                <a:solidFill>
                  <a:schemeClr val="bg1"/>
                </a:solidFill>
              </a:defRPr>
            </a:lvl1pPr>
          </a:lstStyle>
          <a:p>
            <a:pPr lvl="0" algn="just"/>
            <a:r>
              <a:rPr lang="en-AU"/>
              <a:t>Click to edit Master text styles</a:t>
            </a:r>
          </a:p>
        </p:txBody>
      </p:sp>
      <p:sp>
        <p:nvSpPr>
          <p:cNvPr id="11" name="Text Placeholder 2">
            <a:extLst>
              <a:ext uri="{FF2B5EF4-FFF2-40B4-BE49-F238E27FC236}">
                <a16:creationId xmlns:a16="http://schemas.microsoft.com/office/drawing/2014/main" id="{FEA7BB93-73EC-898A-F0F9-FE38A045AEE0}"/>
              </a:ext>
            </a:extLst>
          </p:cNvPr>
          <p:cNvSpPr>
            <a:spLocks noGrp="1"/>
          </p:cNvSpPr>
          <p:nvPr>
            <p:ph type="body" idx="10" hasCustomPrompt="1"/>
          </p:nvPr>
        </p:nvSpPr>
        <p:spPr>
          <a:xfrm>
            <a:off x="694994" y="3941256"/>
            <a:ext cx="5146276" cy="312600"/>
          </a:xfrm>
          <a:prstGeom prst="rect">
            <a:avLst/>
          </a:prstGeom>
        </p:spPr>
        <p:txBody>
          <a:bodyPr lIns="0" tIns="0" rIns="0" bIns="0" anchor="b" anchorCtr="0">
            <a:normAutofit/>
          </a:bodyPr>
          <a:lstStyle>
            <a:lvl1pPr marL="0" indent="0">
              <a:buNone/>
              <a:defRPr sz="17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3" name="Content Placeholder 3">
            <a:extLst>
              <a:ext uri="{FF2B5EF4-FFF2-40B4-BE49-F238E27FC236}">
                <a16:creationId xmlns:a16="http://schemas.microsoft.com/office/drawing/2014/main" id="{1336BF63-A74C-337F-A63F-6D185BF613D6}"/>
              </a:ext>
            </a:extLst>
          </p:cNvPr>
          <p:cNvSpPr>
            <a:spLocks noGrp="1"/>
          </p:cNvSpPr>
          <p:nvPr>
            <p:ph sz="half" idx="11" hasCustomPrompt="1"/>
          </p:nvPr>
        </p:nvSpPr>
        <p:spPr>
          <a:xfrm>
            <a:off x="694994" y="4371067"/>
            <a:ext cx="5146276" cy="1937657"/>
          </a:xfrm>
          <a:prstGeom prst="rect">
            <a:avLst/>
          </a:prstGeom>
        </p:spPr>
        <p:txBody>
          <a:bodyPr lIns="0" tIns="0" rIns="0" bIns="0">
            <a:noAutofit/>
          </a:bodyPr>
          <a:lstStyle>
            <a:lvl1pPr>
              <a:defRPr lang="en-AU" sz="1600" dirty="0">
                <a:solidFill>
                  <a:schemeClr val="bg1"/>
                </a:solidFill>
              </a:defRPr>
            </a:lvl1pPr>
          </a:lstStyle>
          <a:p>
            <a:pPr lvl="0" algn="just"/>
            <a:r>
              <a:rPr lang="en-AU"/>
              <a:t>Click to edit Master text styles</a:t>
            </a:r>
          </a:p>
        </p:txBody>
      </p:sp>
      <p:sp>
        <p:nvSpPr>
          <p:cNvPr id="14" name="Text Placeholder 4">
            <a:extLst>
              <a:ext uri="{FF2B5EF4-FFF2-40B4-BE49-F238E27FC236}">
                <a16:creationId xmlns:a16="http://schemas.microsoft.com/office/drawing/2014/main" id="{60E07BD9-90EE-EE50-9688-C18725174995}"/>
              </a:ext>
            </a:extLst>
          </p:cNvPr>
          <p:cNvSpPr>
            <a:spLocks noGrp="1"/>
          </p:cNvSpPr>
          <p:nvPr>
            <p:ph type="body" sz="quarter" idx="12" hasCustomPrompt="1"/>
          </p:nvPr>
        </p:nvSpPr>
        <p:spPr>
          <a:xfrm>
            <a:off x="6350070" y="3941256"/>
            <a:ext cx="5146276" cy="312600"/>
          </a:xfrm>
          <a:prstGeom prst="rect">
            <a:avLst/>
          </a:prstGeom>
        </p:spPr>
        <p:txBody>
          <a:bodyPr lIns="0" tIns="0" rIns="0" bIns="0" anchor="b" anchorCtr="0">
            <a:normAutofit/>
          </a:bodyPr>
          <a:lstStyle>
            <a:lvl1pPr marL="0" indent="0">
              <a:buNone/>
              <a:defRPr sz="17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5" name="Content Placeholder 5">
            <a:extLst>
              <a:ext uri="{FF2B5EF4-FFF2-40B4-BE49-F238E27FC236}">
                <a16:creationId xmlns:a16="http://schemas.microsoft.com/office/drawing/2014/main" id="{66A42388-4C36-FB3C-8C63-172781A5A636}"/>
              </a:ext>
            </a:extLst>
          </p:cNvPr>
          <p:cNvSpPr>
            <a:spLocks noGrp="1"/>
          </p:cNvSpPr>
          <p:nvPr>
            <p:ph sz="quarter" idx="13" hasCustomPrompt="1"/>
          </p:nvPr>
        </p:nvSpPr>
        <p:spPr>
          <a:xfrm>
            <a:off x="6350070" y="4333409"/>
            <a:ext cx="5146276" cy="1976021"/>
          </a:xfrm>
          <a:prstGeom prst="rect">
            <a:avLst/>
          </a:prstGeom>
        </p:spPr>
        <p:txBody>
          <a:bodyPr lIns="0" tIns="0" rIns="0" bIns="0">
            <a:noAutofit/>
          </a:bodyPr>
          <a:lstStyle>
            <a:lvl1pPr>
              <a:defRPr lang="en-AU" sz="1600" dirty="0">
                <a:solidFill>
                  <a:schemeClr val="bg1"/>
                </a:solidFill>
              </a:defRPr>
            </a:lvl1pPr>
          </a:lstStyle>
          <a:p>
            <a:pPr lvl="0" algn="just"/>
            <a:r>
              <a:rPr lang="en-AU"/>
              <a:t>Click to edit Master text styles</a:t>
            </a:r>
          </a:p>
        </p:txBody>
      </p:sp>
      <p:sp>
        <p:nvSpPr>
          <p:cNvPr id="2" name="Espace réservé de la date 6">
            <a:extLst>
              <a:ext uri="{FF2B5EF4-FFF2-40B4-BE49-F238E27FC236}">
                <a16:creationId xmlns:a16="http://schemas.microsoft.com/office/drawing/2014/main" id="{FA8E9267-7FA0-AAB4-5B4D-BDCD07A4A763}"/>
              </a:ext>
            </a:extLst>
          </p:cNvPr>
          <p:cNvSpPr>
            <a:spLocks noGrp="1"/>
          </p:cNvSpPr>
          <p:nvPr>
            <p:ph type="dt" sz="half" idx="14"/>
          </p:nvPr>
        </p:nvSpPr>
        <p:spPr>
          <a:xfrm>
            <a:off x="695325" y="6381354"/>
            <a:ext cx="2743200" cy="108298"/>
          </a:xfrm>
          <a:prstGeom prst="rect">
            <a:avLst/>
          </a:prstGeom>
        </p:spPr>
        <p:txBody>
          <a:bodyPr vert="horz" lIns="0" tIns="0" rIns="0" bIns="0" rtlCol="0" anchor="ctr"/>
          <a:lstStyle>
            <a:lvl1pPr algn="l">
              <a:defRPr lang="fr-FR" sz="1000" b="0" i="0" kern="1200" smtClean="0">
                <a:solidFill>
                  <a:schemeClr val="bg2"/>
                </a:solidFill>
                <a:latin typeface="Arial" panose="020B0604020202020204" pitchFamily="34" charset="0"/>
                <a:ea typeface="+mn-ea"/>
                <a:cs typeface="Arial" panose="020B0604020202020204" pitchFamily="34" charset="0"/>
              </a:defRPr>
            </a:lvl1pPr>
          </a:lstStyle>
          <a:p>
            <a:r>
              <a:rPr lang="fr-CA"/>
              <a:t>NOVEMBRE 22</a:t>
            </a:r>
          </a:p>
        </p:txBody>
      </p:sp>
      <p:sp>
        <p:nvSpPr>
          <p:cNvPr id="17" name="Title 1">
            <a:extLst>
              <a:ext uri="{FF2B5EF4-FFF2-40B4-BE49-F238E27FC236}">
                <a16:creationId xmlns:a16="http://schemas.microsoft.com/office/drawing/2014/main" id="{440C4877-F164-CD35-60D8-9A532407331D}"/>
              </a:ext>
            </a:extLst>
          </p:cNvPr>
          <p:cNvSpPr>
            <a:spLocks noGrp="1"/>
          </p:cNvSpPr>
          <p:nvPr>
            <p:ph type="title" hasCustomPrompt="1"/>
          </p:nvPr>
        </p:nvSpPr>
        <p:spPr>
          <a:xfrm>
            <a:off x="695325" y="517202"/>
            <a:ext cx="10801350" cy="496009"/>
          </a:xfrm>
          <a:prstGeom prst="rect">
            <a:avLst/>
          </a:prstGeom>
        </p:spPr>
        <p:txBody>
          <a:bodyPr vert="horz" lIns="0" tIns="0" rIns="0" bIns="0"/>
          <a:lstStyle>
            <a:lvl1pPr>
              <a:defRPr sz="3600">
                <a:solidFill>
                  <a:schemeClr val="accent2"/>
                </a:solidFill>
              </a:defRPr>
            </a:lvl1pPr>
          </a:lstStyle>
          <a:p>
            <a:r>
              <a:rPr lang="en-US"/>
              <a:t>Enter text here</a:t>
            </a:r>
            <a:endParaRPr lang="en-CA"/>
          </a:p>
        </p:txBody>
      </p:sp>
    </p:spTree>
    <p:extLst>
      <p:ext uri="{BB962C8B-B14F-4D97-AF65-F5344CB8AC3E}">
        <p14:creationId xmlns:p14="http://schemas.microsoft.com/office/powerpoint/2010/main" val="39563250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E6147342-F9C8-81B1-F192-5A046E2E31B9}"/>
              </a:ext>
            </a:extLst>
          </p:cNvPr>
          <p:cNvSpPr/>
          <p:nvPr userDrawn="1">
            <p:custDataLst>
              <p:tags r:id="rId1"/>
            </p:custDataLst>
          </p:nvPr>
        </p:nvSpPr>
        <p:spPr>
          <a:xfrm>
            <a:off x="0" y="0"/>
            <a:ext cx="12700" cy="12700"/>
          </a:xfrm>
          <a:prstGeom prst="octagon">
            <a:avLst/>
          </a:prstGeom>
          <a:no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aphicFrame>
        <p:nvGraphicFramePr>
          <p:cNvPr id="4" name="Object 3" hidden="1">
            <a:extLst>
              <a:ext uri="{FF2B5EF4-FFF2-40B4-BE49-F238E27FC236}">
                <a16:creationId xmlns:a16="http://schemas.microsoft.com/office/drawing/2014/main" id="{3D5F06F3-D518-6FD4-EEFF-630BAD2B7AF8}"/>
              </a:ext>
            </a:extLst>
          </p:cNvPr>
          <p:cNvGraphicFramePr>
            <a:graphicFrameLocks noChangeAspect="1"/>
          </p:cNvGraphicFramePr>
          <p:nvPr userDrawn="1">
            <p:custDataLst>
              <p:tags r:id="rId2"/>
            </p:custDataLst>
            <p:extLst>
              <p:ext uri="{D42A27DB-BD31-4B8C-83A1-F6EECF244321}">
                <p14:modId xmlns:p14="http://schemas.microsoft.com/office/powerpoint/2010/main" val="699079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3D5F06F3-D518-6FD4-EEFF-630BAD2B7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AC5D4A4B-9AD9-113A-D1B6-631539FD5ACC}"/>
              </a:ext>
            </a:extLst>
          </p:cNvPr>
          <p:cNvSpPr>
            <a:spLocks noGrp="1"/>
          </p:cNvSpPr>
          <p:nvPr>
            <p:ph type="body" sz="quarter" idx="10" hasCustomPrompt="1"/>
          </p:nvPr>
        </p:nvSpPr>
        <p:spPr>
          <a:xfrm>
            <a:off x="717049" y="3263677"/>
            <a:ext cx="2498970" cy="3045048"/>
          </a:xfrm>
          <a:prstGeom prst="rect">
            <a:avLst/>
          </a:prstGeom>
        </p:spPr>
        <p:txBody>
          <a:bodyPr lIns="0" tIns="0" rIns="0" bIns="0">
            <a:noAutofit/>
          </a:bodyPr>
          <a:lstStyle>
            <a:lvl1pPr>
              <a:defRPr lang="en-US" sz="1400" dirty="0">
                <a:solidFill>
                  <a:schemeClr val="bg1"/>
                </a:solidFill>
              </a:defRPr>
            </a:lvl1pPr>
          </a:lstStyle>
          <a:p>
            <a:pPr lvl="0" algn="just"/>
            <a:r>
              <a:rPr lang="en-AU"/>
              <a:t>Click to insert team member description.</a:t>
            </a:r>
            <a:endParaRPr lang="en-US"/>
          </a:p>
        </p:txBody>
      </p:sp>
      <p:sp>
        <p:nvSpPr>
          <p:cNvPr id="7" name="Text Placeholder 4">
            <a:extLst>
              <a:ext uri="{FF2B5EF4-FFF2-40B4-BE49-F238E27FC236}">
                <a16:creationId xmlns:a16="http://schemas.microsoft.com/office/drawing/2014/main" id="{4E94C770-58C9-96B1-0E9A-E1B1AACE278A}"/>
              </a:ext>
            </a:extLst>
          </p:cNvPr>
          <p:cNvSpPr>
            <a:spLocks noGrp="1"/>
          </p:cNvSpPr>
          <p:nvPr>
            <p:ph type="body" sz="quarter" idx="11" hasCustomPrompt="1"/>
          </p:nvPr>
        </p:nvSpPr>
        <p:spPr>
          <a:xfrm>
            <a:off x="729452" y="2514657"/>
            <a:ext cx="2498970" cy="215621"/>
          </a:xfrm>
          <a:prstGeom prst="rect">
            <a:avLst/>
          </a:prstGeom>
        </p:spPr>
        <p:txBody>
          <a:bodyPr lIns="0" tIns="0" rIns="0" bIns="0">
            <a:normAutofit/>
          </a:bodyPr>
          <a:lstStyle>
            <a:lvl1pPr marL="0" indent="0">
              <a:buNone/>
              <a:defRPr sz="1400" b="1">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Name Surname</a:t>
            </a:r>
            <a:endParaRPr lang="en-US"/>
          </a:p>
        </p:txBody>
      </p:sp>
      <p:sp>
        <p:nvSpPr>
          <p:cNvPr id="8" name="Text Placeholder 4">
            <a:extLst>
              <a:ext uri="{FF2B5EF4-FFF2-40B4-BE49-F238E27FC236}">
                <a16:creationId xmlns:a16="http://schemas.microsoft.com/office/drawing/2014/main" id="{C33CE73B-FEE5-4828-F7CD-57E21B34E760}"/>
              </a:ext>
            </a:extLst>
          </p:cNvPr>
          <p:cNvSpPr>
            <a:spLocks noGrp="1"/>
          </p:cNvSpPr>
          <p:nvPr>
            <p:ph type="body" sz="quarter" idx="12" hasCustomPrompt="1"/>
          </p:nvPr>
        </p:nvSpPr>
        <p:spPr>
          <a:xfrm>
            <a:off x="729452" y="2731140"/>
            <a:ext cx="2498970" cy="183087"/>
          </a:xfrm>
          <a:prstGeom prst="rect">
            <a:avLst/>
          </a:prstGeom>
        </p:spPr>
        <p:txBody>
          <a:bodyPr lIns="0" tIns="0" rIns="0" bIns="0">
            <a:noAutofit/>
          </a:bodyPr>
          <a:lstStyle>
            <a:lvl1pPr marL="0" indent="0">
              <a:buNone/>
              <a:defRPr sz="1200" b="1">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Title</a:t>
            </a:r>
            <a:endParaRPr lang="en-US"/>
          </a:p>
        </p:txBody>
      </p:sp>
      <p:sp>
        <p:nvSpPr>
          <p:cNvPr id="16" name="Text Placeholder 4">
            <a:extLst>
              <a:ext uri="{FF2B5EF4-FFF2-40B4-BE49-F238E27FC236}">
                <a16:creationId xmlns:a16="http://schemas.microsoft.com/office/drawing/2014/main" id="{28A19CED-EACC-6011-66DF-31D60C13E317}"/>
              </a:ext>
            </a:extLst>
          </p:cNvPr>
          <p:cNvSpPr>
            <a:spLocks noGrp="1"/>
          </p:cNvSpPr>
          <p:nvPr>
            <p:ph type="body" sz="quarter" idx="13" hasCustomPrompt="1"/>
          </p:nvPr>
        </p:nvSpPr>
        <p:spPr>
          <a:xfrm>
            <a:off x="729452" y="2914227"/>
            <a:ext cx="2498970" cy="239854"/>
          </a:xfrm>
          <a:prstGeom prst="rect">
            <a:avLst/>
          </a:prstGeom>
        </p:spPr>
        <p:txBody>
          <a:bodyPr lIns="0" tIns="0" rIns="0" bIns="0">
            <a:normAutofit/>
          </a:bodyPr>
          <a:lstStyle>
            <a:lvl1pPr marL="0" indent="0">
              <a:buNone/>
              <a:defRPr sz="1000" b="0">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Credentials</a:t>
            </a:r>
          </a:p>
        </p:txBody>
      </p:sp>
      <p:sp>
        <p:nvSpPr>
          <p:cNvPr id="17" name="Picture Placeholder 9">
            <a:extLst>
              <a:ext uri="{FF2B5EF4-FFF2-40B4-BE49-F238E27FC236}">
                <a16:creationId xmlns:a16="http://schemas.microsoft.com/office/drawing/2014/main" id="{1839CDA4-CC66-59AD-123C-DEC6AF632DCC}"/>
              </a:ext>
            </a:extLst>
          </p:cNvPr>
          <p:cNvSpPr>
            <a:spLocks noGrp="1"/>
          </p:cNvSpPr>
          <p:nvPr>
            <p:ph type="pic" sz="quarter" idx="14"/>
          </p:nvPr>
        </p:nvSpPr>
        <p:spPr>
          <a:xfrm>
            <a:off x="717381" y="1268413"/>
            <a:ext cx="2498970" cy="1134000"/>
          </a:xfrm>
          <a:prstGeom prst="rect">
            <a:avLst/>
          </a:prstGeom>
        </p:spPr>
        <p:txBody>
          <a:bodyPr/>
          <a:lstStyle>
            <a:lvl1pPr>
              <a:defRPr sz="1400"/>
            </a:lvl1pPr>
          </a:lstStyle>
          <a:p>
            <a:endParaRPr lang="en-US"/>
          </a:p>
        </p:txBody>
      </p:sp>
      <p:sp>
        <p:nvSpPr>
          <p:cNvPr id="6" name="Espace réservé de la date 6">
            <a:extLst>
              <a:ext uri="{FF2B5EF4-FFF2-40B4-BE49-F238E27FC236}">
                <a16:creationId xmlns:a16="http://schemas.microsoft.com/office/drawing/2014/main" id="{F3A833E0-2586-AEA3-AB37-B954531948A5}"/>
              </a:ext>
            </a:extLst>
          </p:cNvPr>
          <p:cNvSpPr>
            <a:spLocks noGrp="1"/>
          </p:cNvSpPr>
          <p:nvPr>
            <p:ph type="dt" sz="half" idx="2"/>
          </p:nvPr>
        </p:nvSpPr>
        <p:spPr>
          <a:xfrm>
            <a:off x="695325" y="6381354"/>
            <a:ext cx="2743200" cy="108298"/>
          </a:xfrm>
          <a:prstGeom prst="rect">
            <a:avLst/>
          </a:prstGeom>
        </p:spPr>
        <p:txBody>
          <a:bodyPr vert="horz" lIns="0" tIns="0" rIns="0" bIns="0" rtlCol="0" anchor="ctr"/>
          <a:lstStyle>
            <a:lvl1pPr algn="l">
              <a:defRPr lang="fr-FR" sz="1000" b="0" i="0" kern="1200" smtClean="0">
                <a:solidFill>
                  <a:schemeClr val="bg2"/>
                </a:solidFill>
                <a:latin typeface="Arial" panose="020B0604020202020204" pitchFamily="34" charset="0"/>
                <a:ea typeface="+mn-ea"/>
                <a:cs typeface="Arial" panose="020B0604020202020204" pitchFamily="34" charset="0"/>
              </a:defRPr>
            </a:lvl1pPr>
          </a:lstStyle>
          <a:p>
            <a:r>
              <a:rPr lang="fr-CA"/>
              <a:t>NOVEMBRE 22</a:t>
            </a:r>
          </a:p>
        </p:txBody>
      </p:sp>
      <p:sp>
        <p:nvSpPr>
          <p:cNvPr id="15" name="Text Placeholder 4">
            <a:extLst>
              <a:ext uri="{FF2B5EF4-FFF2-40B4-BE49-F238E27FC236}">
                <a16:creationId xmlns:a16="http://schemas.microsoft.com/office/drawing/2014/main" id="{146F0C6F-EFBD-76ED-C24F-239F2BB1F548}"/>
              </a:ext>
            </a:extLst>
          </p:cNvPr>
          <p:cNvSpPr>
            <a:spLocks noGrp="1"/>
          </p:cNvSpPr>
          <p:nvPr>
            <p:ph type="body" sz="quarter" idx="15" hasCustomPrompt="1"/>
          </p:nvPr>
        </p:nvSpPr>
        <p:spPr>
          <a:xfrm>
            <a:off x="3473818" y="3263677"/>
            <a:ext cx="2498970" cy="3045048"/>
          </a:xfrm>
          <a:prstGeom prst="rect">
            <a:avLst/>
          </a:prstGeom>
        </p:spPr>
        <p:txBody>
          <a:bodyPr lIns="0" tIns="0" rIns="0" bIns="0">
            <a:noAutofit/>
          </a:bodyPr>
          <a:lstStyle>
            <a:lvl1pPr>
              <a:defRPr lang="en-US" sz="1400" dirty="0">
                <a:solidFill>
                  <a:schemeClr val="bg1"/>
                </a:solidFill>
              </a:defRPr>
            </a:lvl1pPr>
          </a:lstStyle>
          <a:p>
            <a:pPr lvl="0" algn="just"/>
            <a:r>
              <a:rPr lang="en-AU"/>
              <a:t>Click to insert team member description.</a:t>
            </a:r>
            <a:endParaRPr lang="en-US"/>
          </a:p>
        </p:txBody>
      </p:sp>
      <p:sp>
        <p:nvSpPr>
          <p:cNvPr id="38" name="Text Placeholder 4">
            <a:extLst>
              <a:ext uri="{FF2B5EF4-FFF2-40B4-BE49-F238E27FC236}">
                <a16:creationId xmlns:a16="http://schemas.microsoft.com/office/drawing/2014/main" id="{2F564877-6D99-95E2-D38E-0C9ECB7707ED}"/>
              </a:ext>
            </a:extLst>
          </p:cNvPr>
          <p:cNvSpPr>
            <a:spLocks noGrp="1"/>
          </p:cNvSpPr>
          <p:nvPr>
            <p:ph type="body" sz="quarter" idx="16" hasCustomPrompt="1"/>
          </p:nvPr>
        </p:nvSpPr>
        <p:spPr>
          <a:xfrm>
            <a:off x="3486221" y="2514657"/>
            <a:ext cx="2498970" cy="215621"/>
          </a:xfrm>
          <a:prstGeom prst="rect">
            <a:avLst/>
          </a:prstGeom>
        </p:spPr>
        <p:txBody>
          <a:bodyPr lIns="0" tIns="0" rIns="0" bIns="0">
            <a:normAutofit/>
          </a:bodyPr>
          <a:lstStyle>
            <a:lvl1pPr marL="0" indent="0">
              <a:buNone/>
              <a:defRPr sz="1400" b="1">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Name Surname</a:t>
            </a:r>
            <a:endParaRPr lang="en-US"/>
          </a:p>
        </p:txBody>
      </p:sp>
      <p:sp>
        <p:nvSpPr>
          <p:cNvPr id="39" name="Text Placeholder 4">
            <a:extLst>
              <a:ext uri="{FF2B5EF4-FFF2-40B4-BE49-F238E27FC236}">
                <a16:creationId xmlns:a16="http://schemas.microsoft.com/office/drawing/2014/main" id="{BE2CFC50-68F7-75B1-FBEC-60F8655CFBE6}"/>
              </a:ext>
            </a:extLst>
          </p:cNvPr>
          <p:cNvSpPr>
            <a:spLocks noGrp="1"/>
          </p:cNvSpPr>
          <p:nvPr>
            <p:ph type="body" sz="quarter" idx="17" hasCustomPrompt="1"/>
          </p:nvPr>
        </p:nvSpPr>
        <p:spPr>
          <a:xfrm>
            <a:off x="3486221" y="2731140"/>
            <a:ext cx="2498970" cy="183087"/>
          </a:xfrm>
          <a:prstGeom prst="rect">
            <a:avLst/>
          </a:prstGeom>
        </p:spPr>
        <p:txBody>
          <a:bodyPr lIns="0" tIns="0" rIns="0" bIns="0">
            <a:noAutofit/>
          </a:bodyPr>
          <a:lstStyle>
            <a:lvl1pPr marL="0" indent="0">
              <a:buNone/>
              <a:defRPr sz="1200" b="1">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Title</a:t>
            </a:r>
            <a:endParaRPr lang="en-US"/>
          </a:p>
        </p:txBody>
      </p:sp>
      <p:sp>
        <p:nvSpPr>
          <p:cNvPr id="42" name="Text Placeholder 4">
            <a:extLst>
              <a:ext uri="{FF2B5EF4-FFF2-40B4-BE49-F238E27FC236}">
                <a16:creationId xmlns:a16="http://schemas.microsoft.com/office/drawing/2014/main" id="{D562698A-AAC2-E265-4F09-6CA008351710}"/>
              </a:ext>
            </a:extLst>
          </p:cNvPr>
          <p:cNvSpPr>
            <a:spLocks noGrp="1"/>
          </p:cNvSpPr>
          <p:nvPr>
            <p:ph type="body" sz="quarter" idx="18" hasCustomPrompt="1"/>
          </p:nvPr>
        </p:nvSpPr>
        <p:spPr>
          <a:xfrm>
            <a:off x="3486221" y="2914227"/>
            <a:ext cx="2498970" cy="239854"/>
          </a:xfrm>
          <a:prstGeom prst="rect">
            <a:avLst/>
          </a:prstGeom>
        </p:spPr>
        <p:txBody>
          <a:bodyPr lIns="0" tIns="0" rIns="0" bIns="0">
            <a:normAutofit/>
          </a:bodyPr>
          <a:lstStyle>
            <a:lvl1pPr marL="0" indent="0">
              <a:buNone/>
              <a:defRPr sz="1000" b="0">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Credentials</a:t>
            </a:r>
          </a:p>
        </p:txBody>
      </p:sp>
      <p:sp>
        <p:nvSpPr>
          <p:cNvPr id="43" name="Picture Placeholder 9">
            <a:extLst>
              <a:ext uri="{FF2B5EF4-FFF2-40B4-BE49-F238E27FC236}">
                <a16:creationId xmlns:a16="http://schemas.microsoft.com/office/drawing/2014/main" id="{5FA52C8B-5910-0C8D-8CF1-2F6452632149}"/>
              </a:ext>
            </a:extLst>
          </p:cNvPr>
          <p:cNvSpPr>
            <a:spLocks noGrp="1"/>
          </p:cNvSpPr>
          <p:nvPr>
            <p:ph type="pic" sz="quarter" idx="19"/>
          </p:nvPr>
        </p:nvSpPr>
        <p:spPr>
          <a:xfrm>
            <a:off x="3474150" y="1268413"/>
            <a:ext cx="2498970" cy="1134000"/>
          </a:xfrm>
          <a:prstGeom prst="rect">
            <a:avLst/>
          </a:prstGeom>
        </p:spPr>
        <p:txBody>
          <a:bodyPr/>
          <a:lstStyle>
            <a:lvl1pPr>
              <a:defRPr sz="1400"/>
            </a:lvl1pPr>
          </a:lstStyle>
          <a:p>
            <a:endParaRPr lang="en-US"/>
          </a:p>
        </p:txBody>
      </p:sp>
      <p:sp>
        <p:nvSpPr>
          <p:cNvPr id="44" name="Text Placeholder 4">
            <a:extLst>
              <a:ext uri="{FF2B5EF4-FFF2-40B4-BE49-F238E27FC236}">
                <a16:creationId xmlns:a16="http://schemas.microsoft.com/office/drawing/2014/main" id="{7068BC15-1B32-597B-596B-D5127031E15F}"/>
              </a:ext>
            </a:extLst>
          </p:cNvPr>
          <p:cNvSpPr>
            <a:spLocks noGrp="1"/>
          </p:cNvSpPr>
          <p:nvPr>
            <p:ph type="body" sz="quarter" idx="20" hasCustomPrompt="1"/>
          </p:nvPr>
        </p:nvSpPr>
        <p:spPr>
          <a:xfrm>
            <a:off x="6240604" y="3263677"/>
            <a:ext cx="2498970" cy="3045048"/>
          </a:xfrm>
          <a:prstGeom prst="rect">
            <a:avLst/>
          </a:prstGeom>
        </p:spPr>
        <p:txBody>
          <a:bodyPr lIns="0" tIns="0" rIns="0" bIns="0">
            <a:noAutofit/>
          </a:bodyPr>
          <a:lstStyle>
            <a:lvl1pPr>
              <a:defRPr lang="en-US" sz="1400" dirty="0">
                <a:solidFill>
                  <a:schemeClr val="bg1"/>
                </a:solidFill>
              </a:defRPr>
            </a:lvl1pPr>
          </a:lstStyle>
          <a:p>
            <a:pPr lvl="0" algn="just"/>
            <a:r>
              <a:rPr lang="en-AU"/>
              <a:t>Click to insert team member description.</a:t>
            </a:r>
            <a:endParaRPr lang="en-US"/>
          </a:p>
        </p:txBody>
      </p:sp>
      <p:sp>
        <p:nvSpPr>
          <p:cNvPr id="45" name="Text Placeholder 4">
            <a:extLst>
              <a:ext uri="{FF2B5EF4-FFF2-40B4-BE49-F238E27FC236}">
                <a16:creationId xmlns:a16="http://schemas.microsoft.com/office/drawing/2014/main" id="{209F1F7F-57D0-A7C5-2186-1913A80944E3}"/>
              </a:ext>
            </a:extLst>
          </p:cNvPr>
          <p:cNvSpPr>
            <a:spLocks noGrp="1"/>
          </p:cNvSpPr>
          <p:nvPr>
            <p:ph type="body" sz="quarter" idx="21" hasCustomPrompt="1"/>
          </p:nvPr>
        </p:nvSpPr>
        <p:spPr>
          <a:xfrm>
            <a:off x="6253007" y="2514657"/>
            <a:ext cx="2498970" cy="215621"/>
          </a:xfrm>
          <a:prstGeom prst="rect">
            <a:avLst/>
          </a:prstGeom>
        </p:spPr>
        <p:txBody>
          <a:bodyPr lIns="0" tIns="0" rIns="0" bIns="0">
            <a:normAutofit/>
          </a:bodyPr>
          <a:lstStyle>
            <a:lvl1pPr marL="0" indent="0">
              <a:buNone/>
              <a:defRPr sz="1400" b="1">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Name Surname</a:t>
            </a:r>
            <a:endParaRPr lang="en-US"/>
          </a:p>
        </p:txBody>
      </p:sp>
      <p:sp>
        <p:nvSpPr>
          <p:cNvPr id="46" name="Text Placeholder 4">
            <a:extLst>
              <a:ext uri="{FF2B5EF4-FFF2-40B4-BE49-F238E27FC236}">
                <a16:creationId xmlns:a16="http://schemas.microsoft.com/office/drawing/2014/main" id="{03AF068B-7D4B-7E74-CAA8-1CDC73E0DE9A}"/>
              </a:ext>
            </a:extLst>
          </p:cNvPr>
          <p:cNvSpPr>
            <a:spLocks noGrp="1"/>
          </p:cNvSpPr>
          <p:nvPr>
            <p:ph type="body" sz="quarter" idx="22" hasCustomPrompt="1"/>
          </p:nvPr>
        </p:nvSpPr>
        <p:spPr>
          <a:xfrm>
            <a:off x="6253007" y="2731140"/>
            <a:ext cx="2498970" cy="183087"/>
          </a:xfrm>
          <a:prstGeom prst="rect">
            <a:avLst/>
          </a:prstGeom>
        </p:spPr>
        <p:txBody>
          <a:bodyPr lIns="0" tIns="0" rIns="0" bIns="0">
            <a:noAutofit/>
          </a:bodyPr>
          <a:lstStyle>
            <a:lvl1pPr marL="0" indent="0">
              <a:buNone/>
              <a:defRPr sz="1200" b="1">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Title</a:t>
            </a:r>
            <a:endParaRPr lang="en-US"/>
          </a:p>
        </p:txBody>
      </p:sp>
      <p:sp>
        <p:nvSpPr>
          <p:cNvPr id="47" name="Text Placeholder 4">
            <a:extLst>
              <a:ext uri="{FF2B5EF4-FFF2-40B4-BE49-F238E27FC236}">
                <a16:creationId xmlns:a16="http://schemas.microsoft.com/office/drawing/2014/main" id="{74FD96EB-5410-022E-048B-42735F3D0BF7}"/>
              </a:ext>
            </a:extLst>
          </p:cNvPr>
          <p:cNvSpPr>
            <a:spLocks noGrp="1"/>
          </p:cNvSpPr>
          <p:nvPr>
            <p:ph type="body" sz="quarter" idx="23" hasCustomPrompt="1"/>
          </p:nvPr>
        </p:nvSpPr>
        <p:spPr>
          <a:xfrm>
            <a:off x="6253007" y="2914227"/>
            <a:ext cx="2498970" cy="239854"/>
          </a:xfrm>
          <a:prstGeom prst="rect">
            <a:avLst/>
          </a:prstGeom>
        </p:spPr>
        <p:txBody>
          <a:bodyPr lIns="0" tIns="0" rIns="0" bIns="0">
            <a:normAutofit/>
          </a:bodyPr>
          <a:lstStyle>
            <a:lvl1pPr marL="0" indent="0">
              <a:buNone/>
              <a:defRPr sz="1000" b="0">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Credentials</a:t>
            </a:r>
          </a:p>
        </p:txBody>
      </p:sp>
      <p:sp>
        <p:nvSpPr>
          <p:cNvPr id="48" name="Picture Placeholder 9">
            <a:extLst>
              <a:ext uri="{FF2B5EF4-FFF2-40B4-BE49-F238E27FC236}">
                <a16:creationId xmlns:a16="http://schemas.microsoft.com/office/drawing/2014/main" id="{E8237FBD-8521-056C-DD5B-FBDF322D1DEF}"/>
              </a:ext>
            </a:extLst>
          </p:cNvPr>
          <p:cNvSpPr>
            <a:spLocks noGrp="1"/>
          </p:cNvSpPr>
          <p:nvPr>
            <p:ph type="pic" sz="quarter" idx="24"/>
          </p:nvPr>
        </p:nvSpPr>
        <p:spPr>
          <a:xfrm>
            <a:off x="6240936" y="1268413"/>
            <a:ext cx="2498970" cy="1134000"/>
          </a:xfrm>
          <a:prstGeom prst="rect">
            <a:avLst/>
          </a:prstGeom>
        </p:spPr>
        <p:txBody>
          <a:bodyPr/>
          <a:lstStyle>
            <a:lvl1pPr>
              <a:defRPr sz="1400"/>
            </a:lvl1pPr>
          </a:lstStyle>
          <a:p>
            <a:endParaRPr lang="en-US"/>
          </a:p>
        </p:txBody>
      </p:sp>
      <p:sp>
        <p:nvSpPr>
          <p:cNvPr id="49" name="Text Placeholder 4">
            <a:extLst>
              <a:ext uri="{FF2B5EF4-FFF2-40B4-BE49-F238E27FC236}">
                <a16:creationId xmlns:a16="http://schemas.microsoft.com/office/drawing/2014/main" id="{AB0B0B44-FE68-1923-D96A-841AA88167B6}"/>
              </a:ext>
            </a:extLst>
          </p:cNvPr>
          <p:cNvSpPr>
            <a:spLocks noGrp="1"/>
          </p:cNvSpPr>
          <p:nvPr>
            <p:ph type="body" sz="quarter" idx="25" hasCustomPrompt="1"/>
          </p:nvPr>
        </p:nvSpPr>
        <p:spPr>
          <a:xfrm>
            <a:off x="8997373" y="3263677"/>
            <a:ext cx="2498970" cy="3045048"/>
          </a:xfrm>
          <a:prstGeom prst="rect">
            <a:avLst/>
          </a:prstGeom>
        </p:spPr>
        <p:txBody>
          <a:bodyPr lIns="0" tIns="0" rIns="0" bIns="0">
            <a:noAutofit/>
          </a:bodyPr>
          <a:lstStyle>
            <a:lvl1pPr>
              <a:defRPr lang="en-US" sz="1400" dirty="0">
                <a:solidFill>
                  <a:schemeClr val="bg1"/>
                </a:solidFill>
              </a:defRPr>
            </a:lvl1pPr>
          </a:lstStyle>
          <a:p>
            <a:pPr lvl="0" algn="just"/>
            <a:r>
              <a:rPr lang="en-AU"/>
              <a:t>Click to insert team member description.</a:t>
            </a:r>
            <a:endParaRPr lang="en-US"/>
          </a:p>
        </p:txBody>
      </p:sp>
      <p:sp>
        <p:nvSpPr>
          <p:cNvPr id="50" name="Text Placeholder 4">
            <a:extLst>
              <a:ext uri="{FF2B5EF4-FFF2-40B4-BE49-F238E27FC236}">
                <a16:creationId xmlns:a16="http://schemas.microsoft.com/office/drawing/2014/main" id="{BD371619-CB24-02BA-2224-64D35CDA04C8}"/>
              </a:ext>
            </a:extLst>
          </p:cNvPr>
          <p:cNvSpPr>
            <a:spLocks noGrp="1"/>
          </p:cNvSpPr>
          <p:nvPr>
            <p:ph type="body" sz="quarter" idx="26" hasCustomPrompt="1"/>
          </p:nvPr>
        </p:nvSpPr>
        <p:spPr>
          <a:xfrm>
            <a:off x="9009776" y="2514657"/>
            <a:ext cx="2498970" cy="215621"/>
          </a:xfrm>
          <a:prstGeom prst="rect">
            <a:avLst/>
          </a:prstGeom>
        </p:spPr>
        <p:txBody>
          <a:bodyPr lIns="0" tIns="0" rIns="0" bIns="0">
            <a:normAutofit/>
          </a:bodyPr>
          <a:lstStyle>
            <a:lvl1pPr marL="0" indent="0">
              <a:buNone/>
              <a:defRPr sz="1400" b="1">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Name Surname</a:t>
            </a:r>
            <a:endParaRPr lang="en-US"/>
          </a:p>
        </p:txBody>
      </p:sp>
      <p:sp>
        <p:nvSpPr>
          <p:cNvPr id="51" name="Text Placeholder 4">
            <a:extLst>
              <a:ext uri="{FF2B5EF4-FFF2-40B4-BE49-F238E27FC236}">
                <a16:creationId xmlns:a16="http://schemas.microsoft.com/office/drawing/2014/main" id="{24A7B008-408D-CD99-D60B-276A8269EFFB}"/>
              </a:ext>
            </a:extLst>
          </p:cNvPr>
          <p:cNvSpPr>
            <a:spLocks noGrp="1"/>
          </p:cNvSpPr>
          <p:nvPr>
            <p:ph type="body" sz="quarter" idx="27" hasCustomPrompt="1"/>
          </p:nvPr>
        </p:nvSpPr>
        <p:spPr>
          <a:xfrm>
            <a:off x="9009776" y="2731140"/>
            <a:ext cx="2498970" cy="183087"/>
          </a:xfrm>
          <a:prstGeom prst="rect">
            <a:avLst/>
          </a:prstGeom>
        </p:spPr>
        <p:txBody>
          <a:bodyPr lIns="0" tIns="0" rIns="0" bIns="0">
            <a:noAutofit/>
          </a:bodyPr>
          <a:lstStyle>
            <a:lvl1pPr marL="0" indent="0">
              <a:buNone/>
              <a:defRPr sz="1200" b="1">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Title</a:t>
            </a:r>
            <a:endParaRPr lang="en-US"/>
          </a:p>
        </p:txBody>
      </p:sp>
      <p:sp>
        <p:nvSpPr>
          <p:cNvPr id="52" name="Text Placeholder 4">
            <a:extLst>
              <a:ext uri="{FF2B5EF4-FFF2-40B4-BE49-F238E27FC236}">
                <a16:creationId xmlns:a16="http://schemas.microsoft.com/office/drawing/2014/main" id="{F601B55A-8B6B-9CA7-C29B-826DF8565DB5}"/>
              </a:ext>
            </a:extLst>
          </p:cNvPr>
          <p:cNvSpPr>
            <a:spLocks noGrp="1"/>
          </p:cNvSpPr>
          <p:nvPr>
            <p:ph type="body" sz="quarter" idx="28" hasCustomPrompt="1"/>
          </p:nvPr>
        </p:nvSpPr>
        <p:spPr>
          <a:xfrm>
            <a:off x="9009776" y="2914227"/>
            <a:ext cx="2498970" cy="239854"/>
          </a:xfrm>
          <a:prstGeom prst="rect">
            <a:avLst/>
          </a:prstGeom>
        </p:spPr>
        <p:txBody>
          <a:bodyPr lIns="0" tIns="0" rIns="0" bIns="0">
            <a:normAutofit/>
          </a:bodyPr>
          <a:lstStyle>
            <a:lvl1pPr marL="0" indent="0">
              <a:buNone/>
              <a:defRPr sz="1000" b="0">
                <a:solidFill>
                  <a:schemeClr val="accent1"/>
                </a:solidFill>
              </a:defRPr>
            </a:lvl1pPr>
            <a:lvl2pPr marL="180000" indent="0">
              <a:buNone/>
              <a:defRPr sz="1000"/>
            </a:lvl2pPr>
            <a:lvl3pPr marL="360000" indent="0">
              <a:buNone/>
              <a:defRPr sz="1000"/>
            </a:lvl3pPr>
            <a:lvl4pPr marL="540000" indent="0">
              <a:buNone/>
              <a:defRPr sz="1000"/>
            </a:lvl4pPr>
            <a:lvl5pPr marL="720000" indent="0">
              <a:buNone/>
              <a:defRPr sz="1000"/>
            </a:lvl5pPr>
          </a:lstStyle>
          <a:p>
            <a:pPr lvl="0"/>
            <a:r>
              <a:rPr lang="en-AU"/>
              <a:t>Credentials</a:t>
            </a:r>
          </a:p>
        </p:txBody>
      </p:sp>
      <p:sp>
        <p:nvSpPr>
          <p:cNvPr id="53" name="Picture Placeholder 9">
            <a:extLst>
              <a:ext uri="{FF2B5EF4-FFF2-40B4-BE49-F238E27FC236}">
                <a16:creationId xmlns:a16="http://schemas.microsoft.com/office/drawing/2014/main" id="{05A0DB6F-5087-9F89-B0AD-8D147D2509D5}"/>
              </a:ext>
            </a:extLst>
          </p:cNvPr>
          <p:cNvSpPr>
            <a:spLocks noGrp="1"/>
          </p:cNvSpPr>
          <p:nvPr>
            <p:ph type="pic" sz="quarter" idx="29"/>
          </p:nvPr>
        </p:nvSpPr>
        <p:spPr>
          <a:xfrm>
            <a:off x="8997705" y="1268413"/>
            <a:ext cx="2498970" cy="1134000"/>
          </a:xfrm>
          <a:prstGeom prst="rect">
            <a:avLst/>
          </a:prstGeom>
        </p:spPr>
        <p:txBody>
          <a:bodyPr/>
          <a:lstStyle>
            <a:lvl1pPr>
              <a:defRPr sz="1400"/>
            </a:lvl1pPr>
          </a:lstStyle>
          <a:p>
            <a:endParaRPr lang="en-US"/>
          </a:p>
        </p:txBody>
      </p:sp>
      <p:sp>
        <p:nvSpPr>
          <p:cNvPr id="54" name="Title 1">
            <a:extLst>
              <a:ext uri="{FF2B5EF4-FFF2-40B4-BE49-F238E27FC236}">
                <a16:creationId xmlns:a16="http://schemas.microsoft.com/office/drawing/2014/main" id="{D3974FD1-D3D7-3366-40EA-35BFFD3BDC9B}"/>
              </a:ext>
            </a:extLst>
          </p:cNvPr>
          <p:cNvSpPr>
            <a:spLocks noGrp="1"/>
          </p:cNvSpPr>
          <p:nvPr>
            <p:ph type="title" hasCustomPrompt="1"/>
          </p:nvPr>
        </p:nvSpPr>
        <p:spPr>
          <a:xfrm>
            <a:off x="695325" y="517202"/>
            <a:ext cx="10801350" cy="496009"/>
          </a:xfrm>
          <a:prstGeom prst="rect">
            <a:avLst/>
          </a:prstGeom>
        </p:spPr>
        <p:txBody>
          <a:bodyPr vert="horz" lIns="0" tIns="0" rIns="0" bIns="0"/>
          <a:lstStyle>
            <a:lvl1pPr>
              <a:defRPr sz="3600">
                <a:solidFill>
                  <a:schemeClr val="accent2"/>
                </a:solidFill>
              </a:defRPr>
            </a:lvl1pPr>
          </a:lstStyle>
          <a:p>
            <a:r>
              <a:rPr lang="en-US"/>
              <a:t>Enter text here</a:t>
            </a:r>
            <a:endParaRPr lang="en-CA"/>
          </a:p>
        </p:txBody>
      </p:sp>
    </p:spTree>
    <p:extLst>
      <p:ext uri="{BB962C8B-B14F-4D97-AF65-F5344CB8AC3E}">
        <p14:creationId xmlns:p14="http://schemas.microsoft.com/office/powerpoint/2010/main" val="4072110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text columns variation">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977A6BF-55EB-B6B3-3641-5C8A4B4C50E1}"/>
              </a:ext>
            </a:extLst>
          </p:cNvPr>
          <p:cNvSpPr>
            <a:spLocks noGrp="1"/>
          </p:cNvSpPr>
          <p:nvPr>
            <p:ph type="dt" sz="half" idx="10"/>
          </p:nvPr>
        </p:nvSpPr>
        <p:spPr/>
        <p:txBody>
          <a:bodyPr/>
          <a:lstStyle/>
          <a:p>
            <a:r>
              <a:rPr lang="fr-CA"/>
              <a:t>NOVEMBRE 22</a:t>
            </a:r>
          </a:p>
        </p:txBody>
      </p:sp>
      <p:sp>
        <p:nvSpPr>
          <p:cNvPr id="7" name="Content Placeholder 3">
            <a:extLst>
              <a:ext uri="{FF2B5EF4-FFF2-40B4-BE49-F238E27FC236}">
                <a16:creationId xmlns:a16="http://schemas.microsoft.com/office/drawing/2014/main" id="{ED2E06B6-4CFB-89F9-D40F-68EF92A35225}"/>
              </a:ext>
            </a:extLst>
          </p:cNvPr>
          <p:cNvSpPr>
            <a:spLocks noGrp="1"/>
          </p:cNvSpPr>
          <p:nvPr>
            <p:ph sz="half" idx="2" hasCustomPrompt="1"/>
          </p:nvPr>
        </p:nvSpPr>
        <p:spPr>
          <a:xfrm>
            <a:off x="6345600" y="517202"/>
            <a:ext cx="5151076" cy="5791523"/>
          </a:xfrm>
          <a:prstGeom prst="rect">
            <a:avLst/>
          </a:prstGeom>
        </p:spPr>
        <p:txBody>
          <a:bodyPr lIns="0" tIns="0" rIns="0" bIns="0">
            <a:noAutofit/>
          </a:bodyPr>
          <a:lstStyle>
            <a:lvl1pPr>
              <a:defRPr lang="en-AU" sz="1600" dirty="0">
                <a:solidFill>
                  <a:schemeClr val="bg1"/>
                </a:solidFill>
              </a:defRPr>
            </a:lvl1pPr>
          </a:lstStyle>
          <a:p>
            <a:pPr lvl="0" algn="just"/>
            <a:r>
              <a:rPr lang="en-AU"/>
              <a:t>Click to edit Master text styles</a:t>
            </a:r>
          </a:p>
        </p:txBody>
      </p:sp>
      <p:sp>
        <p:nvSpPr>
          <p:cNvPr id="8" name="Content Placeholder 3">
            <a:extLst>
              <a:ext uri="{FF2B5EF4-FFF2-40B4-BE49-F238E27FC236}">
                <a16:creationId xmlns:a16="http://schemas.microsoft.com/office/drawing/2014/main" id="{7B51EBDB-1E91-BA27-ED8D-F59425734024}"/>
              </a:ext>
            </a:extLst>
          </p:cNvPr>
          <p:cNvSpPr>
            <a:spLocks noGrp="1"/>
          </p:cNvSpPr>
          <p:nvPr>
            <p:ph sz="half" idx="11" hasCustomPrompt="1"/>
          </p:nvPr>
        </p:nvSpPr>
        <p:spPr>
          <a:xfrm>
            <a:off x="695324" y="2112884"/>
            <a:ext cx="5151078" cy="4195841"/>
          </a:xfrm>
          <a:prstGeom prst="rect">
            <a:avLst/>
          </a:prstGeom>
        </p:spPr>
        <p:txBody>
          <a:bodyPr lIns="0" tIns="0" rIns="0" bIns="0">
            <a:noAutofit/>
          </a:bodyPr>
          <a:lstStyle>
            <a:lvl1pPr>
              <a:defRPr lang="en-AU" sz="1600" dirty="0">
                <a:solidFill>
                  <a:schemeClr val="bg1"/>
                </a:solidFill>
              </a:defRPr>
            </a:lvl1pPr>
          </a:lstStyle>
          <a:p>
            <a:pPr lvl="0" algn="just"/>
            <a:r>
              <a:rPr lang="en-AU"/>
              <a:t>Click to edit Master text styles</a:t>
            </a:r>
          </a:p>
        </p:txBody>
      </p:sp>
      <p:sp>
        <p:nvSpPr>
          <p:cNvPr id="12" name="Title 1">
            <a:extLst>
              <a:ext uri="{FF2B5EF4-FFF2-40B4-BE49-F238E27FC236}">
                <a16:creationId xmlns:a16="http://schemas.microsoft.com/office/drawing/2014/main" id="{7CF52212-5BE6-ACD6-5DC2-912D324CA04E}"/>
              </a:ext>
            </a:extLst>
          </p:cNvPr>
          <p:cNvSpPr>
            <a:spLocks noGrp="1"/>
          </p:cNvSpPr>
          <p:nvPr>
            <p:ph type="title" hasCustomPrompt="1"/>
          </p:nvPr>
        </p:nvSpPr>
        <p:spPr>
          <a:xfrm>
            <a:off x="695325" y="517202"/>
            <a:ext cx="5151076" cy="1394725"/>
          </a:xfrm>
          <a:prstGeom prst="rect">
            <a:avLst/>
          </a:prstGeom>
        </p:spPr>
        <p:txBody>
          <a:bodyPr vert="horz" lIns="0" tIns="0" rIns="0" bIns="0"/>
          <a:lstStyle>
            <a:lvl1pPr>
              <a:defRPr sz="3600">
                <a:solidFill>
                  <a:schemeClr val="accent2"/>
                </a:solidFill>
              </a:defRPr>
            </a:lvl1pPr>
          </a:lstStyle>
          <a:p>
            <a:r>
              <a:rPr lang="en-US"/>
              <a:t>Enter text here</a:t>
            </a:r>
            <a:endParaRPr lang="en-CA"/>
          </a:p>
        </p:txBody>
      </p:sp>
    </p:spTree>
    <p:extLst>
      <p:ext uri="{BB962C8B-B14F-4D97-AF65-F5344CB8AC3E}">
        <p14:creationId xmlns:p14="http://schemas.microsoft.com/office/powerpoint/2010/main" val="230057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2.jp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image" Target="../media/image4.png"/><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3.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image" Target="../media/image2.jpg"/><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image" Target="../media/image4.pn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image" Target="../media/image1.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4.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14.sv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image" Target="../media/image13.pn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image" Target="../media/image12.emf"/><Relationship Id="rId5" Type="http://schemas.openxmlformats.org/officeDocument/2006/relationships/slideLayout" Target="../slideLayouts/slideLayout94.xml"/><Relationship Id="rId10" Type="http://schemas.openxmlformats.org/officeDocument/2006/relationships/oleObject" Target="../embeddings/oleObject2.bin"/><Relationship Id="rId4" Type="http://schemas.openxmlformats.org/officeDocument/2006/relationships/slideLayout" Target="../slideLayouts/slideLayout93.xml"/><Relationship Id="rId9"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dirty="0"/>
              <a:t>Cliquez pour modifier les styles du texte du masque</a:t>
            </a:r>
          </a:p>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a:p>
            <a:pPr lvl="0"/>
            <a:endParaRPr lang="fr-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Gotham Rounded" panose="02000000000000000000" pitchFamily="2" charset="0"/>
              </a:defRPr>
            </a:lvl1pPr>
          </a:lstStyle>
          <a:p>
            <a:fld id="{D484A613-5676-1143-AC98-8E218D214FE7}" type="slidenum">
              <a:rPr lang="fr-FR" smtClean="0"/>
              <a:pPr/>
              <a:t>‹n°›</a:t>
            </a:fld>
            <a:endParaRPr lang="fr-FR" dirty="0"/>
          </a:p>
        </p:txBody>
      </p:sp>
      <p:pic>
        <p:nvPicPr>
          <p:cNvPr id="14" name="Image 13">
            <a:extLst>
              <a:ext uri="{FF2B5EF4-FFF2-40B4-BE49-F238E27FC236}">
                <a16:creationId xmlns:a16="http://schemas.microsoft.com/office/drawing/2014/main" id="{C3A1519D-F742-304D-86F4-9097A5565152}"/>
              </a:ext>
            </a:extLst>
          </p:cNvPr>
          <p:cNvPicPr>
            <a:picLocks noChangeAspect="1"/>
          </p:cNvPicPr>
          <p:nvPr/>
        </p:nvPicPr>
        <p:blipFill>
          <a:blip r:embed="rId24"/>
          <a:stretch>
            <a:fillRect/>
          </a:stretch>
        </p:blipFill>
        <p:spPr>
          <a:xfrm>
            <a:off x="334716" y="6049739"/>
            <a:ext cx="2438400" cy="812800"/>
          </a:xfrm>
          <a:prstGeom prst="rect">
            <a:avLst/>
          </a:prstGeom>
        </p:spPr>
      </p:pic>
      <p:pic>
        <p:nvPicPr>
          <p:cNvPr id="7" name="Image 6">
            <a:extLst>
              <a:ext uri="{FF2B5EF4-FFF2-40B4-BE49-F238E27FC236}">
                <a16:creationId xmlns:a16="http://schemas.microsoft.com/office/drawing/2014/main" id="{490A4EA9-1438-C442-9B12-7503FE62E8C0}"/>
              </a:ext>
            </a:extLst>
          </p:cNvPr>
          <p:cNvPicPr>
            <a:picLocks noChangeAspect="1"/>
          </p:cNvPicPr>
          <p:nvPr userDrawn="1"/>
        </p:nvPicPr>
        <p:blipFill>
          <a:blip r:embed="rId24"/>
          <a:stretch>
            <a:fillRect/>
          </a:stretch>
        </p:blipFill>
        <p:spPr>
          <a:xfrm>
            <a:off x="334716" y="6049739"/>
            <a:ext cx="2438400" cy="812800"/>
          </a:xfrm>
          <a:prstGeom prst="rect">
            <a:avLst/>
          </a:prstGeom>
        </p:spPr>
      </p:pic>
      <p:pic>
        <p:nvPicPr>
          <p:cNvPr id="5" name="Image 4">
            <a:extLst>
              <a:ext uri="{FF2B5EF4-FFF2-40B4-BE49-F238E27FC236}">
                <a16:creationId xmlns:a16="http://schemas.microsoft.com/office/drawing/2014/main" id="{F4595BD1-0544-4EDC-B9D7-A3C0663A911F}"/>
              </a:ext>
            </a:extLst>
          </p:cNvPr>
          <p:cNvPicPr>
            <a:picLocks noChangeAspect="1"/>
          </p:cNvPicPr>
          <p:nvPr userDrawn="1"/>
        </p:nvPicPr>
        <p:blipFill>
          <a:blip r:embed="rId25"/>
          <a:stretch>
            <a:fillRect/>
          </a:stretch>
        </p:blipFill>
        <p:spPr>
          <a:xfrm>
            <a:off x="5256106" y="6396985"/>
            <a:ext cx="1679787" cy="283853"/>
          </a:xfrm>
          <a:prstGeom prst="rect">
            <a:avLst/>
          </a:prstGeom>
        </p:spPr>
      </p:pic>
    </p:spTree>
    <p:extLst>
      <p:ext uri="{BB962C8B-B14F-4D97-AF65-F5344CB8AC3E}">
        <p14:creationId xmlns:p14="http://schemas.microsoft.com/office/powerpoint/2010/main" val="117797906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41"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9" r:id="rId22"/>
  </p:sldLayoutIdLst>
  <p:hf hdr="0" ftr="0" dt="0"/>
  <p:txStyles>
    <p:titleStyle>
      <a:lvl1pPr algn="l" defTabSz="914400" rtl="0" eaLnBrk="1" latinLnBrk="0" hangingPunct="1">
        <a:lnSpc>
          <a:spcPct val="90000"/>
        </a:lnSpc>
        <a:spcBef>
          <a:spcPct val="0"/>
        </a:spcBef>
        <a:buNone/>
        <a:defRPr sz="3200" b="1" i="0" kern="1200" cap="all" baseline="0">
          <a:solidFill>
            <a:schemeClr val="accent1"/>
          </a:solidFill>
          <a:latin typeface="Century Gothic" charset="0"/>
          <a:ea typeface="Century Gothic" charset="0"/>
          <a:cs typeface="Century Gothic" charset="0"/>
        </a:defRPr>
      </a:lvl1pPr>
    </p:titleStyle>
    <p:bodyStyle>
      <a:lvl1pPr marL="342900" indent="-342900" algn="l" defTabSz="914400" rtl="0" eaLnBrk="1" latinLnBrk="0" hangingPunct="1">
        <a:lnSpc>
          <a:spcPct val="114000"/>
        </a:lnSpc>
        <a:spcBef>
          <a:spcPts val="1800"/>
        </a:spcBef>
        <a:buClr>
          <a:schemeClr val="accent1"/>
        </a:buClr>
        <a:buFont typeface="Arial" panose="020B0604020202020204" pitchFamily="34" charset="0"/>
        <a:buChar char="•"/>
        <a:defRPr sz="2400" kern="1200" cap="none" baseline="0">
          <a:solidFill>
            <a:schemeClr val="accent1"/>
          </a:solidFill>
          <a:latin typeface="Arial" charset="0"/>
          <a:ea typeface="Arial" charset="0"/>
          <a:cs typeface="Arial" charset="0"/>
        </a:defRPr>
      </a:lvl1pPr>
      <a:lvl2pPr marL="800100" indent="-342900" algn="l" defTabSz="914400" rtl="0" eaLnBrk="1" latinLnBrk="0" hangingPunct="1">
        <a:lnSpc>
          <a:spcPct val="114000"/>
        </a:lnSpc>
        <a:spcBef>
          <a:spcPts val="500"/>
        </a:spcBef>
        <a:buClr>
          <a:schemeClr val="accent1"/>
        </a:buClr>
        <a:buFont typeface="Arial" panose="020B0604020202020204" pitchFamily="34" charset="0"/>
        <a:buChar char="•"/>
        <a:defRPr sz="2400" kern="1200" baseline="0">
          <a:solidFill>
            <a:schemeClr val="tx2"/>
          </a:solidFill>
          <a:latin typeface="Arial" charset="0"/>
          <a:ea typeface="Arial" charset="0"/>
          <a:cs typeface="Arial" charset="0"/>
        </a:defRPr>
      </a:lvl2pPr>
      <a:lvl3pPr marL="1257300" indent="-342900" algn="l" defTabSz="914400" rtl="0" eaLnBrk="1" latinLnBrk="0" hangingPunct="1">
        <a:lnSpc>
          <a:spcPct val="114000"/>
        </a:lnSpc>
        <a:spcBef>
          <a:spcPts val="500"/>
        </a:spcBef>
        <a:buClr>
          <a:schemeClr val="accent1"/>
        </a:buClr>
        <a:buSzPct val="100000"/>
        <a:buFont typeface="Arial" panose="020B0604020202020204" pitchFamily="34" charset="0"/>
        <a:buChar char="•"/>
        <a:defRPr sz="2200" kern="1200" baseline="0">
          <a:solidFill>
            <a:schemeClr val="tx2"/>
          </a:solidFill>
          <a:latin typeface="Arial" charset="0"/>
          <a:ea typeface="Arial" charset="0"/>
          <a:cs typeface="Arial" charset="0"/>
        </a:defRPr>
      </a:lvl3pPr>
      <a:lvl4pPr marL="17145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4pPr>
      <a:lvl5pPr marL="21717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dirty="0"/>
              <a:t>Cliquez pour modifier les styles du texte du masque</a:t>
            </a:r>
          </a:p>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Gotham Rounded" panose="02000000000000000000" pitchFamily="2" charset="0"/>
              </a:defRPr>
            </a:lvl1pPr>
          </a:lstStyle>
          <a:p>
            <a:fld id="{D484A613-5676-1143-AC98-8E218D214FE7}" type="slidenum">
              <a:rPr lang="fr-FR" smtClean="0"/>
              <a:pPr/>
              <a:t>‹n°›</a:t>
            </a:fld>
            <a:endParaRPr lang="fr-FR" dirty="0"/>
          </a:p>
        </p:txBody>
      </p:sp>
      <p:pic>
        <p:nvPicPr>
          <p:cNvPr id="14" name="Image 13">
            <a:extLst>
              <a:ext uri="{FF2B5EF4-FFF2-40B4-BE49-F238E27FC236}">
                <a16:creationId xmlns:a16="http://schemas.microsoft.com/office/drawing/2014/main" id="{C3A1519D-F742-304D-86F4-9097A5565152}"/>
              </a:ext>
            </a:extLst>
          </p:cNvPr>
          <p:cNvPicPr>
            <a:picLocks noChangeAspect="1"/>
          </p:cNvPicPr>
          <p:nvPr/>
        </p:nvPicPr>
        <p:blipFill>
          <a:blip r:embed="rId24"/>
          <a:stretch>
            <a:fillRect/>
          </a:stretch>
        </p:blipFill>
        <p:spPr>
          <a:xfrm>
            <a:off x="334716" y="6049739"/>
            <a:ext cx="2438400" cy="812800"/>
          </a:xfrm>
          <a:prstGeom prst="rect">
            <a:avLst/>
          </a:prstGeom>
        </p:spPr>
      </p:pic>
      <p:pic>
        <p:nvPicPr>
          <p:cNvPr id="16" name="Image 15">
            <a:extLst>
              <a:ext uri="{FF2B5EF4-FFF2-40B4-BE49-F238E27FC236}">
                <a16:creationId xmlns:a16="http://schemas.microsoft.com/office/drawing/2014/main" id="{BA56DDCD-6892-3741-A031-188AAE8D80EE}"/>
              </a:ext>
            </a:extLst>
          </p:cNvPr>
          <p:cNvPicPr>
            <a:picLocks noChangeAspect="1"/>
          </p:cNvPicPr>
          <p:nvPr/>
        </p:nvPicPr>
        <p:blipFill>
          <a:blip r:embed="rId25"/>
          <a:stretch>
            <a:fillRect/>
          </a:stretch>
        </p:blipFill>
        <p:spPr>
          <a:xfrm>
            <a:off x="5124450" y="6291262"/>
            <a:ext cx="1943100" cy="495300"/>
          </a:xfrm>
          <a:prstGeom prst="rect">
            <a:avLst/>
          </a:prstGeom>
        </p:spPr>
      </p:pic>
      <p:pic>
        <p:nvPicPr>
          <p:cNvPr id="7" name="Image 6">
            <a:extLst>
              <a:ext uri="{FF2B5EF4-FFF2-40B4-BE49-F238E27FC236}">
                <a16:creationId xmlns:a16="http://schemas.microsoft.com/office/drawing/2014/main" id="{490A4EA9-1438-C442-9B12-7503FE62E8C0}"/>
              </a:ext>
            </a:extLst>
          </p:cNvPr>
          <p:cNvPicPr>
            <a:picLocks noChangeAspect="1"/>
          </p:cNvPicPr>
          <p:nvPr userDrawn="1"/>
        </p:nvPicPr>
        <p:blipFill>
          <a:blip r:embed="rId24"/>
          <a:stretch>
            <a:fillRect/>
          </a:stretch>
        </p:blipFill>
        <p:spPr>
          <a:xfrm>
            <a:off x="334716" y="6049739"/>
            <a:ext cx="2438400" cy="812800"/>
          </a:xfrm>
          <a:prstGeom prst="rect">
            <a:avLst/>
          </a:prstGeom>
        </p:spPr>
      </p:pic>
      <p:pic>
        <p:nvPicPr>
          <p:cNvPr id="4" name="Image 3">
            <a:extLst>
              <a:ext uri="{FF2B5EF4-FFF2-40B4-BE49-F238E27FC236}">
                <a16:creationId xmlns:a16="http://schemas.microsoft.com/office/drawing/2014/main" id="{8C6F614E-185B-4CCC-B258-D9AF8892560B}"/>
              </a:ext>
            </a:extLst>
          </p:cNvPr>
          <p:cNvPicPr>
            <a:picLocks noChangeAspect="1"/>
          </p:cNvPicPr>
          <p:nvPr userDrawn="1"/>
        </p:nvPicPr>
        <p:blipFill>
          <a:blip r:embed="rId26"/>
          <a:stretch>
            <a:fillRect/>
          </a:stretch>
        </p:blipFill>
        <p:spPr>
          <a:xfrm>
            <a:off x="5256106" y="6396985"/>
            <a:ext cx="1679787" cy="283853"/>
          </a:xfrm>
          <a:prstGeom prst="rect">
            <a:avLst/>
          </a:prstGeom>
        </p:spPr>
      </p:pic>
    </p:spTree>
    <p:extLst>
      <p:ext uri="{BB962C8B-B14F-4D97-AF65-F5344CB8AC3E}">
        <p14:creationId xmlns:p14="http://schemas.microsoft.com/office/powerpoint/2010/main" val="83676299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42"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6" r:id="rId22"/>
  </p:sldLayoutIdLst>
  <p:hf hdr="0" ftr="0" dt="0"/>
  <p:txStyles>
    <p:titleStyle>
      <a:lvl1pPr algn="l" defTabSz="914400" rtl="0" eaLnBrk="1" latinLnBrk="0" hangingPunct="1">
        <a:lnSpc>
          <a:spcPct val="90000"/>
        </a:lnSpc>
        <a:spcBef>
          <a:spcPct val="0"/>
        </a:spcBef>
        <a:buNone/>
        <a:defRPr sz="3200" b="1" i="0" kern="1200" cap="all" baseline="0">
          <a:solidFill>
            <a:schemeClr val="accent1"/>
          </a:solidFill>
          <a:latin typeface="Century Gothic" charset="0"/>
          <a:ea typeface="Century Gothic" charset="0"/>
          <a:cs typeface="Century Gothic" charset="0"/>
        </a:defRPr>
      </a:lvl1pPr>
    </p:titleStyle>
    <p:bodyStyle>
      <a:lvl1pPr marL="342900" indent="-342900" algn="l" defTabSz="914400" rtl="0" eaLnBrk="1" latinLnBrk="0" hangingPunct="1">
        <a:lnSpc>
          <a:spcPct val="114000"/>
        </a:lnSpc>
        <a:spcBef>
          <a:spcPts val="1800"/>
        </a:spcBef>
        <a:buClr>
          <a:schemeClr val="accent1"/>
        </a:buClr>
        <a:buFont typeface="Arial" panose="020B0604020202020204" pitchFamily="34" charset="0"/>
        <a:buChar char="•"/>
        <a:defRPr sz="2400" kern="1200" cap="none" baseline="0">
          <a:solidFill>
            <a:schemeClr val="tx2"/>
          </a:solidFill>
          <a:latin typeface="Arial" charset="0"/>
          <a:ea typeface="Arial" charset="0"/>
          <a:cs typeface="Arial" charset="0"/>
        </a:defRPr>
      </a:lvl1pPr>
      <a:lvl2pPr marL="800100" indent="-342900" algn="l" defTabSz="914400" rtl="0" eaLnBrk="1" latinLnBrk="0" hangingPunct="1">
        <a:lnSpc>
          <a:spcPct val="114000"/>
        </a:lnSpc>
        <a:spcBef>
          <a:spcPts val="500"/>
        </a:spcBef>
        <a:buClr>
          <a:schemeClr val="accent1"/>
        </a:buClr>
        <a:buFont typeface="Arial" panose="020B0604020202020204" pitchFamily="34" charset="0"/>
        <a:buChar char="•"/>
        <a:defRPr sz="2400" kern="1200" baseline="0">
          <a:solidFill>
            <a:schemeClr val="tx2"/>
          </a:solidFill>
          <a:latin typeface="Arial" charset="0"/>
          <a:ea typeface="Arial" charset="0"/>
          <a:cs typeface="Arial" charset="0"/>
        </a:defRPr>
      </a:lvl2pPr>
      <a:lvl3pPr marL="1257300" indent="-342900" algn="l" defTabSz="914400" rtl="0" eaLnBrk="1" latinLnBrk="0" hangingPunct="1">
        <a:lnSpc>
          <a:spcPct val="114000"/>
        </a:lnSpc>
        <a:spcBef>
          <a:spcPts val="500"/>
        </a:spcBef>
        <a:buClr>
          <a:schemeClr val="accent1"/>
        </a:buClr>
        <a:buSzPct val="100000"/>
        <a:buFont typeface="Arial" panose="020B0604020202020204" pitchFamily="34" charset="0"/>
        <a:buChar char="•"/>
        <a:defRPr sz="2200" kern="1200" baseline="0">
          <a:solidFill>
            <a:schemeClr val="tx2"/>
          </a:solidFill>
          <a:latin typeface="Arial" charset="0"/>
          <a:ea typeface="Arial" charset="0"/>
          <a:cs typeface="Arial" charset="0"/>
        </a:defRPr>
      </a:lvl3pPr>
      <a:lvl4pPr marL="17145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4pPr>
      <a:lvl5pPr marL="21717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dirty="0"/>
              <a:t>MODIFIER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dirty="0"/>
              <a:t>Cliquez pour modifier les styles du texte du masque</a:t>
            </a:r>
          </a:p>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Gotham Rounded" panose="02000000000000000000" pitchFamily="2" charset="0"/>
              </a:defRPr>
            </a:lvl1pPr>
          </a:lstStyle>
          <a:p>
            <a:fld id="{D484A613-5676-1143-AC98-8E218D214FE7}" type="slidenum">
              <a:rPr lang="fr-FR" smtClean="0"/>
              <a:pPr/>
              <a:t>‹n°›</a:t>
            </a:fld>
            <a:endParaRPr lang="fr-FR" dirty="0"/>
          </a:p>
        </p:txBody>
      </p:sp>
      <p:pic>
        <p:nvPicPr>
          <p:cNvPr id="14" name="Image 13">
            <a:extLst>
              <a:ext uri="{FF2B5EF4-FFF2-40B4-BE49-F238E27FC236}">
                <a16:creationId xmlns:a16="http://schemas.microsoft.com/office/drawing/2014/main" id="{C3A1519D-F742-304D-86F4-9097A5565152}"/>
              </a:ext>
            </a:extLst>
          </p:cNvPr>
          <p:cNvPicPr>
            <a:picLocks noChangeAspect="1"/>
          </p:cNvPicPr>
          <p:nvPr/>
        </p:nvPicPr>
        <p:blipFill>
          <a:blip r:embed="rId25"/>
          <a:stretch>
            <a:fillRect/>
          </a:stretch>
        </p:blipFill>
        <p:spPr>
          <a:xfrm>
            <a:off x="334716" y="6049739"/>
            <a:ext cx="2438400" cy="812800"/>
          </a:xfrm>
          <a:prstGeom prst="rect">
            <a:avLst/>
          </a:prstGeom>
        </p:spPr>
      </p:pic>
      <p:pic>
        <p:nvPicPr>
          <p:cNvPr id="16" name="Image 15">
            <a:extLst>
              <a:ext uri="{FF2B5EF4-FFF2-40B4-BE49-F238E27FC236}">
                <a16:creationId xmlns:a16="http://schemas.microsoft.com/office/drawing/2014/main" id="{BA56DDCD-6892-3741-A031-188AAE8D80EE}"/>
              </a:ext>
            </a:extLst>
          </p:cNvPr>
          <p:cNvPicPr>
            <a:picLocks noChangeAspect="1"/>
          </p:cNvPicPr>
          <p:nvPr/>
        </p:nvPicPr>
        <p:blipFill>
          <a:blip r:embed="rId26"/>
          <a:stretch>
            <a:fillRect/>
          </a:stretch>
        </p:blipFill>
        <p:spPr>
          <a:xfrm>
            <a:off x="5124450" y="6291262"/>
            <a:ext cx="1943100" cy="495300"/>
          </a:xfrm>
          <a:prstGeom prst="rect">
            <a:avLst/>
          </a:prstGeom>
        </p:spPr>
      </p:pic>
      <p:pic>
        <p:nvPicPr>
          <p:cNvPr id="7" name="Image 6">
            <a:extLst>
              <a:ext uri="{FF2B5EF4-FFF2-40B4-BE49-F238E27FC236}">
                <a16:creationId xmlns:a16="http://schemas.microsoft.com/office/drawing/2014/main" id="{490A4EA9-1438-C442-9B12-7503FE62E8C0}"/>
              </a:ext>
            </a:extLst>
          </p:cNvPr>
          <p:cNvPicPr>
            <a:picLocks noChangeAspect="1"/>
          </p:cNvPicPr>
          <p:nvPr userDrawn="1"/>
        </p:nvPicPr>
        <p:blipFill>
          <a:blip r:embed="rId25"/>
          <a:stretch>
            <a:fillRect/>
          </a:stretch>
        </p:blipFill>
        <p:spPr>
          <a:xfrm>
            <a:off x="334716" y="6049739"/>
            <a:ext cx="2438400" cy="812800"/>
          </a:xfrm>
          <a:prstGeom prst="rect">
            <a:avLst/>
          </a:prstGeom>
        </p:spPr>
      </p:pic>
      <p:pic>
        <p:nvPicPr>
          <p:cNvPr id="5" name="Image 4">
            <a:extLst>
              <a:ext uri="{FF2B5EF4-FFF2-40B4-BE49-F238E27FC236}">
                <a16:creationId xmlns:a16="http://schemas.microsoft.com/office/drawing/2014/main" id="{855C4306-469F-4FF5-B3DB-C9603E4F469D}"/>
              </a:ext>
            </a:extLst>
          </p:cNvPr>
          <p:cNvPicPr>
            <a:picLocks noChangeAspect="1"/>
          </p:cNvPicPr>
          <p:nvPr userDrawn="1"/>
        </p:nvPicPr>
        <p:blipFill>
          <a:blip r:embed="rId27"/>
          <a:stretch>
            <a:fillRect/>
          </a:stretch>
        </p:blipFill>
        <p:spPr>
          <a:xfrm>
            <a:off x="5256106" y="6396985"/>
            <a:ext cx="1679787" cy="283853"/>
          </a:xfrm>
          <a:prstGeom prst="rect">
            <a:avLst/>
          </a:prstGeom>
        </p:spPr>
      </p:pic>
    </p:spTree>
    <p:extLst>
      <p:ext uri="{BB962C8B-B14F-4D97-AF65-F5344CB8AC3E}">
        <p14:creationId xmlns:p14="http://schemas.microsoft.com/office/powerpoint/2010/main" val="206987642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840"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3" r:id="rId22"/>
    <p:sldLayoutId id="2147483852" r:id="rId23"/>
  </p:sldLayoutIdLst>
  <p:hf hdr="0" ftr="0" dt="0"/>
  <p:txStyles>
    <p:titleStyle>
      <a:lvl1pPr algn="l" defTabSz="914400" rtl="0" eaLnBrk="1" latinLnBrk="0" hangingPunct="1">
        <a:lnSpc>
          <a:spcPct val="90000"/>
        </a:lnSpc>
        <a:spcBef>
          <a:spcPct val="0"/>
        </a:spcBef>
        <a:buNone/>
        <a:defRPr sz="3200" b="1" i="0" kern="1200" cap="all" baseline="0">
          <a:solidFill>
            <a:schemeClr val="accent1"/>
          </a:solidFill>
          <a:latin typeface="Century Gothic" charset="0"/>
          <a:ea typeface="Century Gothic" charset="0"/>
          <a:cs typeface="Century Gothic" charset="0"/>
        </a:defRPr>
      </a:lvl1pPr>
    </p:titleStyle>
    <p:bodyStyle>
      <a:lvl1pPr marL="342900" indent="-342900" algn="l" defTabSz="914400" rtl="0" eaLnBrk="1" latinLnBrk="0" hangingPunct="1">
        <a:lnSpc>
          <a:spcPct val="114000"/>
        </a:lnSpc>
        <a:spcBef>
          <a:spcPts val="1800"/>
        </a:spcBef>
        <a:buClr>
          <a:schemeClr val="accent1"/>
        </a:buClr>
        <a:buFont typeface="Arial" panose="020B0604020202020204" pitchFamily="34" charset="0"/>
        <a:buChar char="•"/>
        <a:defRPr sz="2400" kern="1200" cap="none" baseline="0">
          <a:solidFill>
            <a:schemeClr val="tx2"/>
          </a:solidFill>
          <a:latin typeface="Arial" charset="0"/>
          <a:ea typeface="Arial" charset="0"/>
          <a:cs typeface="Arial" charset="0"/>
        </a:defRPr>
      </a:lvl1pPr>
      <a:lvl2pPr marL="800100" indent="-342900" algn="l" defTabSz="914400" rtl="0" eaLnBrk="1" latinLnBrk="0" hangingPunct="1">
        <a:lnSpc>
          <a:spcPct val="114000"/>
        </a:lnSpc>
        <a:spcBef>
          <a:spcPts val="500"/>
        </a:spcBef>
        <a:buClr>
          <a:schemeClr val="accent1"/>
        </a:buClr>
        <a:buFont typeface="Arial" panose="020B0604020202020204" pitchFamily="34" charset="0"/>
        <a:buChar char="•"/>
        <a:defRPr sz="2400" kern="1200" baseline="0">
          <a:solidFill>
            <a:schemeClr val="tx2"/>
          </a:solidFill>
          <a:latin typeface="Arial" charset="0"/>
          <a:ea typeface="Arial" charset="0"/>
          <a:cs typeface="Arial" charset="0"/>
        </a:defRPr>
      </a:lvl2pPr>
      <a:lvl3pPr marL="1257300" indent="-342900" algn="l" defTabSz="914400" rtl="0" eaLnBrk="1" latinLnBrk="0" hangingPunct="1">
        <a:lnSpc>
          <a:spcPct val="114000"/>
        </a:lnSpc>
        <a:spcBef>
          <a:spcPts val="500"/>
        </a:spcBef>
        <a:buClr>
          <a:schemeClr val="accent1"/>
        </a:buClr>
        <a:buSzPct val="100000"/>
        <a:buFont typeface="Arial" panose="020B0604020202020204" pitchFamily="34" charset="0"/>
        <a:buChar char="•"/>
        <a:defRPr sz="2200" kern="1200" baseline="0">
          <a:solidFill>
            <a:schemeClr val="tx2"/>
          </a:solidFill>
          <a:latin typeface="Arial" charset="0"/>
          <a:ea typeface="Arial" charset="0"/>
          <a:cs typeface="Arial" charset="0"/>
        </a:defRPr>
      </a:lvl3pPr>
      <a:lvl4pPr marL="17145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4pPr>
      <a:lvl5pPr marL="21717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dirty="0"/>
              <a:t>MODIFIER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dirty="0"/>
              <a:t>Cliquez pour modifier les styles du texte du masque</a:t>
            </a:r>
          </a:p>
          <a:p>
            <a:pPr lvl="0"/>
            <a:r>
              <a:rPr lang="fr-CA" dirty="0"/>
              <a:t>Premier niveau</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Gotham Rounded" panose="02000000000000000000" pitchFamily="2" charset="0"/>
              </a:defRPr>
            </a:lvl1pPr>
          </a:lstStyle>
          <a:p>
            <a:fld id="{D484A613-5676-1143-AC98-8E218D214FE7}" type="slidenum">
              <a:rPr lang="fr-FR" smtClean="0"/>
              <a:pPr/>
              <a:t>‹n°›</a:t>
            </a:fld>
            <a:endParaRPr lang="fr-FR" dirty="0"/>
          </a:p>
        </p:txBody>
      </p:sp>
      <p:pic>
        <p:nvPicPr>
          <p:cNvPr id="14" name="Image 13">
            <a:extLst>
              <a:ext uri="{FF2B5EF4-FFF2-40B4-BE49-F238E27FC236}">
                <a16:creationId xmlns:a16="http://schemas.microsoft.com/office/drawing/2014/main" id="{C3A1519D-F742-304D-86F4-9097A5565152}"/>
              </a:ext>
            </a:extLst>
          </p:cNvPr>
          <p:cNvPicPr>
            <a:picLocks noChangeAspect="1"/>
          </p:cNvPicPr>
          <p:nvPr/>
        </p:nvPicPr>
        <p:blipFill>
          <a:blip r:embed="rId24"/>
          <a:stretch>
            <a:fillRect/>
          </a:stretch>
        </p:blipFill>
        <p:spPr>
          <a:xfrm>
            <a:off x="334716" y="6049739"/>
            <a:ext cx="2438400" cy="812800"/>
          </a:xfrm>
          <a:prstGeom prst="rect">
            <a:avLst/>
          </a:prstGeom>
        </p:spPr>
      </p:pic>
      <p:pic>
        <p:nvPicPr>
          <p:cNvPr id="16" name="Image 15">
            <a:extLst>
              <a:ext uri="{FF2B5EF4-FFF2-40B4-BE49-F238E27FC236}">
                <a16:creationId xmlns:a16="http://schemas.microsoft.com/office/drawing/2014/main" id="{BA56DDCD-6892-3741-A031-188AAE8D80EE}"/>
              </a:ext>
            </a:extLst>
          </p:cNvPr>
          <p:cNvPicPr>
            <a:picLocks noChangeAspect="1"/>
          </p:cNvPicPr>
          <p:nvPr/>
        </p:nvPicPr>
        <p:blipFill>
          <a:blip r:embed="rId25"/>
          <a:stretch>
            <a:fillRect/>
          </a:stretch>
        </p:blipFill>
        <p:spPr>
          <a:xfrm>
            <a:off x="5124450" y="6291262"/>
            <a:ext cx="1943100" cy="495300"/>
          </a:xfrm>
          <a:prstGeom prst="rect">
            <a:avLst/>
          </a:prstGeom>
        </p:spPr>
      </p:pic>
      <p:pic>
        <p:nvPicPr>
          <p:cNvPr id="7" name="Image 6">
            <a:extLst>
              <a:ext uri="{FF2B5EF4-FFF2-40B4-BE49-F238E27FC236}">
                <a16:creationId xmlns:a16="http://schemas.microsoft.com/office/drawing/2014/main" id="{490A4EA9-1438-C442-9B12-7503FE62E8C0}"/>
              </a:ext>
            </a:extLst>
          </p:cNvPr>
          <p:cNvPicPr>
            <a:picLocks noChangeAspect="1"/>
          </p:cNvPicPr>
          <p:nvPr userDrawn="1"/>
        </p:nvPicPr>
        <p:blipFill>
          <a:blip r:embed="rId24"/>
          <a:stretch>
            <a:fillRect/>
          </a:stretch>
        </p:blipFill>
        <p:spPr>
          <a:xfrm>
            <a:off x="334716" y="6049739"/>
            <a:ext cx="2438400" cy="812800"/>
          </a:xfrm>
          <a:prstGeom prst="rect">
            <a:avLst/>
          </a:prstGeom>
        </p:spPr>
      </p:pic>
      <p:pic>
        <p:nvPicPr>
          <p:cNvPr id="4" name="Image 3">
            <a:extLst>
              <a:ext uri="{FF2B5EF4-FFF2-40B4-BE49-F238E27FC236}">
                <a16:creationId xmlns:a16="http://schemas.microsoft.com/office/drawing/2014/main" id="{BF6726B4-599A-4DCF-897C-6283B22E8E8B}"/>
              </a:ext>
            </a:extLst>
          </p:cNvPr>
          <p:cNvPicPr>
            <a:picLocks noChangeAspect="1"/>
          </p:cNvPicPr>
          <p:nvPr userDrawn="1"/>
        </p:nvPicPr>
        <p:blipFill>
          <a:blip r:embed="rId26"/>
          <a:stretch>
            <a:fillRect/>
          </a:stretch>
        </p:blipFill>
        <p:spPr>
          <a:xfrm>
            <a:off x="5256106" y="6396985"/>
            <a:ext cx="1679787" cy="283853"/>
          </a:xfrm>
          <a:prstGeom prst="rect">
            <a:avLst/>
          </a:prstGeom>
        </p:spPr>
      </p:pic>
    </p:spTree>
    <p:extLst>
      <p:ext uri="{BB962C8B-B14F-4D97-AF65-F5344CB8AC3E}">
        <p14:creationId xmlns:p14="http://schemas.microsoft.com/office/powerpoint/2010/main" val="2757297502"/>
      </p:ext>
    </p:extLst>
  </p:cSld>
  <p:clrMap bg1="lt1" tx1="dk1" bg2="lt2" tx2="dk2" accent1="accent1" accent2="accent2" accent3="accent3" accent4="accent4" accent5="accent5" accent6="accent6" hlink="hlink" folHlink="folHlink"/>
  <p:sldLayoutIdLst>
    <p:sldLayoutId id="2147483715" r:id="rId1"/>
    <p:sldLayoutId id="2147483719" r:id="rId2"/>
    <p:sldLayoutId id="2147483723" r:id="rId3"/>
    <p:sldLayoutId id="2147483763" r:id="rId4"/>
    <p:sldLayoutId id="2147483764" r:id="rId5"/>
    <p:sldLayoutId id="2147483843" r:id="rId6"/>
    <p:sldLayoutId id="2147483748" r:id="rId7"/>
    <p:sldLayoutId id="2147483766" r:id="rId8"/>
    <p:sldLayoutId id="2147483760" r:id="rId9"/>
    <p:sldLayoutId id="2147483759" r:id="rId10"/>
    <p:sldLayoutId id="2147483768" r:id="rId11"/>
    <p:sldLayoutId id="2147483754" r:id="rId12"/>
    <p:sldLayoutId id="2147483749" r:id="rId13"/>
    <p:sldLayoutId id="2147483750" r:id="rId14"/>
    <p:sldLayoutId id="2147483765" r:id="rId15"/>
    <p:sldLayoutId id="2147483761" r:id="rId16"/>
    <p:sldLayoutId id="2147483767" r:id="rId17"/>
    <p:sldLayoutId id="2147483758" r:id="rId18"/>
    <p:sldLayoutId id="2147483755" r:id="rId19"/>
    <p:sldLayoutId id="2147483769" r:id="rId20"/>
    <p:sldLayoutId id="2147483757" r:id="rId21"/>
    <p:sldLayoutId id="2147483770" r:id="rId22"/>
  </p:sldLayoutIdLst>
  <p:hf hdr="0" ftr="0" dt="0"/>
  <p:txStyles>
    <p:titleStyle>
      <a:lvl1pPr algn="l" defTabSz="914400" rtl="0" eaLnBrk="1" latinLnBrk="0" hangingPunct="1">
        <a:lnSpc>
          <a:spcPct val="90000"/>
        </a:lnSpc>
        <a:spcBef>
          <a:spcPct val="0"/>
        </a:spcBef>
        <a:buNone/>
        <a:defRPr sz="3200" b="1" i="0" kern="1200" cap="all" normalizeH="0" baseline="0">
          <a:solidFill>
            <a:schemeClr val="accent1"/>
          </a:solidFill>
          <a:latin typeface="Century Gothic" charset="0"/>
          <a:ea typeface="Century Gothic" charset="0"/>
          <a:cs typeface="Century Gothic" charset="0"/>
        </a:defRPr>
      </a:lvl1pPr>
    </p:titleStyle>
    <p:bodyStyle>
      <a:lvl1pPr marL="342900" indent="-342900" algn="l" defTabSz="914400" rtl="0" eaLnBrk="1" latinLnBrk="0" hangingPunct="1">
        <a:lnSpc>
          <a:spcPct val="114000"/>
        </a:lnSpc>
        <a:spcBef>
          <a:spcPts val="1800"/>
        </a:spcBef>
        <a:buClr>
          <a:schemeClr val="accent1"/>
        </a:buClr>
        <a:buFont typeface="Arial" panose="020B0604020202020204" pitchFamily="34" charset="0"/>
        <a:buChar char="•"/>
        <a:defRPr sz="2400" kern="1200" cap="none" baseline="0">
          <a:solidFill>
            <a:schemeClr val="tx2"/>
          </a:solidFill>
          <a:latin typeface="Arial" charset="0"/>
          <a:ea typeface="Arial" charset="0"/>
          <a:cs typeface="Arial" charset="0"/>
        </a:defRPr>
      </a:lvl1pPr>
      <a:lvl2pPr marL="800100" indent="-342900" algn="l" defTabSz="914400" rtl="0" eaLnBrk="1" latinLnBrk="0" hangingPunct="1">
        <a:lnSpc>
          <a:spcPct val="114000"/>
        </a:lnSpc>
        <a:spcBef>
          <a:spcPts val="500"/>
        </a:spcBef>
        <a:buClr>
          <a:schemeClr val="accent1"/>
        </a:buClr>
        <a:buFont typeface="Arial" panose="020B0604020202020204" pitchFamily="34" charset="0"/>
        <a:buChar char="•"/>
        <a:defRPr sz="2400" kern="1200" baseline="0">
          <a:solidFill>
            <a:schemeClr val="tx2"/>
          </a:solidFill>
          <a:latin typeface="Arial" charset="0"/>
          <a:ea typeface="Arial" charset="0"/>
          <a:cs typeface="Arial" charset="0"/>
        </a:defRPr>
      </a:lvl2pPr>
      <a:lvl3pPr marL="1257300" indent="-342900" algn="l" defTabSz="914400" rtl="0" eaLnBrk="1" latinLnBrk="0" hangingPunct="1">
        <a:lnSpc>
          <a:spcPct val="114000"/>
        </a:lnSpc>
        <a:spcBef>
          <a:spcPts val="500"/>
        </a:spcBef>
        <a:buClr>
          <a:schemeClr val="accent1"/>
        </a:buClr>
        <a:buSzPct val="100000"/>
        <a:buFont typeface="Arial" panose="020B0604020202020204" pitchFamily="34" charset="0"/>
        <a:buChar char="•"/>
        <a:defRPr sz="2200" kern="1200" baseline="0">
          <a:solidFill>
            <a:schemeClr val="tx2"/>
          </a:solidFill>
          <a:latin typeface="Arial" charset="0"/>
          <a:ea typeface="Arial" charset="0"/>
          <a:cs typeface="Arial" charset="0"/>
        </a:defRPr>
      </a:lvl3pPr>
      <a:lvl4pPr marL="17145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4pPr>
      <a:lvl5pPr marL="21717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616DE40-A5C0-3174-E9D7-BD41EF6C5F8F}"/>
              </a:ext>
            </a:extLst>
          </p:cNvPr>
          <p:cNvGraphicFramePr>
            <a:graphicFrameLocks noChangeAspect="1"/>
          </p:cNvGraphicFramePr>
          <p:nvPr userDrawn="1">
            <p:custDataLst>
              <p:tags r:id="rId9"/>
            </p:custDataLst>
            <p:extLst>
              <p:ext uri="{D42A27DB-BD31-4B8C-83A1-F6EECF244321}">
                <p14:modId xmlns:p14="http://schemas.microsoft.com/office/powerpoint/2010/main" val="3237127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06" imgH="306" progId="TCLayout.ActiveDocument.1">
                  <p:embed/>
                </p:oleObj>
              </mc:Choice>
              <mc:Fallback>
                <p:oleObj name="think-cell Slide" r:id="rId10" imgW="306" imgH="306" progId="TCLayout.ActiveDocument.1">
                  <p:embed/>
                  <p:pic>
                    <p:nvPicPr>
                      <p:cNvPr id="4" name="Object 3" hidden="1">
                        <a:extLst>
                          <a:ext uri="{FF2B5EF4-FFF2-40B4-BE49-F238E27FC236}">
                            <a16:creationId xmlns:a16="http://schemas.microsoft.com/office/drawing/2014/main" id="{E616DE40-A5C0-3174-E9D7-BD41EF6C5F8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 name="Graphic 17">
            <a:extLst>
              <a:ext uri="{FF2B5EF4-FFF2-40B4-BE49-F238E27FC236}">
                <a16:creationId xmlns:a16="http://schemas.microsoft.com/office/drawing/2014/main" id="{B5EE3F50-1EE9-B37A-AD4F-06E75F8595E6}"/>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l="17041" t="15673" r="18121" b="16089"/>
          <a:stretch/>
        </p:blipFill>
        <p:spPr>
          <a:xfrm>
            <a:off x="11664187" y="6278298"/>
            <a:ext cx="351219" cy="360000"/>
          </a:xfrm>
          <a:prstGeom prst="rect">
            <a:avLst/>
          </a:prstGeom>
        </p:spPr>
      </p:pic>
      <p:sp>
        <p:nvSpPr>
          <p:cNvPr id="7" name="Espace réservé de la date 6">
            <a:extLst>
              <a:ext uri="{FF2B5EF4-FFF2-40B4-BE49-F238E27FC236}">
                <a16:creationId xmlns:a16="http://schemas.microsoft.com/office/drawing/2014/main" id="{D54199F2-D726-BDE5-9F5A-15A6941C6ECD}"/>
              </a:ext>
            </a:extLst>
          </p:cNvPr>
          <p:cNvSpPr>
            <a:spLocks noGrp="1"/>
          </p:cNvSpPr>
          <p:nvPr>
            <p:ph type="dt" sz="half" idx="2"/>
          </p:nvPr>
        </p:nvSpPr>
        <p:spPr>
          <a:xfrm>
            <a:off x="707200" y="6381354"/>
            <a:ext cx="2743200" cy="108298"/>
          </a:xfrm>
          <a:prstGeom prst="rect">
            <a:avLst/>
          </a:prstGeom>
        </p:spPr>
        <p:txBody>
          <a:bodyPr vert="horz" lIns="0" tIns="0" rIns="0" bIns="0" rtlCol="0" anchor="ctr"/>
          <a:lstStyle>
            <a:lvl1pPr algn="l">
              <a:defRPr lang="fr-FR" sz="1000" b="0" i="0" kern="1200" smtClean="0">
                <a:solidFill>
                  <a:schemeClr val="bg2"/>
                </a:solidFill>
                <a:latin typeface="Arial" panose="020B0604020202020204" pitchFamily="34" charset="0"/>
                <a:ea typeface="+mn-ea"/>
                <a:cs typeface="Arial" panose="020B0604020202020204" pitchFamily="34" charset="0"/>
              </a:defRPr>
            </a:lvl1pPr>
          </a:lstStyle>
          <a:p>
            <a:r>
              <a:rPr lang="fr-CA"/>
              <a:t>NOVEMBRE 22</a:t>
            </a:r>
          </a:p>
        </p:txBody>
      </p:sp>
    </p:spTree>
    <p:extLst>
      <p:ext uri="{BB962C8B-B14F-4D97-AF65-F5344CB8AC3E}">
        <p14:creationId xmlns:p14="http://schemas.microsoft.com/office/powerpoint/2010/main" val="333463154"/>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p:hf sldNum="0" hdr="0" ftr="0"/>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90000"/>
        </a:lnSpc>
        <a:spcBef>
          <a:spcPts val="300"/>
        </a:spcBef>
        <a:spcAft>
          <a:spcPts val="300"/>
        </a:spcAft>
        <a:buFont typeface="Arial" panose="020B0604020202020204" pitchFamily="34" charset="0"/>
        <a:buNone/>
        <a:defRPr sz="1100" kern="1200">
          <a:solidFill>
            <a:schemeClr val="bg2"/>
          </a:solidFill>
          <a:latin typeface="+mn-lt"/>
          <a:ea typeface="+mn-ea"/>
          <a:cs typeface="+mn-cs"/>
        </a:defRPr>
      </a:lvl1pPr>
      <a:lvl2pPr marL="457200" indent="0" algn="l" defTabSz="914400" rtl="0" eaLnBrk="1" latinLnBrk="0" hangingPunct="1">
        <a:lnSpc>
          <a:spcPct val="90000"/>
        </a:lnSpc>
        <a:spcBef>
          <a:spcPts val="300"/>
        </a:spcBef>
        <a:spcAft>
          <a:spcPts val="300"/>
        </a:spcAft>
        <a:buFont typeface="Arial" panose="020B0604020202020204" pitchFamily="34" charset="0"/>
        <a:buNone/>
        <a:defRPr sz="1100" kern="1200">
          <a:solidFill>
            <a:schemeClr val="bg2"/>
          </a:solidFill>
          <a:latin typeface="+mn-lt"/>
          <a:ea typeface="+mn-ea"/>
          <a:cs typeface="+mn-cs"/>
        </a:defRPr>
      </a:lvl2pPr>
      <a:lvl3pPr marL="914400" indent="0" algn="l" defTabSz="914400" rtl="0" eaLnBrk="1" latinLnBrk="0" hangingPunct="1">
        <a:lnSpc>
          <a:spcPct val="90000"/>
        </a:lnSpc>
        <a:spcBef>
          <a:spcPts val="300"/>
        </a:spcBef>
        <a:spcAft>
          <a:spcPts val="300"/>
        </a:spcAft>
        <a:buFont typeface="Arial" panose="020B0604020202020204" pitchFamily="34" charset="0"/>
        <a:buNone/>
        <a:defRPr sz="11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42">
          <p15:clr>
            <a:srgbClr val="F26B43"/>
          </p15:clr>
        </p15:guide>
        <p15:guide id="3" orient="horz" pos="572">
          <p15:clr>
            <a:srgbClr val="F26B43"/>
          </p15:clr>
        </p15:guide>
        <p15:guide id="4" pos="438">
          <p15:clr>
            <a:srgbClr val="F26B43"/>
          </p15:clr>
        </p15:guide>
        <p15:guide id="5" orient="horz" pos="4088">
          <p15:clr>
            <a:srgbClr val="F26B43"/>
          </p15:clr>
        </p15:guide>
        <p15:guide id="6" orient="horz" pos="3974">
          <p15:clr>
            <a:srgbClr val="F26B43"/>
          </p15:clr>
        </p15:guide>
        <p15:guide id="7" orient="horz" pos="799">
          <p15:clr>
            <a:srgbClr val="F26B43"/>
          </p15:clr>
        </p15:guide>
        <p15:guide id="8" pos="3976">
          <p15:clr>
            <a:srgbClr val="F26B43"/>
          </p15:clr>
        </p15:guide>
        <p15:guide id="9" pos="37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tags" Target="../tags/tag28.xml"/><Relationship Id="rId13" Type="http://schemas.microsoft.com/office/2007/relationships/hdphoto" Target="../media/hdphoto1.wdp"/><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15.jpg"/><Relationship Id="rId5" Type="http://schemas.openxmlformats.org/officeDocument/2006/relationships/tags" Target="../tags/tag25.xml"/><Relationship Id="rId15" Type="http://schemas.microsoft.com/office/2007/relationships/hdphoto" Target="../media/hdphoto2.wdp"/><Relationship Id="rId10" Type="http://schemas.openxmlformats.org/officeDocument/2006/relationships/notesSlide" Target="../notesSlides/notesSlide1.xml"/><Relationship Id="rId4" Type="http://schemas.openxmlformats.org/officeDocument/2006/relationships/tags" Target="../tags/tag24.xml"/><Relationship Id="rId9" Type="http://schemas.openxmlformats.org/officeDocument/2006/relationships/slideLayout" Target="../slideLayouts/slideLayout68.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10.xml"/><Relationship Id="rId5" Type="http://schemas.openxmlformats.org/officeDocument/2006/relationships/slideLayout" Target="../slideLayouts/slideLayout50.xml"/><Relationship Id="rId4" Type="http://schemas.openxmlformats.org/officeDocument/2006/relationships/tags" Target="../tags/tag115.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18.xml"/><Relationship Id="rId7" Type="http://schemas.openxmlformats.org/officeDocument/2006/relationships/slideLayout" Target="../slideLayouts/slideLayout50.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s/_rels/slide12.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image" Target="../media/image33.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32.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31.png"/><Relationship Id="rId5" Type="http://schemas.openxmlformats.org/officeDocument/2006/relationships/tags" Target="../tags/tag126.xml"/><Relationship Id="rId10" Type="http://schemas.openxmlformats.org/officeDocument/2006/relationships/notesSlide" Target="../notesSlides/notesSlide12.xml"/><Relationship Id="rId4" Type="http://schemas.openxmlformats.org/officeDocument/2006/relationships/tags" Target="../tags/tag125.xml"/><Relationship Id="rId9"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34.jpg"/><Relationship Id="rId5" Type="http://schemas.openxmlformats.org/officeDocument/2006/relationships/notesSlide" Target="../notesSlides/notesSlide13.xml"/><Relationship Id="rId4"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1.xml"/><Relationship Id="rId7" Type="http://schemas.openxmlformats.org/officeDocument/2006/relationships/slideLayout" Target="../slideLayouts/slideLayout49.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7.xml"/><Relationship Id="rId7" Type="http://schemas.openxmlformats.org/officeDocument/2006/relationships/notesSlide" Target="../notesSlides/notesSlide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49.xml"/><Relationship Id="rId5" Type="http://schemas.openxmlformats.org/officeDocument/2006/relationships/tags" Target="../tags/tag39.xml"/><Relationship Id="rId4" Type="http://schemas.openxmlformats.org/officeDocument/2006/relationships/tags" Target="../tags/tag38.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2.xml"/><Relationship Id="rId7" Type="http://schemas.openxmlformats.org/officeDocument/2006/relationships/slideLayout" Target="../slideLayouts/slideLayout49.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tags" Target="../tags/tag53.xml"/><Relationship Id="rId13" Type="http://schemas.microsoft.com/office/2007/relationships/hdphoto" Target="../media/hdphoto3.wdp"/><Relationship Id="rId18" Type="http://schemas.openxmlformats.org/officeDocument/2006/relationships/image" Target="../media/image24.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19.png"/><Relationship Id="rId17" Type="http://schemas.openxmlformats.org/officeDocument/2006/relationships/image" Target="../media/image23.svg"/><Relationship Id="rId2" Type="http://schemas.openxmlformats.org/officeDocument/2006/relationships/tags" Target="../tags/tag47.xml"/><Relationship Id="rId16" Type="http://schemas.openxmlformats.org/officeDocument/2006/relationships/image" Target="../media/image22.png"/><Relationship Id="rId20" Type="http://schemas.microsoft.com/office/2007/relationships/hdphoto" Target="../media/hdphoto1.wdp"/><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notesSlide" Target="../notesSlides/notesSlide5.xml"/><Relationship Id="rId5" Type="http://schemas.openxmlformats.org/officeDocument/2006/relationships/tags" Target="../tags/tag50.xml"/><Relationship Id="rId15" Type="http://schemas.openxmlformats.org/officeDocument/2006/relationships/image" Target="../media/image21.svg"/><Relationship Id="rId10" Type="http://schemas.openxmlformats.org/officeDocument/2006/relationships/slideLayout" Target="../slideLayouts/slideLayout92.xml"/><Relationship Id="rId19" Type="http://schemas.openxmlformats.org/officeDocument/2006/relationships/image" Target="../media/image7.pn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5.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6.xml"/><Relationship Id="rId5" Type="http://schemas.openxmlformats.org/officeDocument/2006/relationships/slideLayout" Target="../slideLayouts/slideLayout59.xml"/><Relationship Id="rId4" Type="http://schemas.openxmlformats.org/officeDocument/2006/relationships/tags" Target="../tags/tag58.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61.xml"/><Relationship Id="rId7" Type="http://schemas.openxmlformats.org/officeDocument/2006/relationships/notesSlide" Target="../notesSlides/notesSlide7.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50.xml"/><Relationship Id="rId5" Type="http://schemas.openxmlformats.org/officeDocument/2006/relationships/tags" Target="../tags/tag63.xml"/><Relationship Id="rId4" Type="http://schemas.openxmlformats.org/officeDocument/2006/relationships/tags" Target="../tags/tag62.xml"/></Relationships>
</file>

<file path=ppt/slides/_rels/slide8.xml.rels><?xml version="1.0" encoding="UTF-8" standalone="yes"?>
<Relationships xmlns="http://schemas.openxmlformats.org/package/2006/relationships"><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9" Type="http://schemas.openxmlformats.org/officeDocument/2006/relationships/tags" Target="../tags/tag102.xml"/><Relationship Id="rId21" Type="http://schemas.openxmlformats.org/officeDocument/2006/relationships/tags" Target="../tags/tag84.xml"/><Relationship Id="rId34" Type="http://schemas.openxmlformats.org/officeDocument/2006/relationships/tags" Target="../tags/tag97.xml"/><Relationship Id="rId42" Type="http://schemas.openxmlformats.org/officeDocument/2006/relationships/notesSlide" Target="../notesSlides/notesSlide8.xml"/><Relationship Id="rId7" Type="http://schemas.openxmlformats.org/officeDocument/2006/relationships/tags" Target="../tags/tag7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tags" Target="../tags/tag92.xml"/><Relationship Id="rId41" Type="http://schemas.openxmlformats.org/officeDocument/2006/relationships/slideLayout" Target="../slideLayouts/slideLayout47.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tags" Target="../tags/tag95.xml"/><Relationship Id="rId37" Type="http://schemas.openxmlformats.org/officeDocument/2006/relationships/tags" Target="../tags/tag100.xml"/><Relationship Id="rId40" Type="http://schemas.openxmlformats.org/officeDocument/2006/relationships/tags" Target="../tags/tag103.xml"/><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tags" Target="../tags/tag99.xml"/><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tags" Target="../tags/tag94.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tags" Target="../tags/tag98.xml"/><Relationship Id="rId8" Type="http://schemas.openxmlformats.org/officeDocument/2006/relationships/tags" Target="../tags/tag71.xml"/><Relationship Id="rId3" Type="http://schemas.openxmlformats.org/officeDocument/2006/relationships/tags" Target="../tags/tag66.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tags" Target="../tags/tag96.xml"/><Relationship Id="rId38" Type="http://schemas.openxmlformats.org/officeDocument/2006/relationships/tags" Target="../tags/tag101.xml"/></Relationships>
</file>

<file path=ppt/slides/_rels/slide9.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image" Target="../media/image29.png"/><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28.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27.png"/><Relationship Id="rId5" Type="http://schemas.openxmlformats.org/officeDocument/2006/relationships/tags" Target="../tags/tag108.xml"/><Relationship Id="rId10" Type="http://schemas.openxmlformats.org/officeDocument/2006/relationships/notesSlide" Target="../notesSlides/notesSlide9.xml"/><Relationship Id="rId4" Type="http://schemas.openxmlformats.org/officeDocument/2006/relationships/tags" Target="../tags/tag107.xml"/><Relationship Id="rId9" Type="http://schemas.openxmlformats.org/officeDocument/2006/relationships/slideLayout" Target="../slideLayouts/slideLayout50.xml"/><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940663-3F0A-4D5A-866F-99FA4F957D95}"/>
              </a:ext>
            </a:extLst>
          </p:cNvPr>
          <p:cNvSpPr>
            <a:spLocks noGrp="1"/>
          </p:cNvSpPr>
          <p:nvPr>
            <p:ph type="ctrTitle"/>
            <p:custDataLst>
              <p:tags r:id="rId1"/>
            </p:custDataLst>
          </p:nvPr>
        </p:nvSpPr>
        <p:spPr/>
        <p:txBody>
          <a:bodyPr/>
          <a:lstStyle/>
          <a:p>
            <a:r>
              <a:rPr lang="fr-CA" dirty="0"/>
              <a:t>Projet d’usine de Nemaska Lithium</a:t>
            </a:r>
          </a:p>
        </p:txBody>
      </p:sp>
      <p:sp>
        <p:nvSpPr>
          <p:cNvPr id="8" name="Espace réservé pour une image  7">
            <a:extLst>
              <a:ext uri="{FF2B5EF4-FFF2-40B4-BE49-F238E27FC236}">
                <a16:creationId xmlns:a16="http://schemas.microsoft.com/office/drawing/2014/main" id="{C3D89AF9-8269-4DE3-A427-FF07214FECC8}"/>
              </a:ext>
            </a:extLst>
          </p:cNvPr>
          <p:cNvSpPr>
            <a:spLocks noGrp="1"/>
          </p:cNvSpPr>
          <p:nvPr>
            <p:ph type="pic" sz="quarter" idx="11"/>
            <p:custDataLst>
              <p:tags r:id="rId2"/>
            </p:custDataLst>
          </p:nvPr>
        </p:nvSpPr>
        <p:spPr/>
      </p:sp>
      <p:pic>
        <p:nvPicPr>
          <p:cNvPr id="5" name="Espace réservé pour une image  4">
            <a:extLst>
              <a:ext uri="{FF2B5EF4-FFF2-40B4-BE49-F238E27FC236}">
                <a16:creationId xmlns:a16="http://schemas.microsoft.com/office/drawing/2014/main" id="{AD81C256-AC2A-4746-A902-5911A74416BB}"/>
              </a:ext>
            </a:extLst>
          </p:cNvPr>
          <p:cNvPicPr>
            <a:picLocks noGrp="1" noChangeAspect="1"/>
          </p:cNvPicPr>
          <p:nvPr>
            <p:ph type="pic" sz="quarter" idx="13"/>
            <p:custDataLst>
              <p:tags r:id="rId3"/>
            </p:custDataLst>
          </p:nvPr>
        </p:nvPicPr>
        <p:blipFill>
          <a:blip r:embed="rId11"/>
          <a:srcRect l="181" r="181"/>
          <a:stretch>
            <a:fillRect/>
          </a:stretch>
        </p:blipFill>
        <p:spPr>
          <a:xfrm>
            <a:off x="7617084" y="-663959"/>
            <a:ext cx="4574800" cy="6858000"/>
          </a:xfrm>
        </p:spPr>
      </p:pic>
      <p:sp>
        <p:nvSpPr>
          <p:cNvPr id="4" name="Sous-titre 3">
            <a:extLst>
              <a:ext uri="{FF2B5EF4-FFF2-40B4-BE49-F238E27FC236}">
                <a16:creationId xmlns:a16="http://schemas.microsoft.com/office/drawing/2014/main" id="{F2B8327E-AC40-42A4-BBDE-AB48E5F44718}"/>
              </a:ext>
            </a:extLst>
          </p:cNvPr>
          <p:cNvSpPr>
            <a:spLocks noGrp="1"/>
          </p:cNvSpPr>
          <p:nvPr>
            <p:ph type="subTitle" idx="1"/>
            <p:custDataLst>
              <p:tags r:id="rId4"/>
            </p:custDataLst>
          </p:nvPr>
        </p:nvSpPr>
        <p:spPr/>
        <p:txBody>
          <a:bodyPr/>
          <a:lstStyle/>
          <a:p>
            <a:r>
              <a:rPr lang="fr-CA" dirty="0"/>
              <a:t>Implication de la Nation W8banaki dans l’ÉES volontaire</a:t>
            </a:r>
          </a:p>
        </p:txBody>
      </p:sp>
      <p:sp>
        <p:nvSpPr>
          <p:cNvPr id="6" name="Espace réservé du texte 5">
            <a:extLst>
              <a:ext uri="{FF2B5EF4-FFF2-40B4-BE49-F238E27FC236}">
                <a16:creationId xmlns:a16="http://schemas.microsoft.com/office/drawing/2014/main" id="{48C43B9D-60FD-4C9C-AEE9-7B2D67FD9BD2}"/>
              </a:ext>
            </a:extLst>
          </p:cNvPr>
          <p:cNvSpPr>
            <a:spLocks noGrp="1"/>
          </p:cNvSpPr>
          <p:nvPr>
            <p:ph type="body" sz="quarter" idx="10"/>
            <p:custDataLst>
              <p:tags r:id="rId5"/>
            </p:custDataLst>
          </p:nvPr>
        </p:nvSpPr>
        <p:spPr/>
        <p:txBody>
          <a:bodyPr/>
          <a:lstStyle/>
          <a:p>
            <a:r>
              <a:rPr lang="fr-FR" dirty="0"/>
              <a:t>MONTRÉAL • QUÉBEC • SAGUENAY-LAC-ST-JEAN • ESTRIE • ABITIBI-TÉMISCAMINGUE</a:t>
            </a:r>
          </a:p>
          <a:p>
            <a:endParaRPr lang="fr-CA" dirty="0"/>
          </a:p>
        </p:txBody>
      </p:sp>
      <p:sp>
        <p:nvSpPr>
          <p:cNvPr id="13" name="Espace réservé du texte 12">
            <a:extLst>
              <a:ext uri="{FF2B5EF4-FFF2-40B4-BE49-F238E27FC236}">
                <a16:creationId xmlns:a16="http://schemas.microsoft.com/office/drawing/2014/main" id="{A70FD3B2-9003-44FD-B5A7-E206C0BD3D80}"/>
              </a:ext>
            </a:extLst>
          </p:cNvPr>
          <p:cNvSpPr>
            <a:spLocks noGrp="1"/>
          </p:cNvSpPr>
          <p:nvPr>
            <p:ph type="body" sz="quarter" idx="12"/>
            <p:custDataLst>
              <p:tags r:id="rId6"/>
            </p:custDataLst>
          </p:nvPr>
        </p:nvSpPr>
        <p:spPr>
          <a:xfrm>
            <a:off x="554182" y="4348976"/>
            <a:ext cx="6899564" cy="1185048"/>
          </a:xfrm>
        </p:spPr>
        <p:txBody>
          <a:bodyPr>
            <a:normAutofit/>
          </a:bodyPr>
          <a:lstStyle/>
          <a:p>
            <a:r>
              <a:rPr lang="fr-CA" dirty="0"/>
              <a:t>par Marie-Eve Martin, Directrice de projets </a:t>
            </a:r>
          </a:p>
          <a:p>
            <a:r>
              <a:rPr lang="fr-CA" dirty="0"/>
              <a:t>30 mars 2023</a:t>
            </a:r>
          </a:p>
        </p:txBody>
      </p:sp>
      <p:pic>
        <p:nvPicPr>
          <p:cNvPr id="2" name="Image 1" descr="Une image contenant logo&#10;&#10;Description générée automatiquement">
            <a:extLst>
              <a:ext uri="{FF2B5EF4-FFF2-40B4-BE49-F238E27FC236}">
                <a16:creationId xmlns:a16="http://schemas.microsoft.com/office/drawing/2014/main" id="{6474134A-3616-125B-686A-67ABC40D2E2C}"/>
              </a:ext>
            </a:extLst>
          </p:cNvPr>
          <p:cNvPicPr>
            <a:picLocks noChangeAspect="1"/>
          </p:cNvPicPr>
          <p:nvPr>
            <p:custDataLst>
              <p:tags r:id="rId7"/>
            </p:custDataLst>
          </p:nvPr>
        </p:nvPicPr>
        <p:blipFill>
          <a:blip r:embed="rId12">
            <a:extLst>
              <a:ext uri="{BEBA8EAE-BF5A-486C-A8C5-ECC9F3942E4B}">
                <a14:imgProps xmlns:a14="http://schemas.microsoft.com/office/drawing/2010/main">
                  <a14:imgLayer r:embed="rId13">
                    <a14:imgEffect>
                      <a14:backgroundRemoval t="4049" b="94332" l="922" r="98683">
                        <a14:foregroundMark x1="17380" y1="32389" x2="16458" y2="64372"/>
                        <a14:foregroundMark x1="2370" y1="24696" x2="2633" y2="82591"/>
                        <a14:foregroundMark x1="4147" y1="51012" x2="15602" y2="48583"/>
                        <a14:foregroundMark x1="16590" y1="9312" x2="16524" y2="84615"/>
                        <a14:foregroundMark x1="1048" y1="74938" x2="987" y2="91093"/>
                        <a14:foregroundMark x1="1317" y1="4049" x2="1298" y2="8953"/>
                        <a14:foregroundMark x1="31797" y1="12955" x2="23371" y2="87449"/>
                        <a14:foregroundMark x1="23371" y1="87449" x2="31402" y2="90688"/>
                        <a14:foregroundMark x1="31929" y1="10526" x2="41080" y2="88259"/>
                        <a14:foregroundMark x1="45030" y1="10526" x2="56099" y2="12147"/>
                        <a14:foregroundMark x1="64304" y1="65816" x2="62541" y2="75304"/>
                        <a14:foregroundMark x1="74128" y1="12955" x2="72849" y2="19834"/>
                        <a14:foregroundMark x1="62541" y1="75304" x2="74589" y2="82996"/>
                        <a14:foregroundMark x1="83608" y1="7287" x2="83213" y2="79757"/>
                        <a14:foregroundMark x1="84003" y1="54656" x2="85319" y2="53036"/>
                        <a14:foregroundMark x1="94009" y1="49393" x2="98749" y2="49393"/>
                        <a14:foregroundMark x1="32126" y1="4858" x2="31666" y2="4858"/>
                        <a14:foregroundMark x1="40158" y1="94332" x2="41343" y2="93117"/>
                        <a14:backgroundMark x1="58855" y1="14980" x2="58525" y2="11741"/>
                        <a14:backgroundMark x1="68664" y1="33198" x2="67676" y2="49393"/>
                        <a14:backgroundMark x1="71165" y1="28745" x2="69190" y2="38057"/>
                        <a14:backgroundMark x1="73601" y1="26721" x2="69519" y2="28745"/>
                        <a14:backgroundMark x1="67149" y1="51417" x2="65701" y2="62348"/>
                        <a14:backgroundMark x1="65372" y1="51822" x2="65306" y2="65992"/>
                        <a14:backgroundMark x1="67281" y1="50607" x2="67610" y2="56275"/>
                        <a14:backgroundMark x1="67676" y1="44939" x2="67610" y2="55061"/>
                        <a14:backgroundMark x1="58394" y1="8097" x2="58262" y2="19028"/>
                        <a14:backgroundMark x1="527" y1="2024" x2="0" y2="2024"/>
                        <a14:backgroundMark x1="66" y1="8907" x2="0" y2="74899"/>
                      </a14:backgroundRemoval>
                    </a14:imgEffect>
                  </a14:imgLayer>
                </a14:imgProps>
              </a:ext>
              <a:ext uri="{28A0092B-C50C-407E-A947-70E740481C1C}">
                <a14:useLocalDpi xmlns:a14="http://schemas.microsoft.com/office/drawing/2010/main" val="0"/>
              </a:ext>
            </a:extLst>
          </a:blip>
          <a:stretch>
            <a:fillRect/>
          </a:stretch>
        </p:blipFill>
        <p:spPr>
          <a:xfrm>
            <a:off x="7373802" y="6437785"/>
            <a:ext cx="1248450" cy="203006"/>
          </a:xfrm>
          <a:prstGeom prst="rect">
            <a:avLst/>
          </a:prstGeom>
        </p:spPr>
      </p:pic>
      <p:pic>
        <p:nvPicPr>
          <p:cNvPr id="9" name="Image 8">
            <a:extLst>
              <a:ext uri="{FF2B5EF4-FFF2-40B4-BE49-F238E27FC236}">
                <a16:creationId xmlns:a16="http://schemas.microsoft.com/office/drawing/2014/main" id="{EA6FA4A7-0981-4E87-6780-C0B4335F5FEE}"/>
              </a:ext>
            </a:extLst>
          </p:cNvPr>
          <p:cNvPicPr>
            <a:picLocks noChangeAspect="1"/>
          </p:cNvPicPr>
          <p:nvPr>
            <p:custDataLst>
              <p:tags r:id="rId8"/>
            </p:custDataLst>
          </p:nvPr>
        </p:nvPicPr>
        <p:blipFill>
          <a:blip r:embed="rId14">
            <a:biLevel thresh="75000"/>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53790" y="6367553"/>
            <a:ext cx="1164410" cy="318884"/>
          </a:xfrm>
          <a:prstGeom prst="rect">
            <a:avLst/>
          </a:prstGeom>
        </p:spPr>
      </p:pic>
    </p:spTree>
    <p:extLst>
      <p:ext uri="{BB962C8B-B14F-4D97-AF65-F5344CB8AC3E}">
        <p14:creationId xmlns:p14="http://schemas.microsoft.com/office/powerpoint/2010/main" val="123103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D9BFFD-9A04-416F-AE13-BB856D38CA04}"/>
              </a:ext>
            </a:extLst>
          </p:cNvPr>
          <p:cNvSpPr>
            <a:spLocks noGrp="1"/>
          </p:cNvSpPr>
          <p:nvPr>
            <p:ph type="sldNum" sz="quarter" idx="12"/>
            <p:custDataLst>
              <p:tags r:id="rId1"/>
            </p:custDataLst>
          </p:nvPr>
        </p:nvSpPr>
        <p:spPr>
          <a:xfrm>
            <a:off x="8610600" y="6356350"/>
            <a:ext cx="2743200" cy="365125"/>
          </a:xfrm>
        </p:spPr>
        <p:txBody>
          <a:bodyPr anchor="ctr">
            <a:normAutofit/>
          </a:bodyPr>
          <a:lstStyle/>
          <a:p>
            <a:pPr>
              <a:spcAft>
                <a:spcPts val="600"/>
              </a:spcAft>
            </a:pPr>
            <a:fld id="{D484A613-5676-1143-AC98-8E218D214FE7}" type="slidenum">
              <a:rPr lang="fr-FR" smtClean="0"/>
              <a:pPr>
                <a:spcAft>
                  <a:spcPts val="600"/>
                </a:spcAft>
              </a:pPr>
              <a:t>10</a:t>
            </a:fld>
            <a:endParaRPr lang="fr-FR"/>
          </a:p>
        </p:txBody>
      </p:sp>
      <p:sp>
        <p:nvSpPr>
          <p:cNvPr id="6" name="Titre 5">
            <a:extLst>
              <a:ext uri="{FF2B5EF4-FFF2-40B4-BE49-F238E27FC236}">
                <a16:creationId xmlns:a16="http://schemas.microsoft.com/office/drawing/2014/main" id="{EE315F3D-5497-47AB-B969-3F1A25DCDAFE}"/>
              </a:ext>
            </a:extLst>
          </p:cNvPr>
          <p:cNvSpPr>
            <a:spLocks noGrp="1"/>
          </p:cNvSpPr>
          <p:nvPr>
            <p:ph type="title"/>
            <p:custDataLst>
              <p:tags r:id="rId2"/>
            </p:custDataLst>
          </p:nvPr>
        </p:nvSpPr>
        <p:spPr>
          <a:xfrm>
            <a:off x="838200" y="213688"/>
            <a:ext cx="10515600" cy="575032"/>
          </a:xfrm>
        </p:spPr>
        <p:txBody>
          <a:bodyPr anchor="ctr">
            <a:normAutofit/>
          </a:bodyPr>
          <a:lstStyle/>
          <a:p>
            <a:r>
              <a:rPr lang="fr-CA" dirty="0"/>
              <a:t>Résultats de la démarche</a:t>
            </a:r>
          </a:p>
        </p:txBody>
      </p:sp>
      <p:sp>
        <p:nvSpPr>
          <p:cNvPr id="25" name="Espace réservé du texte 7">
            <a:extLst>
              <a:ext uri="{FF2B5EF4-FFF2-40B4-BE49-F238E27FC236}">
                <a16:creationId xmlns:a16="http://schemas.microsoft.com/office/drawing/2014/main" id="{BC3DF62C-6E42-2546-643F-D16A260739CD}"/>
              </a:ext>
            </a:extLst>
          </p:cNvPr>
          <p:cNvSpPr>
            <a:spLocks noGrp="1"/>
          </p:cNvSpPr>
          <p:nvPr>
            <p:ph type="body" idx="11"/>
            <p:custDataLst>
              <p:tags r:id="rId3"/>
            </p:custDataLst>
          </p:nvPr>
        </p:nvSpPr>
        <p:spPr>
          <a:xfrm>
            <a:off x="912224" y="974691"/>
            <a:ext cx="8384176" cy="530326"/>
          </a:xfrm>
        </p:spPr>
        <p:txBody>
          <a:bodyPr anchor="b">
            <a:noAutofit/>
          </a:bodyPr>
          <a:lstStyle/>
          <a:p>
            <a:pPr>
              <a:lnSpc>
                <a:spcPct val="104000"/>
              </a:lnSpc>
            </a:pPr>
            <a:r>
              <a:rPr lang="fr-CA" dirty="0"/>
              <a:t>Identification de 9 grandes préoccupations : </a:t>
            </a:r>
          </a:p>
        </p:txBody>
      </p:sp>
      <p:sp>
        <p:nvSpPr>
          <p:cNvPr id="3" name="Espace réservé du contenu 3">
            <a:extLst>
              <a:ext uri="{FF2B5EF4-FFF2-40B4-BE49-F238E27FC236}">
                <a16:creationId xmlns:a16="http://schemas.microsoft.com/office/drawing/2014/main" id="{C61198B0-A66B-5FE2-8F27-439F1F1FE771}"/>
              </a:ext>
            </a:extLst>
          </p:cNvPr>
          <p:cNvSpPr txBox="1">
            <a:spLocks/>
          </p:cNvSpPr>
          <p:nvPr>
            <p:custDataLst>
              <p:tags r:id="rId4"/>
            </p:custDataLst>
          </p:nvPr>
        </p:nvSpPr>
        <p:spPr>
          <a:xfrm>
            <a:off x="5556796" y="1844572"/>
            <a:ext cx="9943010" cy="4694340"/>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ts val="1800"/>
              </a:spcBef>
              <a:buClr>
                <a:schemeClr val="accent1"/>
              </a:buClr>
              <a:buFont typeface="Arial" panose="020B0604020202020204" pitchFamily="34" charset="0"/>
              <a:buChar char="•"/>
              <a:defRPr sz="2400" kern="1200" cap="none" baseline="0">
                <a:solidFill>
                  <a:schemeClr val="tx2"/>
                </a:solidFill>
                <a:latin typeface="Arial" charset="0"/>
                <a:ea typeface="Arial" charset="0"/>
                <a:cs typeface="Arial" charset="0"/>
              </a:defRPr>
            </a:lvl1pPr>
            <a:lvl2pPr marL="800100" indent="-342900" algn="l" defTabSz="914400" rtl="0" eaLnBrk="1" latinLnBrk="0" hangingPunct="1">
              <a:lnSpc>
                <a:spcPct val="114000"/>
              </a:lnSpc>
              <a:spcBef>
                <a:spcPts val="500"/>
              </a:spcBef>
              <a:buClr>
                <a:schemeClr val="accent1"/>
              </a:buClr>
              <a:buFont typeface="Arial" panose="020B0604020202020204" pitchFamily="34" charset="0"/>
              <a:buChar char="•"/>
              <a:defRPr sz="2400" kern="1200" baseline="0">
                <a:solidFill>
                  <a:schemeClr val="tx2"/>
                </a:solidFill>
                <a:latin typeface="Arial" charset="0"/>
                <a:ea typeface="Arial" charset="0"/>
                <a:cs typeface="Arial" charset="0"/>
              </a:defRPr>
            </a:lvl2pPr>
            <a:lvl3pPr marL="1257300" indent="-342900" algn="l" defTabSz="914400" rtl="0" eaLnBrk="1" latinLnBrk="0" hangingPunct="1">
              <a:lnSpc>
                <a:spcPct val="114000"/>
              </a:lnSpc>
              <a:spcBef>
                <a:spcPts val="500"/>
              </a:spcBef>
              <a:buClr>
                <a:schemeClr val="accent1"/>
              </a:buClr>
              <a:buSzPct val="100000"/>
              <a:buFont typeface="Arial" panose="020B0604020202020204" pitchFamily="34" charset="0"/>
              <a:buChar char="•"/>
              <a:defRPr sz="2200" kern="1200" baseline="0">
                <a:solidFill>
                  <a:schemeClr val="tx2"/>
                </a:solidFill>
                <a:latin typeface="Arial" charset="0"/>
                <a:ea typeface="Arial" charset="0"/>
                <a:cs typeface="Arial" charset="0"/>
              </a:defRPr>
            </a:lvl3pPr>
            <a:lvl4pPr marL="17145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4pPr>
            <a:lvl5pPr marL="21717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fr-CA" dirty="0"/>
          </a:p>
        </p:txBody>
      </p:sp>
      <p:sp>
        <p:nvSpPr>
          <p:cNvPr id="7" name="ZoneTexte 6">
            <a:extLst>
              <a:ext uri="{FF2B5EF4-FFF2-40B4-BE49-F238E27FC236}">
                <a16:creationId xmlns:a16="http://schemas.microsoft.com/office/drawing/2014/main" id="{A9F2CB94-2B69-392D-C533-8C75F1DEF0B3}"/>
              </a:ext>
            </a:extLst>
          </p:cNvPr>
          <p:cNvSpPr txBox="1"/>
          <p:nvPr/>
        </p:nvSpPr>
        <p:spPr>
          <a:xfrm>
            <a:off x="912224" y="1545916"/>
            <a:ext cx="10806340" cy="4370427"/>
          </a:xfrm>
          <a:prstGeom prst="rect">
            <a:avLst/>
          </a:prstGeom>
          <a:noFill/>
        </p:spPr>
        <p:txBody>
          <a:bodyPr wrap="square" rtlCol="0">
            <a:spAutoFit/>
          </a:bodyPr>
          <a:lstStyle/>
          <a:p>
            <a:pPr marL="342900" indent="-342900">
              <a:lnSpc>
                <a:spcPct val="150000"/>
              </a:lnSpc>
              <a:buClr>
                <a:srgbClr val="D65F00"/>
              </a:buClr>
              <a:buFont typeface="+mj-lt"/>
              <a:buAutoNum type="arabicPeriod"/>
            </a:pPr>
            <a:r>
              <a:rPr lang="fr-CA" sz="2000" dirty="0">
                <a:solidFill>
                  <a:schemeClr val="tx2"/>
                </a:solidFill>
                <a:latin typeface="Arial" panose="020B0604020202020204" pitchFamily="34" charset="0"/>
                <a:cs typeface="Arial" panose="020B0604020202020204" pitchFamily="34" charset="0"/>
              </a:rPr>
              <a:t>l’implication de la Nation W8banaki dans le cadre du projet et de l’ÉES;</a:t>
            </a:r>
          </a:p>
          <a:p>
            <a:pPr marL="342900" indent="-342900">
              <a:lnSpc>
                <a:spcPct val="150000"/>
              </a:lnSpc>
              <a:buClr>
                <a:srgbClr val="D65F00"/>
              </a:buClr>
              <a:buFont typeface="+mj-lt"/>
              <a:buAutoNum type="arabicPeriod"/>
            </a:pPr>
            <a:r>
              <a:rPr lang="fr-CA" sz="2000" dirty="0">
                <a:solidFill>
                  <a:schemeClr val="tx2"/>
                </a:solidFill>
                <a:latin typeface="Arial" panose="020B0604020202020204" pitchFamily="34" charset="0"/>
                <a:cs typeface="Arial" panose="020B0604020202020204" pitchFamily="34" charset="0"/>
              </a:rPr>
              <a:t>le transport;</a:t>
            </a:r>
          </a:p>
          <a:p>
            <a:pPr marL="342900" indent="-342900">
              <a:lnSpc>
                <a:spcPct val="150000"/>
              </a:lnSpc>
              <a:buClr>
                <a:srgbClr val="D65F00"/>
              </a:buClr>
              <a:buFont typeface="+mj-lt"/>
              <a:buAutoNum type="arabicPeriod"/>
            </a:pPr>
            <a:r>
              <a:rPr lang="fr-CA" sz="2000" dirty="0">
                <a:solidFill>
                  <a:schemeClr val="tx2"/>
                </a:solidFill>
                <a:latin typeface="Arial" panose="020B0604020202020204" pitchFamily="34" charset="0"/>
                <a:cs typeface="Arial" panose="020B0604020202020204" pitchFamily="34" charset="0"/>
              </a:rPr>
              <a:t>les composantes valorisées du milieu d’accueil;</a:t>
            </a:r>
          </a:p>
          <a:p>
            <a:pPr marL="342900" indent="-342900">
              <a:lnSpc>
                <a:spcPct val="150000"/>
              </a:lnSpc>
              <a:buClr>
                <a:srgbClr val="D65F00"/>
              </a:buClr>
              <a:buFont typeface="+mj-lt"/>
              <a:buAutoNum type="arabicPeriod"/>
            </a:pPr>
            <a:r>
              <a:rPr lang="fr-CA" sz="2000" dirty="0">
                <a:solidFill>
                  <a:schemeClr val="tx2"/>
                </a:solidFill>
                <a:latin typeface="Arial" panose="020B0604020202020204" pitchFamily="34" charset="0"/>
                <a:cs typeface="Arial" panose="020B0604020202020204" pitchFamily="34" charset="0"/>
              </a:rPr>
              <a:t>les impacts sur les droits de la Nation W8banaki;</a:t>
            </a:r>
          </a:p>
          <a:p>
            <a:pPr marL="342900" indent="-342900">
              <a:lnSpc>
                <a:spcPct val="150000"/>
              </a:lnSpc>
              <a:buClr>
                <a:srgbClr val="D65F00"/>
              </a:buClr>
              <a:buFont typeface="+mj-lt"/>
              <a:buAutoNum type="arabicPeriod"/>
            </a:pPr>
            <a:r>
              <a:rPr lang="fr-CA" sz="2000" dirty="0">
                <a:solidFill>
                  <a:schemeClr val="tx2"/>
                </a:solidFill>
                <a:latin typeface="Arial" panose="020B0604020202020204" pitchFamily="34" charset="0"/>
                <a:cs typeface="Arial" panose="020B0604020202020204" pitchFamily="34" charset="0"/>
              </a:rPr>
              <a:t>la qualité de vie et la santé des membres de la Nation;</a:t>
            </a:r>
          </a:p>
          <a:p>
            <a:pPr marL="342900" indent="-342900">
              <a:lnSpc>
                <a:spcPct val="150000"/>
              </a:lnSpc>
              <a:buClr>
                <a:srgbClr val="D65F00"/>
              </a:buClr>
              <a:buFont typeface="+mj-lt"/>
              <a:buAutoNum type="arabicPeriod"/>
            </a:pPr>
            <a:r>
              <a:rPr lang="fr-CA" sz="2000" dirty="0">
                <a:solidFill>
                  <a:schemeClr val="tx2"/>
                </a:solidFill>
                <a:latin typeface="Arial" panose="020B0604020202020204" pitchFamily="34" charset="0"/>
                <a:cs typeface="Arial" panose="020B0604020202020204" pitchFamily="34" charset="0"/>
              </a:rPr>
              <a:t>les risques et accidents;</a:t>
            </a:r>
          </a:p>
          <a:p>
            <a:pPr marL="342900" indent="-342900">
              <a:lnSpc>
                <a:spcPct val="150000"/>
              </a:lnSpc>
              <a:buClr>
                <a:srgbClr val="D65F00"/>
              </a:buClr>
              <a:buFont typeface="+mj-lt"/>
              <a:buAutoNum type="arabicPeriod"/>
            </a:pPr>
            <a:r>
              <a:rPr lang="fr-CA" sz="2000" dirty="0">
                <a:solidFill>
                  <a:schemeClr val="tx2"/>
                </a:solidFill>
                <a:latin typeface="Arial" panose="020B0604020202020204" pitchFamily="34" charset="0"/>
                <a:cs typeface="Arial" panose="020B0604020202020204" pitchFamily="34" charset="0"/>
              </a:rPr>
              <a:t>les impacts cumulatifs;</a:t>
            </a:r>
          </a:p>
          <a:p>
            <a:pPr marL="342900" indent="-342900">
              <a:lnSpc>
                <a:spcPct val="150000"/>
              </a:lnSpc>
              <a:buClr>
                <a:srgbClr val="D65F00"/>
              </a:buClr>
              <a:buFont typeface="+mj-lt"/>
              <a:buAutoNum type="arabicPeriod"/>
            </a:pPr>
            <a:r>
              <a:rPr lang="fr-CA" sz="2000" dirty="0">
                <a:solidFill>
                  <a:schemeClr val="tx2"/>
                </a:solidFill>
                <a:latin typeface="Arial" panose="020B0604020202020204" pitchFamily="34" charset="0"/>
                <a:cs typeface="Arial" panose="020B0604020202020204" pitchFamily="34" charset="0"/>
              </a:rPr>
              <a:t>l’emploi et les retombées économiques.</a:t>
            </a:r>
          </a:p>
          <a:p>
            <a:pPr marL="342900" indent="-342900">
              <a:buFont typeface="+mj-lt"/>
              <a:buAutoNum type="arabicPeriod"/>
            </a:pPr>
            <a:endParaRPr lang="fr-CA" sz="2000" dirty="0">
              <a:solidFill>
                <a:schemeClr val="tx2"/>
              </a:solidFill>
              <a:latin typeface="Arial" panose="020B0604020202020204" pitchFamily="34" charset="0"/>
              <a:cs typeface="Arial" panose="020B0604020202020204" pitchFamily="34" charset="0"/>
            </a:endParaRPr>
          </a:p>
          <a:p>
            <a:endParaRPr lang="fr-CA" dirty="0">
              <a:solidFill>
                <a:schemeClr val="tx2"/>
              </a:solidFill>
            </a:endParaRPr>
          </a:p>
        </p:txBody>
      </p:sp>
    </p:spTree>
    <p:extLst>
      <p:ext uri="{BB962C8B-B14F-4D97-AF65-F5344CB8AC3E}">
        <p14:creationId xmlns:p14="http://schemas.microsoft.com/office/powerpoint/2010/main" val="375979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D9BFFD-9A04-416F-AE13-BB856D38CA04}"/>
              </a:ext>
            </a:extLst>
          </p:cNvPr>
          <p:cNvSpPr>
            <a:spLocks noGrp="1"/>
          </p:cNvSpPr>
          <p:nvPr>
            <p:ph type="sldNum" sz="quarter" idx="12"/>
            <p:custDataLst>
              <p:tags r:id="rId1"/>
            </p:custDataLst>
          </p:nvPr>
        </p:nvSpPr>
        <p:spPr>
          <a:xfrm>
            <a:off x="8610600" y="6356350"/>
            <a:ext cx="2743200" cy="365125"/>
          </a:xfrm>
        </p:spPr>
        <p:txBody>
          <a:bodyPr anchor="ctr">
            <a:normAutofit/>
          </a:bodyPr>
          <a:lstStyle/>
          <a:p>
            <a:pPr>
              <a:spcAft>
                <a:spcPts val="600"/>
              </a:spcAft>
            </a:pPr>
            <a:fld id="{D484A613-5676-1143-AC98-8E218D214FE7}" type="slidenum">
              <a:rPr lang="fr-FR" smtClean="0"/>
              <a:pPr>
                <a:spcAft>
                  <a:spcPts val="600"/>
                </a:spcAft>
              </a:pPr>
              <a:t>11</a:t>
            </a:fld>
            <a:endParaRPr lang="fr-FR"/>
          </a:p>
        </p:txBody>
      </p:sp>
      <p:sp>
        <p:nvSpPr>
          <p:cNvPr id="6" name="Titre 5">
            <a:extLst>
              <a:ext uri="{FF2B5EF4-FFF2-40B4-BE49-F238E27FC236}">
                <a16:creationId xmlns:a16="http://schemas.microsoft.com/office/drawing/2014/main" id="{EE315F3D-5497-47AB-B969-3F1A25DCDAFE}"/>
              </a:ext>
            </a:extLst>
          </p:cNvPr>
          <p:cNvSpPr>
            <a:spLocks noGrp="1"/>
          </p:cNvSpPr>
          <p:nvPr>
            <p:ph type="title"/>
            <p:custDataLst>
              <p:tags r:id="rId2"/>
            </p:custDataLst>
          </p:nvPr>
        </p:nvSpPr>
        <p:spPr>
          <a:xfrm>
            <a:off x="838200" y="213688"/>
            <a:ext cx="10515600" cy="575032"/>
          </a:xfrm>
        </p:spPr>
        <p:txBody>
          <a:bodyPr anchor="ctr">
            <a:normAutofit/>
          </a:bodyPr>
          <a:lstStyle/>
          <a:p>
            <a:r>
              <a:rPr lang="fr-CA" dirty="0"/>
              <a:t>Résultats de la démarche</a:t>
            </a:r>
          </a:p>
        </p:txBody>
      </p:sp>
      <p:sp>
        <p:nvSpPr>
          <p:cNvPr id="17" name="ZoneTexte 16">
            <a:extLst>
              <a:ext uri="{FF2B5EF4-FFF2-40B4-BE49-F238E27FC236}">
                <a16:creationId xmlns:a16="http://schemas.microsoft.com/office/drawing/2014/main" id="{3C85528E-A4BF-F2D5-0FBF-E318A06F1BB0}"/>
              </a:ext>
            </a:extLst>
          </p:cNvPr>
          <p:cNvSpPr txBox="1"/>
          <p:nvPr>
            <p:custDataLst>
              <p:tags r:id="rId3"/>
            </p:custDataLst>
          </p:nvPr>
        </p:nvSpPr>
        <p:spPr>
          <a:xfrm>
            <a:off x="2399426" y="4114725"/>
            <a:ext cx="6868399" cy="1815882"/>
          </a:xfrm>
          <a:prstGeom prst="rect">
            <a:avLst/>
          </a:prstGeom>
          <a:noFill/>
        </p:spPr>
        <p:txBody>
          <a:bodyPr wrap="square">
            <a:spAutoFit/>
          </a:bodyPr>
          <a:lstStyle/>
          <a:p>
            <a:pPr marL="285750" lvl="0" indent="-285750">
              <a:buFont typeface="Arial" panose="020B0604020202020204" pitchFamily="34" charset="0"/>
              <a:buChar char="•"/>
            </a:pPr>
            <a:r>
              <a:rPr lang="fr-CA" sz="1400" dirty="0">
                <a:solidFill>
                  <a:schemeClr val="bg1"/>
                </a:solidFill>
              </a:rPr>
              <a:t>Ouverture à soutenir des initiatives locales pour l’augmentation de places en services de garde</a:t>
            </a:r>
          </a:p>
          <a:p>
            <a:pPr marL="285750" lvl="0" indent="-285750">
              <a:buFont typeface="Arial" panose="020B0604020202020204" pitchFamily="34" charset="0"/>
              <a:buChar char="•"/>
            </a:pPr>
            <a:r>
              <a:rPr lang="fr-CA" sz="1400" dirty="0">
                <a:solidFill>
                  <a:schemeClr val="bg1"/>
                </a:solidFill>
              </a:rPr>
              <a:t>Réservation à l’avance des logements pour la période de construction prévenant la pression sur l’hébergement court terme</a:t>
            </a:r>
          </a:p>
          <a:p>
            <a:pPr marL="285750" lvl="0" indent="-285750">
              <a:buFont typeface="Arial" panose="020B0604020202020204" pitchFamily="34" charset="0"/>
              <a:buChar char="•"/>
            </a:pPr>
            <a:r>
              <a:rPr lang="fr-CA" sz="1400" dirty="0">
                <a:solidFill>
                  <a:schemeClr val="bg1"/>
                </a:solidFill>
              </a:rPr>
              <a:t>Coordination avec les établissements d’enseignement régionaux pour offrir de la formation ciblée sur les besoins de main-d’œuvre</a:t>
            </a:r>
          </a:p>
          <a:p>
            <a:pPr marL="285750" lvl="0" indent="-285750">
              <a:buFont typeface="Arial" panose="020B0604020202020204" pitchFamily="34" charset="0"/>
              <a:buChar char="•"/>
            </a:pPr>
            <a:r>
              <a:rPr lang="fr-CA" sz="1400" dirty="0">
                <a:solidFill>
                  <a:schemeClr val="bg1"/>
                </a:solidFill>
              </a:rPr>
              <a:t>Collaborer avec le GCNWA et son Programme d’aide à la gestion des urgences (PAGU) pour l’élaboration du programme des mesures d’urgence de l’usine</a:t>
            </a:r>
          </a:p>
        </p:txBody>
      </p:sp>
      <p:sp>
        <p:nvSpPr>
          <p:cNvPr id="24" name="Espace réservé du contenu 3">
            <a:extLst>
              <a:ext uri="{FF2B5EF4-FFF2-40B4-BE49-F238E27FC236}">
                <a16:creationId xmlns:a16="http://schemas.microsoft.com/office/drawing/2014/main" id="{102B4A86-66EB-CA99-EB59-FE6464839125}"/>
              </a:ext>
            </a:extLst>
          </p:cNvPr>
          <p:cNvSpPr txBox="1">
            <a:spLocks/>
          </p:cNvSpPr>
          <p:nvPr>
            <p:custDataLst>
              <p:tags r:id="rId4"/>
            </p:custDataLst>
          </p:nvPr>
        </p:nvSpPr>
        <p:spPr>
          <a:xfrm>
            <a:off x="838200" y="1622748"/>
            <a:ext cx="4864291" cy="4520732"/>
          </a:xfrm>
          <a:prstGeom prst="rect">
            <a:avLst/>
          </a:prstGeom>
        </p:spPr>
        <p:txBody>
          <a:bodyPr vert="horz" lIns="91440" tIns="45720" rIns="91440" bIns="45720" numCol="1" rtlCol="0">
            <a:normAutofit fontScale="25000" lnSpcReduction="20000"/>
          </a:bodyPr>
          <a:lstStyle>
            <a:lvl1pPr marL="342900" indent="-342900" algn="l" defTabSz="914400" rtl="0" eaLnBrk="1" latinLnBrk="0" hangingPunct="1">
              <a:lnSpc>
                <a:spcPct val="114000"/>
              </a:lnSpc>
              <a:spcBef>
                <a:spcPts val="1800"/>
              </a:spcBef>
              <a:buClr>
                <a:schemeClr val="accent1"/>
              </a:buClr>
              <a:buFont typeface="Arial" panose="020B0604020202020204" pitchFamily="34" charset="0"/>
              <a:buChar char="•"/>
              <a:defRPr sz="2400" kern="1200" cap="none" baseline="0">
                <a:solidFill>
                  <a:schemeClr val="tx2"/>
                </a:solidFill>
                <a:latin typeface="Arial" charset="0"/>
                <a:ea typeface="Arial" charset="0"/>
                <a:cs typeface="Arial" charset="0"/>
              </a:defRPr>
            </a:lvl1pPr>
            <a:lvl2pPr marL="800100" indent="-342900" algn="l" defTabSz="914400" rtl="0" eaLnBrk="1" latinLnBrk="0" hangingPunct="1">
              <a:lnSpc>
                <a:spcPct val="114000"/>
              </a:lnSpc>
              <a:spcBef>
                <a:spcPts val="500"/>
              </a:spcBef>
              <a:buClr>
                <a:schemeClr val="accent1"/>
              </a:buClr>
              <a:buFont typeface="Arial" panose="020B0604020202020204" pitchFamily="34" charset="0"/>
              <a:buChar char="•"/>
              <a:defRPr sz="2400" kern="1200" baseline="0">
                <a:solidFill>
                  <a:schemeClr val="tx2"/>
                </a:solidFill>
                <a:latin typeface="Arial" charset="0"/>
                <a:ea typeface="Arial" charset="0"/>
                <a:cs typeface="Arial" charset="0"/>
              </a:defRPr>
            </a:lvl2pPr>
            <a:lvl3pPr marL="1257300" indent="-342900" algn="l" defTabSz="914400" rtl="0" eaLnBrk="1" latinLnBrk="0" hangingPunct="1">
              <a:lnSpc>
                <a:spcPct val="114000"/>
              </a:lnSpc>
              <a:spcBef>
                <a:spcPts val="500"/>
              </a:spcBef>
              <a:buClr>
                <a:schemeClr val="accent1"/>
              </a:buClr>
              <a:buSzPct val="100000"/>
              <a:buFont typeface="Arial" panose="020B0604020202020204" pitchFamily="34" charset="0"/>
              <a:buChar char="•"/>
              <a:defRPr sz="2200" kern="1200" baseline="0">
                <a:solidFill>
                  <a:schemeClr val="tx2"/>
                </a:solidFill>
                <a:latin typeface="Arial" charset="0"/>
                <a:ea typeface="Arial" charset="0"/>
                <a:cs typeface="Arial" charset="0"/>
              </a:defRPr>
            </a:lvl3pPr>
            <a:lvl4pPr marL="17145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4pPr>
            <a:lvl5pPr marL="21717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SzPts val="1200"/>
              <a:buFont typeface="Calibri" panose="020F0502020204030204" pitchFamily="34" charset="0"/>
              <a:buAutoNum type="arabicPeriod"/>
            </a:pPr>
            <a:r>
              <a:rPr lang="fr-CA" sz="5600" dirty="0">
                <a:effectLst/>
                <a:latin typeface="Arial" panose="020B0604020202020204" pitchFamily="34" charset="0"/>
                <a:ea typeface="Times New Roman" panose="02020603050405020304" pitchFamily="18" charset="0"/>
              </a:rPr>
              <a:t>Partage d’informations : liste des inventaires fauniques et floristiques à réaliser, liste des enjeux, table des matières, rapports d’inventaires fauniques et floristiques.</a:t>
            </a:r>
          </a:p>
          <a:p>
            <a:pPr>
              <a:buSzPts val="1200"/>
              <a:buFont typeface="Calibri" panose="020F0502020204030204" pitchFamily="34" charset="0"/>
              <a:buAutoNum type="arabicPeriod"/>
            </a:pPr>
            <a:r>
              <a:rPr lang="fr-CA" sz="5600" dirty="0">
                <a:latin typeface="Arial" panose="020B0604020202020204" pitchFamily="34" charset="0"/>
              </a:rPr>
              <a:t>Rédaction du chapitre de l’ÉES sur les impacts du projet sur les droits de la Nation W8banaki par le Bureau du </a:t>
            </a:r>
            <a:r>
              <a:rPr lang="fr-CA" sz="5600" dirty="0" err="1">
                <a:latin typeface="Arial" panose="020B0604020202020204" pitchFamily="34" charset="0"/>
              </a:rPr>
              <a:t>Ndakina</a:t>
            </a:r>
            <a:r>
              <a:rPr lang="fr-CA" sz="5600" dirty="0">
                <a:latin typeface="Arial" panose="020B0604020202020204" pitchFamily="34" charset="0"/>
              </a:rPr>
              <a:t> à partir de sa sélection de composantes valorisées.</a:t>
            </a:r>
          </a:p>
          <a:p>
            <a:pPr>
              <a:buSzPts val="1200"/>
              <a:buFont typeface="Calibri" panose="020F0502020204030204" pitchFamily="34" charset="0"/>
              <a:buAutoNum type="arabicPeriod"/>
            </a:pPr>
            <a:r>
              <a:rPr lang="fr-CA" sz="5600" dirty="0">
                <a:latin typeface="Arial" panose="020B0604020202020204" pitchFamily="34" charset="0"/>
              </a:rPr>
              <a:t>Utilisation des appellations et termes recommandés </a:t>
            </a:r>
            <a:r>
              <a:rPr lang="fr-CA" sz="5600" dirty="0">
                <a:effectLst/>
                <a:latin typeface="Arial" panose="020B0604020202020204" pitchFamily="34" charset="0"/>
                <a:ea typeface="Times New Roman" panose="02020603050405020304" pitchFamily="18" charset="0"/>
              </a:rPr>
              <a:t>dans le Guide produit par le GCNWA dans l’ÉES.</a:t>
            </a:r>
          </a:p>
          <a:p>
            <a:pPr marL="342900" lvl="0" indent="-342900">
              <a:buSzPts val="1200"/>
              <a:buFont typeface="Calibri" panose="020F0502020204030204" pitchFamily="34" charset="0"/>
              <a:buAutoNum type="arabicPeriod"/>
            </a:pPr>
            <a:r>
              <a:rPr lang="fr-CA" sz="5600" dirty="0">
                <a:effectLst/>
                <a:latin typeface="Arial" panose="020B0604020202020204" pitchFamily="34" charset="0"/>
                <a:ea typeface="Times New Roman" panose="02020603050405020304" pitchFamily="18" charset="0"/>
              </a:rPr>
              <a:t>Élaboration d’un programme de gestion des engagements envers la Nation W8banaki avec la collaboration rémunérée du Bureau du </a:t>
            </a:r>
            <a:r>
              <a:rPr lang="fr-CA" sz="5600" dirty="0" err="1">
                <a:effectLst/>
                <a:latin typeface="Arial" panose="020B0604020202020204" pitchFamily="34" charset="0"/>
                <a:ea typeface="Times New Roman" panose="02020603050405020304" pitchFamily="18" charset="0"/>
              </a:rPr>
              <a:t>Ndakina</a:t>
            </a:r>
            <a:r>
              <a:rPr lang="fr-CA" sz="5600" dirty="0">
                <a:effectLst/>
                <a:latin typeface="Arial" panose="020B0604020202020204" pitchFamily="34" charset="0"/>
                <a:ea typeface="Times New Roman" panose="02020603050405020304" pitchFamily="18" charset="0"/>
              </a:rPr>
              <a:t> afin de définir des activités de suivi. </a:t>
            </a:r>
          </a:p>
          <a:p>
            <a:pPr marL="342900" lvl="0" indent="-342900">
              <a:buSzPts val="1200"/>
              <a:buFont typeface="Calibri" panose="020F0502020204030204" pitchFamily="34" charset="0"/>
              <a:buAutoNum type="arabicPeriod"/>
            </a:pPr>
            <a:r>
              <a:rPr lang="fr-CA" sz="5600" dirty="0">
                <a:effectLst/>
                <a:latin typeface="Arial" panose="020B0604020202020204" pitchFamily="34" charset="0"/>
                <a:ea typeface="Times New Roman" panose="02020603050405020304" pitchFamily="18" charset="0"/>
              </a:rPr>
              <a:t>Élaboration du plan des mesures d’urgence de l’usine conjointement avec le service de mesures d’urgence du GCNWA.</a:t>
            </a:r>
          </a:p>
          <a:p>
            <a:pPr marL="342900" lvl="0" indent="-342900">
              <a:buSzPts val="1200"/>
              <a:buFont typeface="Calibri" panose="020F0502020204030204" pitchFamily="34" charset="0"/>
              <a:buAutoNum type="arabicPeriod"/>
            </a:pPr>
            <a:endParaRPr lang="fr-CA" sz="3600" dirty="0">
              <a:effectLst/>
              <a:latin typeface="Arial" panose="020B0604020202020204" pitchFamily="34" charset="0"/>
              <a:ea typeface="Times New Roman" panose="02020603050405020304" pitchFamily="18" charset="0"/>
            </a:endParaRPr>
          </a:p>
        </p:txBody>
      </p:sp>
      <p:sp>
        <p:nvSpPr>
          <p:cNvPr id="3" name="Espace réservé du texte 7">
            <a:extLst>
              <a:ext uri="{FF2B5EF4-FFF2-40B4-BE49-F238E27FC236}">
                <a16:creationId xmlns:a16="http://schemas.microsoft.com/office/drawing/2014/main" id="{E7287DFB-8862-73E0-4F0B-44C0BD328929}"/>
              </a:ext>
            </a:extLst>
          </p:cNvPr>
          <p:cNvSpPr>
            <a:spLocks noGrp="1"/>
          </p:cNvSpPr>
          <p:nvPr>
            <p:ph type="body" idx="11"/>
            <p:custDataLst>
              <p:tags r:id="rId5"/>
            </p:custDataLst>
          </p:nvPr>
        </p:nvSpPr>
        <p:spPr>
          <a:xfrm>
            <a:off x="838200" y="1003123"/>
            <a:ext cx="9572896" cy="530326"/>
          </a:xfrm>
        </p:spPr>
        <p:txBody>
          <a:bodyPr anchor="b">
            <a:noAutofit/>
          </a:bodyPr>
          <a:lstStyle/>
          <a:p>
            <a:pPr>
              <a:lnSpc>
                <a:spcPct val="104000"/>
              </a:lnSpc>
            </a:pPr>
            <a:r>
              <a:rPr lang="fr-CA" dirty="0"/>
              <a:t>Adoption de mesures ou d’engagements spécifiques : </a:t>
            </a:r>
          </a:p>
        </p:txBody>
      </p:sp>
      <p:sp>
        <p:nvSpPr>
          <p:cNvPr id="4" name="Espace réservé du contenu 3">
            <a:extLst>
              <a:ext uri="{FF2B5EF4-FFF2-40B4-BE49-F238E27FC236}">
                <a16:creationId xmlns:a16="http://schemas.microsoft.com/office/drawing/2014/main" id="{EF11D42E-8B90-205B-2086-03C26965879C}"/>
              </a:ext>
            </a:extLst>
          </p:cNvPr>
          <p:cNvSpPr txBox="1">
            <a:spLocks/>
          </p:cNvSpPr>
          <p:nvPr>
            <p:custDataLst>
              <p:tags r:id="rId6"/>
            </p:custDataLst>
          </p:nvPr>
        </p:nvSpPr>
        <p:spPr>
          <a:xfrm>
            <a:off x="6257499" y="1622748"/>
            <a:ext cx="5230504" cy="4395627"/>
          </a:xfrm>
          <a:prstGeom prst="rect">
            <a:avLst/>
          </a:prstGeom>
        </p:spPr>
        <p:txBody>
          <a:bodyPr vert="horz" lIns="91440" tIns="45720" rIns="91440" bIns="45720" numCol="1" rtlCol="0">
            <a:normAutofit/>
          </a:bodyPr>
          <a:lstStyle>
            <a:lvl1pPr marL="342900" indent="-342900" algn="l" defTabSz="914400" rtl="0" eaLnBrk="1" latinLnBrk="0" hangingPunct="1">
              <a:lnSpc>
                <a:spcPct val="114000"/>
              </a:lnSpc>
              <a:spcBef>
                <a:spcPts val="1800"/>
              </a:spcBef>
              <a:buClr>
                <a:schemeClr val="accent1"/>
              </a:buClr>
              <a:buFont typeface="Arial" panose="020B0604020202020204" pitchFamily="34" charset="0"/>
              <a:buChar char="•"/>
              <a:defRPr sz="2400" kern="1200" cap="none" baseline="0">
                <a:solidFill>
                  <a:schemeClr val="tx2"/>
                </a:solidFill>
                <a:latin typeface="Arial" charset="0"/>
                <a:ea typeface="Arial" charset="0"/>
                <a:cs typeface="Arial" charset="0"/>
              </a:defRPr>
            </a:lvl1pPr>
            <a:lvl2pPr marL="800100" indent="-342900" algn="l" defTabSz="914400" rtl="0" eaLnBrk="1" latinLnBrk="0" hangingPunct="1">
              <a:lnSpc>
                <a:spcPct val="114000"/>
              </a:lnSpc>
              <a:spcBef>
                <a:spcPts val="500"/>
              </a:spcBef>
              <a:buClr>
                <a:schemeClr val="accent1"/>
              </a:buClr>
              <a:buFont typeface="Arial" panose="020B0604020202020204" pitchFamily="34" charset="0"/>
              <a:buChar char="•"/>
              <a:defRPr sz="2400" kern="1200" baseline="0">
                <a:solidFill>
                  <a:schemeClr val="tx2"/>
                </a:solidFill>
                <a:latin typeface="Arial" charset="0"/>
                <a:ea typeface="Arial" charset="0"/>
                <a:cs typeface="Arial" charset="0"/>
              </a:defRPr>
            </a:lvl2pPr>
            <a:lvl3pPr marL="1257300" indent="-342900" algn="l" defTabSz="914400" rtl="0" eaLnBrk="1" latinLnBrk="0" hangingPunct="1">
              <a:lnSpc>
                <a:spcPct val="114000"/>
              </a:lnSpc>
              <a:spcBef>
                <a:spcPts val="500"/>
              </a:spcBef>
              <a:buClr>
                <a:schemeClr val="accent1"/>
              </a:buClr>
              <a:buSzPct val="100000"/>
              <a:buFont typeface="Arial" panose="020B0604020202020204" pitchFamily="34" charset="0"/>
              <a:buChar char="•"/>
              <a:defRPr sz="2200" kern="1200" baseline="0">
                <a:solidFill>
                  <a:schemeClr val="tx2"/>
                </a:solidFill>
                <a:latin typeface="Arial" charset="0"/>
                <a:ea typeface="Arial" charset="0"/>
                <a:cs typeface="Arial" charset="0"/>
              </a:defRPr>
            </a:lvl3pPr>
            <a:lvl4pPr marL="17145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4pPr>
            <a:lvl5pPr marL="21717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lvl="0" indent="-358775">
              <a:buSzPts val="1200"/>
              <a:buFont typeface="+mj-lt"/>
              <a:buAutoNum type="arabicPeriod" startAt="6"/>
            </a:pPr>
            <a:r>
              <a:rPr lang="fr-CA" sz="1400" dirty="0">
                <a:effectLst/>
                <a:latin typeface="Arial" panose="020B0604020202020204" pitchFamily="34" charset="0"/>
                <a:ea typeface="Times New Roman" panose="02020603050405020304" pitchFamily="18" charset="0"/>
              </a:rPr>
              <a:t>Représentation auprès du CN afin d’exposer les préoccupations de la Nation et de présenter les mesures d’atténuation suggérées par celle-ci.</a:t>
            </a:r>
          </a:p>
          <a:p>
            <a:pPr lvl="0">
              <a:buSzPts val="1200"/>
              <a:buFont typeface="Calibri" panose="020F0502020204030204" pitchFamily="34" charset="0"/>
              <a:buAutoNum type="arabicPeriod" startAt="6"/>
            </a:pPr>
            <a:r>
              <a:rPr lang="fr-CA" sz="1400" dirty="0">
                <a:latin typeface="Arial" panose="020B0604020202020204" pitchFamily="34" charset="0"/>
              </a:rPr>
              <a:t>Collaboration avec le Bureau environnement et terre de Wôlinak pour l’intégration d’essences d’arbres valorisées par la Nation W8banaki dans le plan d’aménagement paysager du site.</a:t>
            </a:r>
          </a:p>
          <a:p>
            <a:pPr lvl="0">
              <a:buSzPts val="1200"/>
              <a:buFont typeface="Calibri" panose="020F0502020204030204" pitchFamily="34" charset="0"/>
              <a:buAutoNum type="arabicPeriod" startAt="6"/>
            </a:pPr>
            <a:r>
              <a:rPr lang="fr-CA" sz="1400" dirty="0">
                <a:latin typeface="Arial" panose="020B0604020202020204" pitchFamily="34" charset="0"/>
              </a:rPr>
              <a:t>Ouverture à financer des projets de valorisation de la culture et des activités traditionnelles sur le </a:t>
            </a:r>
            <a:r>
              <a:rPr lang="fr-CA" sz="1400" dirty="0" err="1">
                <a:latin typeface="Arial" panose="020B0604020202020204" pitchFamily="34" charset="0"/>
              </a:rPr>
              <a:t>Ndakina</a:t>
            </a:r>
            <a:r>
              <a:rPr lang="fr-CA" sz="1400" dirty="0">
                <a:latin typeface="Arial" panose="020B0604020202020204" pitchFamily="34" charset="0"/>
              </a:rPr>
              <a:t>.</a:t>
            </a:r>
          </a:p>
          <a:p>
            <a:pPr>
              <a:buSzPts val="1200"/>
              <a:buFont typeface="Calibri" panose="020F0502020204030204" pitchFamily="34" charset="0"/>
              <a:buAutoNum type="arabicPeriod" startAt="6"/>
            </a:pPr>
            <a:r>
              <a:rPr lang="fr-CA" sz="1400" dirty="0">
                <a:latin typeface="Arial" panose="020B0604020202020204" pitchFamily="34" charset="0"/>
              </a:rPr>
              <a:t>Intérêt manifesté par Nemaska Lithium auprès de la SPIPB pour s’associer à des initiatives conjointes de compensation des impacts sur les droits de la Nation W8banaki dans le PIPB.</a:t>
            </a:r>
          </a:p>
        </p:txBody>
      </p:sp>
    </p:spTree>
    <p:extLst>
      <p:ext uri="{BB962C8B-B14F-4D97-AF65-F5344CB8AC3E}">
        <p14:creationId xmlns:p14="http://schemas.microsoft.com/office/powerpoint/2010/main" val="280296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2E5F31D3-1B97-53E1-3D16-D5A281397DFB}"/>
              </a:ext>
            </a:extLst>
          </p:cNvPr>
          <p:cNvSpPr>
            <a:spLocks noGrp="1"/>
          </p:cNvSpPr>
          <p:nvPr>
            <p:ph type="sldNum" sz="quarter" idx="12"/>
            <p:custDataLst>
              <p:tags r:id="rId1"/>
            </p:custDataLst>
          </p:nvPr>
        </p:nvSpPr>
        <p:spPr>
          <a:xfrm>
            <a:off x="8610600" y="6356350"/>
            <a:ext cx="2743200" cy="365125"/>
          </a:xfrm>
        </p:spPr>
        <p:txBody>
          <a:bodyPr anchor="ctr">
            <a:normAutofit/>
          </a:bodyPr>
          <a:lstStyle/>
          <a:p>
            <a:pPr>
              <a:spcAft>
                <a:spcPts val="600"/>
              </a:spcAft>
            </a:pPr>
            <a:fld id="{D484A613-5676-1143-AC98-8E218D214FE7}" type="slidenum">
              <a:rPr lang="fr-FR" smtClean="0"/>
              <a:pPr>
                <a:spcAft>
                  <a:spcPts val="600"/>
                </a:spcAft>
              </a:pPr>
              <a:t>12</a:t>
            </a:fld>
            <a:endParaRPr lang="fr-FR"/>
          </a:p>
        </p:txBody>
      </p:sp>
      <p:sp>
        <p:nvSpPr>
          <p:cNvPr id="4" name="Titre 3">
            <a:extLst>
              <a:ext uri="{FF2B5EF4-FFF2-40B4-BE49-F238E27FC236}">
                <a16:creationId xmlns:a16="http://schemas.microsoft.com/office/drawing/2014/main" id="{19882BB4-82B4-6BF0-5E1C-8EB111912289}"/>
              </a:ext>
            </a:extLst>
          </p:cNvPr>
          <p:cNvSpPr>
            <a:spLocks noGrp="1"/>
          </p:cNvSpPr>
          <p:nvPr>
            <p:ph type="title"/>
            <p:custDataLst>
              <p:tags r:id="rId2"/>
            </p:custDataLst>
          </p:nvPr>
        </p:nvSpPr>
        <p:spPr>
          <a:xfrm>
            <a:off x="838200" y="213688"/>
            <a:ext cx="10515600" cy="575032"/>
          </a:xfrm>
        </p:spPr>
        <p:txBody>
          <a:bodyPr anchor="ctr">
            <a:normAutofit/>
          </a:bodyPr>
          <a:lstStyle/>
          <a:p>
            <a:r>
              <a:rPr lang="fr-FR" dirty="0"/>
              <a:t>Leçons apprises </a:t>
            </a:r>
          </a:p>
        </p:txBody>
      </p:sp>
      <p:sp>
        <p:nvSpPr>
          <p:cNvPr id="5" name="Espace réservé du contenu 4">
            <a:extLst>
              <a:ext uri="{FF2B5EF4-FFF2-40B4-BE49-F238E27FC236}">
                <a16:creationId xmlns:a16="http://schemas.microsoft.com/office/drawing/2014/main" id="{0F04A682-632A-C7D9-16CD-796AEFFEFD82}"/>
              </a:ext>
            </a:extLst>
          </p:cNvPr>
          <p:cNvSpPr>
            <a:spLocks noGrp="1"/>
          </p:cNvSpPr>
          <p:nvPr>
            <p:ph idx="14"/>
            <p:custDataLst>
              <p:tags r:id="rId3"/>
            </p:custDataLst>
          </p:nvPr>
        </p:nvSpPr>
        <p:spPr>
          <a:xfrm>
            <a:off x="3076740" y="4484049"/>
            <a:ext cx="6343030" cy="1604539"/>
          </a:xfrm>
        </p:spPr>
        <p:txBody>
          <a:bodyPr>
            <a:normAutofit/>
          </a:bodyPr>
          <a:lstStyle/>
          <a:p>
            <a:pPr marL="0" indent="0">
              <a:lnSpc>
                <a:spcPct val="104000"/>
              </a:lnSpc>
              <a:spcBef>
                <a:spcPts val="600"/>
              </a:spcBef>
              <a:spcAft>
                <a:spcPts val="600"/>
              </a:spcAft>
              <a:buClr>
                <a:schemeClr val="accent1"/>
              </a:buClr>
              <a:buNone/>
            </a:pPr>
            <a:r>
              <a:rPr lang="fr-FR" sz="1700" dirty="0"/>
              <a:t>L’approche développée pour répondre aux attentes de la Nation W8banaki s’inscrit davantage dans une relation de partenariat pour développer un projet que dans une obligation de consulter des parties prenantes avec des droits particuliers.</a:t>
            </a:r>
            <a:endParaRPr lang="fr-FR" sz="1700" dirty="0">
              <a:effectLst/>
            </a:endParaRPr>
          </a:p>
          <a:p>
            <a:pPr marL="457200" indent="-457200">
              <a:lnSpc>
                <a:spcPct val="104000"/>
              </a:lnSpc>
              <a:buFont typeface="+mj-lt"/>
              <a:buAutoNum type="arabicPeriod"/>
            </a:pPr>
            <a:endParaRPr lang="fr-CA" sz="1700" dirty="0"/>
          </a:p>
          <a:p>
            <a:pPr marL="285750" indent="-285750">
              <a:lnSpc>
                <a:spcPct val="104000"/>
              </a:lnSpc>
              <a:buFont typeface="Arial" panose="020B0604020202020204" pitchFamily="34" charset="0"/>
              <a:buChar char="•"/>
            </a:pPr>
            <a:endParaRPr lang="fr-FR" sz="1700" dirty="0"/>
          </a:p>
        </p:txBody>
      </p:sp>
      <p:pic>
        <p:nvPicPr>
          <p:cNvPr id="7" name="Image 6">
            <a:extLst>
              <a:ext uri="{FF2B5EF4-FFF2-40B4-BE49-F238E27FC236}">
                <a16:creationId xmlns:a16="http://schemas.microsoft.com/office/drawing/2014/main" id="{DBAC852A-926C-FFF1-A16E-1AF4C388BB0F}"/>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443447" y="1058419"/>
            <a:ext cx="1335024" cy="1459992"/>
          </a:xfrm>
          <a:prstGeom prst="rect">
            <a:avLst/>
          </a:prstGeom>
        </p:spPr>
      </p:pic>
      <p:pic>
        <p:nvPicPr>
          <p:cNvPr id="8" name="Image 7">
            <a:extLst>
              <a:ext uri="{FF2B5EF4-FFF2-40B4-BE49-F238E27FC236}">
                <a16:creationId xmlns:a16="http://schemas.microsoft.com/office/drawing/2014/main" id="{A92BA974-94B4-5D4C-4282-992A24E15BD2}"/>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2409228" y="2741510"/>
            <a:ext cx="1335024" cy="1459992"/>
          </a:xfrm>
          <a:prstGeom prst="rect">
            <a:avLst/>
          </a:prstGeom>
        </p:spPr>
      </p:pic>
      <p:pic>
        <p:nvPicPr>
          <p:cNvPr id="9" name="Image 8">
            <a:extLst>
              <a:ext uri="{FF2B5EF4-FFF2-40B4-BE49-F238E27FC236}">
                <a16:creationId xmlns:a16="http://schemas.microsoft.com/office/drawing/2014/main" id="{1445C921-FA92-4671-0CAC-3045DF5FCD0A}"/>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443446" y="4378994"/>
            <a:ext cx="1335024" cy="1459992"/>
          </a:xfrm>
          <a:prstGeom prst="rect">
            <a:avLst/>
          </a:prstGeom>
        </p:spPr>
      </p:pic>
      <p:sp>
        <p:nvSpPr>
          <p:cNvPr id="10" name="Espace réservé du contenu 4">
            <a:extLst>
              <a:ext uri="{FF2B5EF4-FFF2-40B4-BE49-F238E27FC236}">
                <a16:creationId xmlns:a16="http://schemas.microsoft.com/office/drawing/2014/main" id="{4C35350A-7B03-BA0D-4D5E-FEB4F048822F}"/>
              </a:ext>
            </a:extLst>
          </p:cNvPr>
          <p:cNvSpPr txBox="1">
            <a:spLocks/>
          </p:cNvSpPr>
          <p:nvPr>
            <p:custDataLst>
              <p:tags r:id="rId7"/>
            </p:custDataLst>
          </p:nvPr>
        </p:nvSpPr>
        <p:spPr>
          <a:xfrm>
            <a:off x="3973865" y="2974309"/>
            <a:ext cx="5445905" cy="1407464"/>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ts val="1800"/>
              </a:spcBef>
              <a:buClr>
                <a:schemeClr val="accent1"/>
              </a:buClr>
              <a:buFont typeface="Arial" panose="020B0604020202020204" pitchFamily="34" charset="0"/>
              <a:buChar char="•"/>
              <a:defRPr sz="2400" kern="1200" cap="none" baseline="0">
                <a:solidFill>
                  <a:schemeClr val="tx2"/>
                </a:solidFill>
                <a:latin typeface="Arial" charset="0"/>
                <a:ea typeface="Arial" charset="0"/>
                <a:cs typeface="Arial" charset="0"/>
              </a:defRPr>
            </a:lvl1pPr>
            <a:lvl2pPr marL="800100" indent="-342900" algn="l" defTabSz="914400" rtl="0" eaLnBrk="1" latinLnBrk="0" hangingPunct="1">
              <a:lnSpc>
                <a:spcPct val="114000"/>
              </a:lnSpc>
              <a:spcBef>
                <a:spcPts val="500"/>
              </a:spcBef>
              <a:buClr>
                <a:schemeClr val="accent1"/>
              </a:buClr>
              <a:buFont typeface="Arial" panose="020B0604020202020204" pitchFamily="34" charset="0"/>
              <a:buChar char="•"/>
              <a:defRPr sz="2400" kern="1200" baseline="0">
                <a:solidFill>
                  <a:schemeClr val="tx2"/>
                </a:solidFill>
                <a:latin typeface="Arial" charset="0"/>
                <a:ea typeface="Arial" charset="0"/>
                <a:cs typeface="Arial" charset="0"/>
              </a:defRPr>
            </a:lvl2pPr>
            <a:lvl3pPr marL="1257300" indent="-342900" algn="l" defTabSz="914400" rtl="0" eaLnBrk="1" latinLnBrk="0" hangingPunct="1">
              <a:lnSpc>
                <a:spcPct val="114000"/>
              </a:lnSpc>
              <a:spcBef>
                <a:spcPts val="500"/>
              </a:spcBef>
              <a:buClr>
                <a:schemeClr val="accent1"/>
              </a:buClr>
              <a:buSzPct val="100000"/>
              <a:buFont typeface="Arial" panose="020B0604020202020204" pitchFamily="34" charset="0"/>
              <a:buChar char="•"/>
              <a:defRPr sz="2200" kern="1200" baseline="0">
                <a:solidFill>
                  <a:schemeClr val="tx2"/>
                </a:solidFill>
                <a:latin typeface="Arial" charset="0"/>
                <a:ea typeface="Arial" charset="0"/>
                <a:cs typeface="Arial" charset="0"/>
              </a:defRPr>
            </a:lvl3pPr>
            <a:lvl4pPr marL="17145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4pPr>
            <a:lvl5pPr marL="21717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4000"/>
              </a:lnSpc>
              <a:spcBef>
                <a:spcPts val="600"/>
              </a:spcBef>
              <a:spcAft>
                <a:spcPts val="600"/>
              </a:spcAft>
              <a:buFont typeface="Arial" panose="020B0604020202020204" pitchFamily="34" charset="0"/>
              <a:buNone/>
            </a:pPr>
            <a:r>
              <a:rPr lang="fr-FR" sz="1700" dirty="0"/>
              <a:t>La souplesse de la démarche de consultation, en particulier de l’échéancier, a permis de respecter les besoins exprimés et d’approfondir la collaboration.</a:t>
            </a:r>
          </a:p>
          <a:p>
            <a:pPr marL="457200" indent="-457200">
              <a:lnSpc>
                <a:spcPct val="104000"/>
              </a:lnSpc>
              <a:buFont typeface="+mj-lt"/>
              <a:buAutoNum type="arabicPeriod"/>
            </a:pPr>
            <a:endParaRPr lang="fr-CA" sz="1700" dirty="0"/>
          </a:p>
          <a:p>
            <a:pPr marL="285750" indent="-285750">
              <a:lnSpc>
                <a:spcPct val="104000"/>
              </a:lnSpc>
            </a:pPr>
            <a:endParaRPr lang="fr-FR" sz="1700" dirty="0"/>
          </a:p>
        </p:txBody>
      </p:sp>
      <p:sp>
        <p:nvSpPr>
          <p:cNvPr id="12" name="Espace réservé du contenu 4">
            <a:extLst>
              <a:ext uri="{FF2B5EF4-FFF2-40B4-BE49-F238E27FC236}">
                <a16:creationId xmlns:a16="http://schemas.microsoft.com/office/drawing/2014/main" id="{C5641D62-16BE-3E77-27F7-815A2D625C48}"/>
              </a:ext>
            </a:extLst>
          </p:cNvPr>
          <p:cNvSpPr txBox="1">
            <a:spLocks/>
          </p:cNvSpPr>
          <p:nvPr>
            <p:custDataLst>
              <p:tags r:id="rId8"/>
            </p:custDataLst>
          </p:nvPr>
        </p:nvSpPr>
        <p:spPr>
          <a:xfrm>
            <a:off x="3076739" y="1294452"/>
            <a:ext cx="6343031" cy="1411519"/>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ts val="1800"/>
              </a:spcBef>
              <a:buClr>
                <a:schemeClr val="accent1"/>
              </a:buClr>
              <a:buFont typeface="Arial" panose="020B0604020202020204" pitchFamily="34" charset="0"/>
              <a:buChar char="•"/>
              <a:defRPr sz="2400" kern="1200" cap="none" baseline="0">
                <a:solidFill>
                  <a:schemeClr val="tx2"/>
                </a:solidFill>
                <a:latin typeface="Arial" charset="0"/>
                <a:ea typeface="Arial" charset="0"/>
                <a:cs typeface="Arial" charset="0"/>
              </a:defRPr>
            </a:lvl1pPr>
            <a:lvl2pPr marL="800100" indent="-342900" algn="l" defTabSz="914400" rtl="0" eaLnBrk="1" latinLnBrk="0" hangingPunct="1">
              <a:lnSpc>
                <a:spcPct val="114000"/>
              </a:lnSpc>
              <a:spcBef>
                <a:spcPts val="500"/>
              </a:spcBef>
              <a:buClr>
                <a:schemeClr val="accent1"/>
              </a:buClr>
              <a:buFont typeface="Arial" panose="020B0604020202020204" pitchFamily="34" charset="0"/>
              <a:buChar char="•"/>
              <a:defRPr sz="2400" kern="1200" baseline="0">
                <a:solidFill>
                  <a:schemeClr val="tx2"/>
                </a:solidFill>
                <a:latin typeface="Arial" charset="0"/>
                <a:ea typeface="Arial" charset="0"/>
                <a:cs typeface="Arial" charset="0"/>
              </a:defRPr>
            </a:lvl2pPr>
            <a:lvl3pPr marL="1257300" indent="-342900" algn="l" defTabSz="914400" rtl="0" eaLnBrk="1" latinLnBrk="0" hangingPunct="1">
              <a:lnSpc>
                <a:spcPct val="114000"/>
              </a:lnSpc>
              <a:spcBef>
                <a:spcPts val="500"/>
              </a:spcBef>
              <a:buClr>
                <a:schemeClr val="accent1"/>
              </a:buClr>
              <a:buSzPct val="100000"/>
              <a:buFont typeface="Arial" panose="020B0604020202020204" pitchFamily="34" charset="0"/>
              <a:buChar char="•"/>
              <a:defRPr sz="2200" kern="1200" baseline="0">
                <a:solidFill>
                  <a:schemeClr val="tx2"/>
                </a:solidFill>
                <a:latin typeface="Arial" charset="0"/>
                <a:ea typeface="Arial" charset="0"/>
                <a:cs typeface="Arial" charset="0"/>
              </a:defRPr>
            </a:lvl3pPr>
            <a:lvl4pPr marL="17145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4pPr>
            <a:lvl5pPr marL="2171700" indent="-342900" algn="l" defTabSz="914400" rtl="0" eaLnBrk="1" latinLnBrk="0" hangingPunct="1">
              <a:lnSpc>
                <a:spcPct val="114000"/>
              </a:lnSpc>
              <a:spcBef>
                <a:spcPts val="500"/>
              </a:spcBef>
              <a:buClr>
                <a:schemeClr val="accent1"/>
              </a:buClr>
              <a:buFont typeface="Arial" panose="020B0604020202020204" pitchFamily="34" charset="0"/>
              <a:buChar char="•"/>
              <a:defRPr sz="2200" b="0" i="0" kern="1200" baseline="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4000"/>
              </a:lnSpc>
              <a:spcBef>
                <a:spcPts val="600"/>
              </a:spcBef>
              <a:spcAft>
                <a:spcPts val="600"/>
              </a:spcAft>
              <a:buFont typeface="Arial" panose="020B0604020202020204" pitchFamily="34" charset="0"/>
              <a:buNone/>
            </a:pPr>
            <a:r>
              <a:rPr lang="fr-FR" sz="1700" dirty="0"/>
              <a:t>La reconnaissance par Nemaska Lithium de l’enjeu sur les Droits de la Nation W8banaki a permis d’impliquer activement la Nation dans l’élaboration de l’ÉES.</a:t>
            </a:r>
            <a:endParaRPr lang="fr-CA" sz="1700" dirty="0"/>
          </a:p>
          <a:p>
            <a:pPr marL="285750" indent="-285750">
              <a:lnSpc>
                <a:spcPct val="104000"/>
              </a:lnSpc>
            </a:pPr>
            <a:endParaRPr lang="fr-FR" sz="1700" dirty="0"/>
          </a:p>
        </p:txBody>
      </p:sp>
    </p:spTree>
    <p:extLst>
      <p:ext uri="{BB962C8B-B14F-4D97-AF65-F5344CB8AC3E}">
        <p14:creationId xmlns:p14="http://schemas.microsoft.com/office/powerpoint/2010/main" val="249384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2E5F31D3-1B97-53E1-3D16-D5A281397DFB}"/>
              </a:ext>
            </a:extLst>
          </p:cNvPr>
          <p:cNvSpPr>
            <a:spLocks noGrp="1"/>
          </p:cNvSpPr>
          <p:nvPr>
            <p:ph type="sldNum" sz="quarter" idx="12"/>
            <p:custDataLst>
              <p:tags r:id="rId1"/>
            </p:custDataLst>
          </p:nvPr>
        </p:nvSpPr>
        <p:spPr>
          <a:xfrm>
            <a:off x="8610600" y="6356350"/>
            <a:ext cx="2743200" cy="365125"/>
          </a:xfrm>
        </p:spPr>
        <p:txBody>
          <a:bodyPr anchor="ctr">
            <a:normAutofit/>
          </a:bodyPr>
          <a:lstStyle/>
          <a:p>
            <a:pPr>
              <a:spcAft>
                <a:spcPts val="600"/>
              </a:spcAft>
            </a:pPr>
            <a:fld id="{D484A613-5676-1143-AC98-8E218D214FE7}" type="slidenum">
              <a:rPr lang="fr-FR" smtClean="0"/>
              <a:pPr>
                <a:spcAft>
                  <a:spcPts val="600"/>
                </a:spcAft>
              </a:pPr>
              <a:t>13</a:t>
            </a:fld>
            <a:endParaRPr lang="fr-FR"/>
          </a:p>
        </p:txBody>
      </p:sp>
      <p:pic>
        <p:nvPicPr>
          <p:cNvPr id="6" name="Espace réservé pour une image  29">
            <a:extLst>
              <a:ext uri="{FF2B5EF4-FFF2-40B4-BE49-F238E27FC236}">
                <a16:creationId xmlns:a16="http://schemas.microsoft.com/office/drawing/2014/main" id="{D86A6E98-EB67-1B01-40FA-7064480E6F10}"/>
              </a:ext>
            </a:extLst>
          </p:cNvPr>
          <p:cNvPicPr>
            <a:picLocks noChangeAspect="1"/>
          </p:cNvPicPr>
          <p:nvPr>
            <p:custDataLst>
              <p:tags r:id="rId2"/>
            </p:custDataLst>
          </p:nvPr>
        </p:nvPicPr>
        <p:blipFill rotWithShape="1">
          <a:blip r:embed="rId6"/>
          <a:srcRect l="-25005" t="2786" r="-25005" b="4167"/>
          <a:stretch/>
        </p:blipFill>
        <p:spPr>
          <a:xfrm>
            <a:off x="1944548" y="2681378"/>
            <a:ext cx="8302902" cy="3102548"/>
          </a:xfrm>
          <a:prstGeom prst="rect">
            <a:avLst/>
          </a:prstGeom>
        </p:spPr>
      </p:pic>
      <p:sp>
        <p:nvSpPr>
          <p:cNvPr id="14" name="Espace réservé du texte 7">
            <a:extLst>
              <a:ext uri="{FF2B5EF4-FFF2-40B4-BE49-F238E27FC236}">
                <a16:creationId xmlns:a16="http://schemas.microsoft.com/office/drawing/2014/main" id="{94A5C7C4-4692-AE94-258C-5E17729B3173}"/>
              </a:ext>
            </a:extLst>
          </p:cNvPr>
          <p:cNvSpPr txBox="1">
            <a:spLocks/>
          </p:cNvSpPr>
          <p:nvPr>
            <p:custDataLst>
              <p:tags r:id="rId3"/>
            </p:custDataLst>
          </p:nvPr>
        </p:nvSpPr>
        <p:spPr>
          <a:xfrm>
            <a:off x="839788" y="1074074"/>
            <a:ext cx="10512424" cy="1229030"/>
          </a:xfrm>
          <a:prstGeom prst="rect">
            <a:avLst/>
          </a:prstGeom>
        </p:spPr>
        <p:txBody>
          <a:bodyPr vert="horz" lIns="91440" tIns="45720" rIns="91440" bIns="45720" rtlCol="0" anchor="ctr">
            <a:noAutofit/>
          </a:bodyPr>
          <a:lstStyle>
            <a:lvl1pPr marL="0" indent="0" algn="ctr" defTabSz="914400" rtl="0" eaLnBrk="1" latinLnBrk="0" hangingPunct="1">
              <a:lnSpc>
                <a:spcPct val="114000"/>
              </a:lnSpc>
              <a:spcBef>
                <a:spcPts val="1800"/>
              </a:spcBef>
              <a:buClr>
                <a:schemeClr val="accent1"/>
              </a:buClr>
              <a:buFont typeface="Arial" panose="020B0604020202020204" pitchFamily="34" charset="0"/>
              <a:buNone/>
              <a:defRPr sz="4800" b="1" i="0" kern="1200" cap="none" baseline="0">
                <a:solidFill>
                  <a:schemeClr val="accent1"/>
                </a:solidFill>
                <a:latin typeface="Century Gothic" charset="0"/>
                <a:ea typeface="Century Gothic" charset="0"/>
                <a:cs typeface="Century Gothic" charset="0"/>
              </a:defRPr>
            </a:lvl1pPr>
            <a:lvl2pPr marL="457200" indent="0" algn="l" defTabSz="914400" rtl="0" eaLnBrk="1" latinLnBrk="0" hangingPunct="1">
              <a:lnSpc>
                <a:spcPct val="114000"/>
              </a:lnSpc>
              <a:spcBef>
                <a:spcPts val="500"/>
              </a:spcBef>
              <a:buClr>
                <a:schemeClr val="accent1"/>
              </a:buClr>
              <a:buFont typeface="Arial" panose="020B0604020202020204" pitchFamily="34" charset="0"/>
              <a:buNone/>
              <a:defRPr sz="2000" b="1" kern="1200" baseline="0">
                <a:solidFill>
                  <a:schemeClr val="tx2"/>
                </a:solidFill>
                <a:latin typeface="Arial" charset="0"/>
                <a:ea typeface="Arial" charset="0"/>
                <a:cs typeface="Arial" charset="0"/>
              </a:defRPr>
            </a:lvl2pPr>
            <a:lvl3pPr marL="914400" indent="0" algn="l" defTabSz="914400" rtl="0" eaLnBrk="1" latinLnBrk="0" hangingPunct="1">
              <a:lnSpc>
                <a:spcPct val="114000"/>
              </a:lnSpc>
              <a:spcBef>
                <a:spcPts val="500"/>
              </a:spcBef>
              <a:buClr>
                <a:schemeClr val="accent1"/>
              </a:buClr>
              <a:buSzPct val="100000"/>
              <a:buFont typeface="Arial" panose="020B0604020202020204" pitchFamily="34" charset="0"/>
              <a:buNone/>
              <a:defRPr sz="1800" b="1" kern="1200" baseline="0">
                <a:solidFill>
                  <a:schemeClr val="tx2"/>
                </a:solidFill>
                <a:latin typeface="Arial" charset="0"/>
                <a:ea typeface="Arial" charset="0"/>
                <a:cs typeface="Arial" charset="0"/>
              </a:defRPr>
            </a:lvl3pPr>
            <a:lvl4pPr marL="1371600" indent="0" algn="l" defTabSz="914400" rtl="0" eaLnBrk="1" latinLnBrk="0" hangingPunct="1">
              <a:lnSpc>
                <a:spcPct val="114000"/>
              </a:lnSpc>
              <a:spcBef>
                <a:spcPts val="500"/>
              </a:spcBef>
              <a:buClr>
                <a:schemeClr val="accent1"/>
              </a:buClr>
              <a:buFont typeface="Arial" panose="020B0604020202020204" pitchFamily="34" charset="0"/>
              <a:buNone/>
              <a:defRPr sz="1600" b="1" i="0" kern="1200" baseline="0">
                <a:solidFill>
                  <a:schemeClr val="tx2"/>
                </a:solidFill>
                <a:latin typeface="Arial" charset="0"/>
                <a:ea typeface="Arial" charset="0"/>
                <a:cs typeface="Arial" charset="0"/>
              </a:defRPr>
            </a:lvl4pPr>
            <a:lvl5pPr marL="1828800" indent="0" algn="l" defTabSz="914400" rtl="0" eaLnBrk="1" latinLnBrk="0" hangingPunct="1">
              <a:lnSpc>
                <a:spcPct val="114000"/>
              </a:lnSpc>
              <a:spcBef>
                <a:spcPts val="500"/>
              </a:spcBef>
              <a:buClr>
                <a:schemeClr val="accent1"/>
              </a:buClr>
              <a:buFont typeface="Arial" panose="020B0604020202020204" pitchFamily="34" charset="0"/>
              <a:buNone/>
              <a:defRPr sz="1600" b="1" i="0" kern="1200" baseline="0">
                <a:solidFill>
                  <a:schemeClr val="tx2"/>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1800"/>
              </a:spcBef>
              <a:spcAft>
                <a:spcPts val="0"/>
              </a:spcAft>
              <a:buClr>
                <a:srgbClr val="005E85"/>
              </a:buClr>
              <a:buSzTx/>
              <a:buFont typeface="Arial" panose="020B0604020202020204" pitchFamily="34" charset="0"/>
              <a:buNone/>
              <a:tabLst/>
              <a:defRPr/>
            </a:pPr>
            <a:r>
              <a:rPr kumimoji="0" lang="fr-CA" sz="4800" b="1" i="0" u="none" strike="noStrike" kern="1200" cap="none" spc="0" normalizeH="0" baseline="0" noProof="0" dirty="0">
                <a:ln>
                  <a:noFill/>
                </a:ln>
                <a:solidFill>
                  <a:schemeClr val="accent2"/>
                </a:solidFill>
                <a:effectLst/>
                <a:uLnTx/>
                <a:uFillTx/>
                <a:latin typeface="Century Gothic" charset="0"/>
              </a:rPr>
              <a:t>Merci pour votre écoute!</a:t>
            </a:r>
          </a:p>
        </p:txBody>
      </p:sp>
    </p:spTree>
    <p:extLst>
      <p:ext uri="{BB962C8B-B14F-4D97-AF65-F5344CB8AC3E}">
        <p14:creationId xmlns:p14="http://schemas.microsoft.com/office/powerpoint/2010/main" val="413364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F50A221-7C7E-4B21-8D25-0043039FBD14}"/>
              </a:ext>
            </a:extLst>
          </p:cNvPr>
          <p:cNvSpPr>
            <a:spLocks noGrp="1"/>
          </p:cNvSpPr>
          <p:nvPr>
            <p:ph type="sldNum" sz="quarter" idx="12"/>
            <p:custDataLst>
              <p:tags r:id="rId1"/>
            </p:custDataLst>
          </p:nvPr>
        </p:nvSpPr>
        <p:spPr/>
        <p:txBody>
          <a:bodyPr/>
          <a:lstStyle/>
          <a:p>
            <a:fld id="{D484A613-5676-1143-AC98-8E218D214FE7}" type="slidenum">
              <a:rPr lang="fr-FR" smtClean="0"/>
              <a:t>2</a:t>
            </a:fld>
            <a:endParaRPr lang="fr-FR" dirty="0"/>
          </a:p>
        </p:txBody>
      </p:sp>
      <p:sp>
        <p:nvSpPr>
          <p:cNvPr id="3" name="Titre 2">
            <a:extLst>
              <a:ext uri="{FF2B5EF4-FFF2-40B4-BE49-F238E27FC236}">
                <a16:creationId xmlns:a16="http://schemas.microsoft.com/office/drawing/2014/main" id="{889F2639-066E-4CBE-830A-1BA4D3719F31}"/>
              </a:ext>
            </a:extLst>
          </p:cNvPr>
          <p:cNvSpPr>
            <a:spLocks noGrp="1"/>
          </p:cNvSpPr>
          <p:nvPr>
            <p:ph type="title"/>
            <p:custDataLst>
              <p:tags r:id="rId2"/>
            </p:custDataLst>
          </p:nvPr>
        </p:nvSpPr>
        <p:spPr/>
        <p:txBody>
          <a:bodyPr/>
          <a:lstStyle/>
          <a:p>
            <a:r>
              <a:rPr lang="fr-CA"/>
              <a:t>Reconnaissance territoriale</a:t>
            </a:r>
            <a:endParaRPr lang="fr-CA" dirty="0"/>
          </a:p>
        </p:txBody>
      </p:sp>
      <p:sp>
        <p:nvSpPr>
          <p:cNvPr id="4" name="Espace réservé du texte 3">
            <a:extLst>
              <a:ext uri="{FF2B5EF4-FFF2-40B4-BE49-F238E27FC236}">
                <a16:creationId xmlns:a16="http://schemas.microsoft.com/office/drawing/2014/main" id="{AA39FEDA-881E-4036-97BB-7EB3428587AF}"/>
              </a:ext>
            </a:extLst>
          </p:cNvPr>
          <p:cNvSpPr>
            <a:spLocks noGrp="1"/>
          </p:cNvSpPr>
          <p:nvPr>
            <p:ph type="body" idx="11"/>
            <p:custDataLst>
              <p:tags r:id="rId3"/>
            </p:custDataLst>
          </p:nvPr>
        </p:nvSpPr>
        <p:spPr/>
        <p:txBody>
          <a:bodyPr/>
          <a:lstStyle/>
          <a:p>
            <a:r>
              <a:rPr lang="fr-CA"/>
              <a:t>Pour commencer</a:t>
            </a:r>
            <a:endParaRPr lang="fr-CA" dirty="0"/>
          </a:p>
        </p:txBody>
      </p:sp>
      <p:sp>
        <p:nvSpPr>
          <p:cNvPr id="16" name="Espace réservé du contenu 15">
            <a:extLst>
              <a:ext uri="{FF2B5EF4-FFF2-40B4-BE49-F238E27FC236}">
                <a16:creationId xmlns:a16="http://schemas.microsoft.com/office/drawing/2014/main" id="{2BE3C024-A601-4F5D-9792-8FE906AFA098}"/>
              </a:ext>
            </a:extLst>
          </p:cNvPr>
          <p:cNvSpPr>
            <a:spLocks noGrp="1"/>
          </p:cNvSpPr>
          <p:nvPr>
            <p:ph idx="14"/>
            <p:custDataLst>
              <p:tags r:id="rId4"/>
            </p:custDataLst>
          </p:nvPr>
        </p:nvSpPr>
        <p:spPr>
          <a:xfrm>
            <a:off x="838199" y="1586240"/>
            <a:ext cx="5114798" cy="4590723"/>
          </a:xfrm>
        </p:spPr>
        <p:txBody>
          <a:bodyPr>
            <a:normAutofit fontScale="85000" lnSpcReduction="20000"/>
          </a:bodyPr>
          <a:lstStyle/>
          <a:p>
            <a:pPr marL="0" indent="0">
              <a:buNone/>
            </a:pPr>
            <a:r>
              <a:rPr lang="fr-CA" dirty="0">
                <a:solidFill>
                  <a:srgbClr val="000000"/>
                </a:solidFill>
                <a:latin typeface="Arial" panose="020B0604020202020204" pitchFamily="34" charset="0"/>
                <a:cs typeface="Arial" panose="020B0604020202020204" pitchFamily="34" charset="0"/>
              </a:rPr>
              <a:t>L</a:t>
            </a:r>
            <a:r>
              <a:rPr lang="fr-CA" b="0" i="0" dirty="0">
                <a:solidFill>
                  <a:srgbClr val="000000"/>
                </a:solidFill>
                <a:effectLst/>
                <a:latin typeface="Arial" panose="020B0604020202020204" pitchFamily="34" charset="0"/>
                <a:cs typeface="Arial" panose="020B0604020202020204" pitchFamily="34" charset="0"/>
              </a:rPr>
              <a:t>es terres sur lesquelles nous nous trouvons font partie d’un territoire ancestral qui a longtemps servi de lieu de vie, de rencontres et d’échanges entre les peuples autochtones, notamment la nation </a:t>
            </a:r>
            <a:r>
              <a:rPr lang="fr-CA" b="0" i="0" dirty="0" err="1">
                <a:solidFill>
                  <a:srgbClr val="000000"/>
                </a:solidFill>
                <a:effectLst/>
                <a:latin typeface="Arial" panose="020B0604020202020204" pitchFamily="34" charset="0"/>
                <a:cs typeface="Arial" panose="020B0604020202020204" pitchFamily="34" charset="0"/>
              </a:rPr>
              <a:t>Kanien’kehá:ka</a:t>
            </a:r>
            <a:r>
              <a:rPr lang="fr-CA" b="0" i="0" dirty="0">
                <a:solidFill>
                  <a:srgbClr val="000000"/>
                </a:solidFill>
                <a:effectLst/>
                <a:latin typeface="Arial" panose="020B0604020202020204" pitchFamily="34" charset="0"/>
                <a:cs typeface="Arial" panose="020B0604020202020204" pitchFamily="34" charset="0"/>
              </a:rPr>
              <a:t> (Mohawk). </a:t>
            </a:r>
          </a:p>
          <a:p>
            <a:pPr marL="0" indent="0">
              <a:buNone/>
            </a:pPr>
            <a:r>
              <a:rPr lang="fr-CA" b="0" i="0" dirty="0">
                <a:solidFill>
                  <a:srgbClr val="000000"/>
                </a:solidFill>
                <a:effectLst/>
                <a:latin typeface="Arial" panose="020B0604020202020204" pitchFamily="34" charset="0"/>
                <a:cs typeface="Arial" panose="020B0604020202020204" pitchFamily="34" charset="0"/>
              </a:rPr>
              <a:t>«Nous honorons, respectons et reconnaissons ces nations qui n’ont jamais cédé leurs droits ni leur autorité souveraine sur les terres et les eaux sur lesquelles nous nous réunissons aujourd’hui.»</a:t>
            </a:r>
          </a:p>
          <a:p>
            <a:pPr marL="0" indent="0">
              <a:buNone/>
            </a:pPr>
            <a:r>
              <a:rPr lang="fr-CA" sz="1800" dirty="0">
                <a:solidFill>
                  <a:srgbClr val="000000"/>
                </a:solidFill>
                <a:latin typeface="Arial" panose="020B0604020202020204" pitchFamily="34" charset="0"/>
                <a:cs typeface="Arial" panose="020B0604020202020204" pitchFamily="34" charset="0"/>
              </a:rPr>
              <a:t>Formule empruntée au Groupe de recherche interdisciplinaire sur les affirmations autochtones contemporaines, 2023.</a:t>
            </a:r>
            <a:endParaRPr lang="fr-CA" sz="1800" dirty="0">
              <a:latin typeface="Arial" panose="020B0604020202020204" pitchFamily="34" charset="0"/>
              <a:cs typeface="Arial" panose="020B0604020202020204" pitchFamily="34" charset="0"/>
            </a:endParaRPr>
          </a:p>
        </p:txBody>
      </p:sp>
      <p:pic>
        <p:nvPicPr>
          <p:cNvPr id="1028" name="Picture 4" descr="Une vieille carte de l'île de Montréal.">
            <a:extLst>
              <a:ext uri="{FF2B5EF4-FFF2-40B4-BE49-F238E27FC236}">
                <a16:creationId xmlns:a16="http://schemas.microsoft.com/office/drawing/2014/main" id="{02E404CC-521C-937A-748E-4E131FA0898B}"/>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5952997" y="1570292"/>
            <a:ext cx="6230221" cy="35045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B58CA84B-A9F1-2BE1-89DA-BBD012605B92}"/>
              </a:ext>
            </a:extLst>
          </p:cNvPr>
          <p:cNvSpPr txBox="1"/>
          <p:nvPr>
            <p:custDataLst>
              <p:tags r:id="rId6"/>
            </p:custDataLst>
          </p:nvPr>
        </p:nvSpPr>
        <p:spPr>
          <a:xfrm>
            <a:off x="7008779" y="5083587"/>
            <a:ext cx="5174166" cy="553998"/>
          </a:xfrm>
          <a:prstGeom prst="rect">
            <a:avLst/>
          </a:prstGeom>
          <a:noFill/>
        </p:spPr>
        <p:txBody>
          <a:bodyPr wrap="square">
            <a:spAutoFit/>
          </a:bodyPr>
          <a:lstStyle/>
          <a:p>
            <a:pPr algn="r"/>
            <a:r>
              <a:rPr lang="fr-CA" sz="1500" dirty="0">
                <a:latin typeface="Arial" panose="020B0604020202020204" pitchFamily="34" charset="0"/>
                <a:cs typeface="Arial" panose="020B0604020202020204" pitchFamily="34" charset="0"/>
              </a:rPr>
              <a:t>Une carte de l'île de Montréal avec une toponymie mohawk datant de 1880, Montréal.</a:t>
            </a:r>
          </a:p>
        </p:txBody>
      </p:sp>
    </p:spTree>
    <p:extLst>
      <p:ext uri="{BB962C8B-B14F-4D97-AF65-F5344CB8AC3E}">
        <p14:creationId xmlns:p14="http://schemas.microsoft.com/office/powerpoint/2010/main" val="115350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F50A221-7C7E-4B21-8D25-0043039FBD14}"/>
              </a:ext>
            </a:extLst>
          </p:cNvPr>
          <p:cNvSpPr>
            <a:spLocks noGrp="1"/>
          </p:cNvSpPr>
          <p:nvPr>
            <p:ph type="sldNum" sz="quarter" idx="12"/>
            <p:custDataLst>
              <p:tags r:id="rId1"/>
            </p:custDataLst>
          </p:nvPr>
        </p:nvSpPr>
        <p:spPr/>
        <p:txBody>
          <a:bodyPr/>
          <a:lstStyle/>
          <a:p>
            <a:fld id="{D484A613-5676-1143-AC98-8E218D214FE7}" type="slidenum">
              <a:rPr lang="fr-FR" smtClean="0"/>
              <a:t>3</a:t>
            </a:fld>
            <a:endParaRPr lang="fr-FR" dirty="0"/>
          </a:p>
        </p:txBody>
      </p:sp>
      <p:sp>
        <p:nvSpPr>
          <p:cNvPr id="3" name="Titre 2">
            <a:extLst>
              <a:ext uri="{FF2B5EF4-FFF2-40B4-BE49-F238E27FC236}">
                <a16:creationId xmlns:a16="http://schemas.microsoft.com/office/drawing/2014/main" id="{889F2639-066E-4CBE-830A-1BA4D3719F31}"/>
              </a:ext>
            </a:extLst>
          </p:cNvPr>
          <p:cNvSpPr>
            <a:spLocks noGrp="1"/>
          </p:cNvSpPr>
          <p:nvPr>
            <p:ph type="title"/>
            <p:custDataLst>
              <p:tags r:id="rId2"/>
            </p:custDataLst>
          </p:nvPr>
        </p:nvSpPr>
        <p:spPr/>
        <p:txBody>
          <a:bodyPr/>
          <a:lstStyle/>
          <a:p>
            <a:r>
              <a:rPr lang="fr-CA" dirty="0"/>
              <a:t>Peuples autochtones au Québec</a:t>
            </a:r>
          </a:p>
        </p:txBody>
      </p:sp>
      <p:sp>
        <p:nvSpPr>
          <p:cNvPr id="4" name="Espace réservé du texte 3">
            <a:extLst>
              <a:ext uri="{FF2B5EF4-FFF2-40B4-BE49-F238E27FC236}">
                <a16:creationId xmlns:a16="http://schemas.microsoft.com/office/drawing/2014/main" id="{AA39FEDA-881E-4036-97BB-7EB3428587AF}"/>
              </a:ext>
            </a:extLst>
          </p:cNvPr>
          <p:cNvSpPr>
            <a:spLocks noGrp="1"/>
          </p:cNvSpPr>
          <p:nvPr>
            <p:ph type="body" idx="11"/>
            <p:custDataLst>
              <p:tags r:id="rId3"/>
            </p:custDataLst>
          </p:nvPr>
        </p:nvSpPr>
        <p:spPr>
          <a:xfrm>
            <a:off x="5205759" y="1168235"/>
            <a:ext cx="2973929" cy="530326"/>
          </a:xfrm>
        </p:spPr>
        <p:txBody>
          <a:bodyPr/>
          <a:lstStyle/>
          <a:p>
            <a:r>
              <a:rPr lang="fr-CA" dirty="0"/>
              <a:t>Termes d’usage</a:t>
            </a:r>
          </a:p>
        </p:txBody>
      </p:sp>
      <p:sp>
        <p:nvSpPr>
          <p:cNvPr id="16" name="Espace réservé du contenu 15">
            <a:extLst>
              <a:ext uri="{FF2B5EF4-FFF2-40B4-BE49-F238E27FC236}">
                <a16:creationId xmlns:a16="http://schemas.microsoft.com/office/drawing/2014/main" id="{2BE3C024-A601-4F5D-9792-8FE906AFA098}"/>
              </a:ext>
            </a:extLst>
          </p:cNvPr>
          <p:cNvSpPr>
            <a:spLocks noGrp="1"/>
          </p:cNvSpPr>
          <p:nvPr>
            <p:ph idx="14"/>
            <p:custDataLst>
              <p:tags r:id="rId4"/>
            </p:custDataLst>
          </p:nvPr>
        </p:nvSpPr>
        <p:spPr>
          <a:xfrm>
            <a:off x="5334001" y="1705901"/>
            <a:ext cx="6589486" cy="4540344"/>
          </a:xfrm>
        </p:spPr>
        <p:txBody>
          <a:bodyPr>
            <a:noAutofit/>
          </a:bodyPr>
          <a:lstStyle/>
          <a:p>
            <a:r>
              <a:rPr lang="fr-CA" sz="1700" dirty="0">
                <a:solidFill>
                  <a:srgbClr val="000000"/>
                </a:solidFill>
                <a:latin typeface="Arial" panose="020B0604020202020204" pitchFamily="34" charset="0"/>
                <a:cs typeface="Arial" panose="020B0604020202020204" pitchFamily="34" charset="0"/>
              </a:rPr>
              <a:t>Présence de 11 Première Nations et du peuple inuit au Québec  que l’on désigne généralement sous le terme «Autochtones».</a:t>
            </a:r>
          </a:p>
          <a:p>
            <a:r>
              <a:rPr lang="fr-CA" sz="1700" b="0" i="0" dirty="0">
                <a:solidFill>
                  <a:srgbClr val="303030"/>
                </a:solidFill>
                <a:effectLst/>
                <a:latin typeface="Arial" panose="020B0604020202020204" pitchFamily="34" charset="0"/>
              </a:rPr>
              <a:t>« Communauté autochtone » : couramment employé pour désigner un lieu habité par un groupe de personnes vivant sur une parcelle de territoire et qui se reconnaît une appartenance familiale, culturelle et historique.</a:t>
            </a:r>
            <a:endParaRPr lang="fr-CA" sz="1700" dirty="0">
              <a:solidFill>
                <a:srgbClr val="000000"/>
              </a:solidFill>
              <a:latin typeface="Arial" panose="020B0604020202020204" pitchFamily="34" charset="0"/>
              <a:cs typeface="Arial" panose="020B0604020202020204" pitchFamily="34" charset="0"/>
            </a:endParaRPr>
          </a:p>
          <a:p>
            <a:r>
              <a:rPr lang="fr-CA" sz="1700" dirty="0">
                <a:solidFill>
                  <a:srgbClr val="303030"/>
                </a:solidFill>
                <a:latin typeface="Arial" panose="020B0604020202020204" pitchFamily="34" charset="0"/>
              </a:rPr>
              <a:t>Droits autochtones existants, « ancestraux ou issus de traités» : éléments de coutumes, de pratiques ou de traditions qui faisaient partie intégrante de la culture distincte des communautés autochtones avant l’arrivée des Européens et qui perdurent encore aujourd’hui -  reconnus et confirmés par l’article 35 de la Loi constitutionnelle de 1982.</a:t>
            </a:r>
          </a:p>
        </p:txBody>
      </p:sp>
      <p:pic>
        <p:nvPicPr>
          <p:cNvPr id="6" name="Image 5">
            <a:extLst>
              <a:ext uri="{FF2B5EF4-FFF2-40B4-BE49-F238E27FC236}">
                <a16:creationId xmlns:a16="http://schemas.microsoft.com/office/drawing/2014/main" id="{9AF50B3C-E04A-3650-F40C-8942F8C5B794}"/>
              </a:ext>
            </a:extLst>
          </p:cNvPr>
          <p:cNvPicPr>
            <a:picLocks noChangeAspect="1"/>
          </p:cNvPicPr>
          <p:nvPr>
            <p:custDataLst>
              <p:tags r:id="rId5"/>
            </p:custDataLst>
          </p:nvPr>
        </p:nvPicPr>
        <p:blipFill rotWithShape="1">
          <a:blip r:embed="rId8"/>
          <a:srcRect t="10041"/>
          <a:stretch/>
        </p:blipFill>
        <p:spPr>
          <a:xfrm>
            <a:off x="547914" y="1200312"/>
            <a:ext cx="4380399" cy="4755647"/>
          </a:xfrm>
          <a:prstGeom prst="rect">
            <a:avLst/>
          </a:prstGeom>
        </p:spPr>
      </p:pic>
    </p:spTree>
    <p:extLst>
      <p:ext uri="{BB962C8B-B14F-4D97-AF65-F5344CB8AC3E}">
        <p14:creationId xmlns:p14="http://schemas.microsoft.com/office/powerpoint/2010/main" val="171519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F50A221-7C7E-4B21-8D25-0043039FBD14}"/>
              </a:ext>
            </a:extLst>
          </p:cNvPr>
          <p:cNvSpPr>
            <a:spLocks noGrp="1"/>
          </p:cNvSpPr>
          <p:nvPr>
            <p:ph type="sldNum" sz="quarter" idx="12"/>
            <p:custDataLst>
              <p:tags r:id="rId1"/>
            </p:custDataLst>
          </p:nvPr>
        </p:nvSpPr>
        <p:spPr/>
        <p:txBody>
          <a:bodyPr/>
          <a:lstStyle/>
          <a:p>
            <a:fld id="{D484A613-5676-1143-AC98-8E218D214FE7}" type="slidenum">
              <a:rPr lang="fr-FR" smtClean="0"/>
              <a:t>4</a:t>
            </a:fld>
            <a:endParaRPr lang="fr-FR" dirty="0"/>
          </a:p>
        </p:txBody>
      </p:sp>
      <p:sp>
        <p:nvSpPr>
          <p:cNvPr id="3" name="Titre 2">
            <a:extLst>
              <a:ext uri="{FF2B5EF4-FFF2-40B4-BE49-F238E27FC236}">
                <a16:creationId xmlns:a16="http://schemas.microsoft.com/office/drawing/2014/main" id="{889F2639-066E-4CBE-830A-1BA4D3719F31}"/>
              </a:ext>
            </a:extLst>
          </p:cNvPr>
          <p:cNvSpPr>
            <a:spLocks noGrp="1"/>
          </p:cNvSpPr>
          <p:nvPr>
            <p:ph type="title"/>
            <p:custDataLst>
              <p:tags r:id="rId2"/>
            </p:custDataLst>
          </p:nvPr>
        </p:nvSpPr>
        <p:spPr/>
        <p:txBody>
          <a:bodyPr/>
          <a:lstStyle/>
          <a:p>
            <a:r>
              <a:rPr lang="fr-CA" dirty="0"/>
              <a:t>Obligation de consulter au Québec</a:t>
            </a:r>
          </a:p>
        </p:txBody>
      </p:sp>
      <p:sp>
        <p:nvSpPr>
          <p:cNvPr id="4" name="Espace réservé du texte 3">
            <a:extLst>
              <a:ext uri="{FF2B5EF4-FFF2-40B4-BE49-F238E27FC236}">
                <a16:creationId xmlns:a16="http://schemas.microsoft.com/office/drawing/2014/main" id="{AA39FEDA-881E-4036-97BB-7EB3428587AF}"/>
              </a:ext>
            </a:extLst>
          </p:cNvPr>
          <p:cNvSpPr>
            <a:spLocks noGrp="1"/>
          </p:cNvSpPr>
          <p:nvPr>
            <p:ph type="body" idx="11"/>
            <p:custDataLst>
              <p:tags r:id="rId3"/>
            </p:custDataLst>
          </p:nvPr>
        </p:nvSpPr>
        <p:spPr/>
        <p:txBody>
          <a:bodyPr/>
          <a:lstStyle/>
          <a:p>
            <a:r>
              <a:rPr lang="fr-CA" dirty="0"/>
              <a:t>Un rappel</a:t>
            </a:r>
          </a:p>
        </p:txBody>
      </p:sp>
      <p:sp>
        <p:nvSpPr>
          <p:cNvPr id="16" name="Espace réservé du contenu 15">
            <a:extLst>
              <a:ext uri="{FF2B5EF4-FFF2-40B4-BE49-F238E27FC236}">
                <a16:creationId xmlns:a16="http://schemas.microsoft.com/office/drawing/2014/main" id="{2BE3C024-A601-4F5D-9792-8FE906AFA098}"/>
              </a:ext>
            </a:extLst>
          </p:cNvPr>
          <p:cNvSpPr>
            <a:spLocks noGrp="1"/>
          </p:cNvSpPr>
          <p:nvPr>
            <p:ph idx="14"/>
            <p:custDataLst>
              <p:tags r:id="rId4"/>
            </p:custDataLst>
          </p:nvPr>
        </p:nvSpPr>
        <p:spPr>
          <a:xfrm>
            <a:off x="838198" y="1632030"/>
            <a:ext cx="5339577" cy="4865752"/>
          </a:xfrm>
        </p:spPr>
        <p:txBody>
          <a:bodyPr>
            <a:normAutofit/>
          </a:bodyPr>
          <a:lstStyle/>
          <a:p>
            <a:r>
              <a:rPr lang="fr-CA" sz="2000" dirty="0">
                <a:solidFill>
                  <a:srgbClr val="000000"/>
                </a:solidFill>
                <a:latin typeface="Arial" panose="020B0604020202020204" pitchFamily="34" charset="0"/>
                <a:cs typeface="Arial" panose="020B0604020202020204" pitchFamily="34" charset="0"/>
              </a:rPr>
              <a:t>L’obligation de consulter les communautés autochtones revient au MELCCFP, qui agit au nom du gouvernement.</a:t>
            </a:r>
          </a:p>
          <a:p>
            <a:r>
              <a:rPr lang="fr-CA" sz="2000" dirty="0">
                <a:solidFill>
                  <a:srgbClr val="000000"/>
                </a:solidFill>
                <a:latin typeface="Arial" panose="020B0604020202020204" pitchFamily="34" charset="0"/>
                <a:cs typeface="Arial" panose="020B0604020202020204" pitchFamily="34" charset="0"/>
              </a:rPr>
              <a:t>Cette obligation n’empêche pas l’initiateur de projet d’entreprendre ses propres démarches auprès des communautés.</a:t>
            </a:r>
          </a:p>
          <a:p>
            <a:r>
              <a:rPr lang="fr-CA" sz="2000" dirty="0">
                <a:solidFill>
                  <a:srgbClr val="000000"/>
                </a:solidFill>
                <a:latin typeface="Arial" panose="020B0604020202020204" pitchFamily="34" charset="0"/>
                <a:cs typeface="Arial" panose="020B0604020202020204" pitchFamily="34" charset="0"/>
              </a:rPr>
              <a:t>Les démarches réalisées par l’initiateur de projet peuvent viser à améliorer l’insertion du projet au sein du milieu d’accueil.</a:t>
            </a:r>
            <a:endParaRPr lang="fr-CA" sz="20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B58CA84B-A9F1-2BE1-89DA-BBD012605B92}"/>
              </a:ext>
            </a:extLst>
          </p:cNvPr>
          <p:cNvSpPr txBox="1"/>
          <p:nvPr>
            <p:custDataLst>
              <p:tags r:id="rId5"/>
            </p:custDataLst>
          </p:nvPr>
        </p:nvSpPr>
        <p:spPr>
          <a:xfrm>
            <a:off x="7192537" y="5405860"/>
            <a:ext cx="4161263" cy="307777"/>
          </a:xfrm>
          <a:prstGeom prst="rect">
            <a:avLst/>
          </a:prstGeom>
          <a:noFill/>
        </p:spPr>
        <p:txBody>
          <a:bodyPr wrap="square">
            <a:spAutoFit/>
          </a:bodyPr>
          <a:lstStyle/>
          <a:p>
            <a:pPr algn="r"/>
            <a:r>
              <a:rPr lang="fr-CA" sz="1400" b="0" i="0" dirty="0">
                <a:solidFill>
                  <a:srgbClr val="000000"/>
                </a:solidFill>
                <a:effectLst/>
                <a:latin typeface="Arial" panose="020B0604020202020204" pitchFamily="34" charset="0"/>
                <a:cs typeface="Arial" panose="020B0604020202020204" pitchFamily="34" charset="0"/>
              </a:rPr>
              <a:t>MELCC, 2020</a:t>
            </a:r>
            <a:endParaRPr lang="fr-CA" sz="14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B3CDD332-7BB9-EF77-AA00-779B602608F4}"/>
              </a:ext>
            </a:extLst>
          </p:cNvPr>
          <p:cNvPicPr>
            <a:picLocks noChangeAspect="1"/>
          </p:cNvPicPr>
          <p:nvPr>
            <p:custDataLst>
              <p:tags r:id="rId6"/>
            </p:custDataLst>
          </p:nvPr>
        </p:nvPicPr>
        <p:blipFill>
          <a:blip r:embed="rId9"/>
          <a:stretch>
            <a:fillRect/>
          </a:stretch>
        </p:blipFill>
        <p:spPr>
          <a:xfrm>
            <a:off x="6680747" y="1293642"/>
            <a:ext cx="4671465" cy="4092295"/>
          </a:xfrm>
          <a:prstGeom prst="rect">
            <a:avLst/>
          </a:prstGeom>
        </p:spPr>
      </p:pic>
    </p:spTree>
    <p:extLst>
      <p:ext uri="{BB962C8B-B14F-4D97-AF65-F5344CB8AC3E}">
        <p14:creationId xmlns:p14="http://schemas.microsoft.com/office/powerpoint/2010/main" val="251433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F8CE457-CCE6-0A62-495A-A5EA5717B6F1}"/>
              </a:ext>
            </a:extLst>
          </p:cNvPr>
          <p:cNvSpPr>
            <a:spLocks noGrp="1"/>
          </p:cNvSpPr>
          <p:nvPr>
            <p:ph type="title"/>
            <p:custDataLst>
              <p:tags r:id="rId1"/>
            </p:custDataLst>
          </p:nvPr>
        </p:nvSpPr>
        <p:spPr/>
        <p:txBody>
          <a:bodyPr/>
          <a:lstStyle/>
          <a:p>
            <a:r>
              <a:rPr lang="fr-FR" sz="2800" dirty="0"/>
              <a:t>Un projet intégré de production de lithium au Québec</a:t>
            </a:r>
          </a:p>
        </p:txBody>
      </p:sp>
      <p:sp>
        <p:nvSpPr>
          <p:cNvPr id="13" name="Rectangle 12">
            <a:extLst>
              <a:ext uri="{FF2B5EF4-FFF2-40B4-BE49-F238E27FC236}">
                <a16:creationId xmlns:a16="http://schemas.microsoft.com/office/drawing/2014/main" id="{98E534DD-F949-2950-9DC8-40C8D305A2A3}"/>
              </a:ext>
            </a:extLst>
          </p:cNvPr>
          <p:cNvSpPr/>
          <p:nvPr>
            <p:custDataLst>
              <p:tags r:id="rId2"/>
            </p:custDataLst>
          </p:nvPr>
        </p:nvSpPr>
        <p:spPr>
          <a:xfrm>
            <a:off x="695325" y="1268413"/>
            <a:ext cx="5184775" cy="5040312"/>
          </a:xfrm>
          <a:prstGeom prst="rect">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Espace réservé du contenu 4">
            <a:extLst>
              <a:ext uri="{FF2B5EF4-FFF2-40B4-BE49-F238E27FC236}">
                <a16:creationId xmlns:a16="http://schemas.microsoft.com/office/drawing/2014/main" id="{E2649935-A10A-450C-15BD-4610EB7A0852}"/>
              </a:ext>
            </a:extLst>
          </p:cNvPr>
          <p:cNvSpPr txBox="1">
            <a:spLocks/>
          </p:cNvSpPr>
          <p:nvPr>
            <p:custDataLst>
              <p:tags r:id="rId3"/>
            </p:custDataLst>
          </p:nvPr>
        </p:nvSpPr>
        <p:spPr>
          <a:xfrm>
            <a:off x="6337286" y="1312258"/>
            <a:ext cx="5179695" cy="4622434"/>
          </a:xfrm>
          <a:prstGeom prst="rect">
            <a:avLst/>
          </a:prstGeom>
        </p:spPr>
        <p:txBody>
          <a:bodyPr lIns="0" tIns="0" rIns="0" bIns="0">
            <a:noAutofit/>
          </a:bodyPr>
          <a:lstStyle>
            <a:lvl1pPr marL="0" indent="0" algn="l" defTabSz="914400" rtl="0" eaLnBrk="1" latinLnBrk="0" hangingPunct="1">
              <a:lnSpc>
                <a:spcPct val="90000"/>
              </a:lnSpc>
              <a:spcBef>
                <a:spcPts val="300"/>
              </a:spcBef>
              <a:spcAft>
                <a:spcPts val="300"/>
              </a:spcAft>
              <a:buFont typeface="Arial" panose="020B0604020202020204" pitchFamily="34" charset="0"/>
              <a:buNone/>
              <a:defRPr lang="en-AU" sz="1600" kern="1200" dirty="0">
                <a:solidFill>
                  <a:schemeClr val="bg1"/>
                </a:solidFill>
                <a:latin typeface="+mn-lt"/>
                <a:ea typeface="+mn-ea"/>
                <a:cs typeface="+mn-cs"/>
              </a:defRPr>
            </a:lvl1pPr>
            <a:lvl2pPr marL="457200" indent="0" algn="l" defTabSz="914400" rtl="0" eaLnBrk="1" latinLnBrk="0" hangingPunct="1">
              <a:lnSpc>
                <a:spcPct val="90000"/>
              </a:lnSpc>
              <a:spcBef>
                <a:spcPts val="300"/>
              </a:spcBef>
              <a:spcAft>
                <a:spcPts val="300"/>
              </a:spcAft>
              <a:buFont typeface="Arial" panose="020B0604020202020204" pitchFamily="34" charset="0"/>
              <a:buNone/>
              <a:defRPr sz="1100" kern="1200">
                <a:solidFill>
                  <a:schemeClr val="bg2"/>
                </a:solidFill>
                <a:latin typeface="+mn-lt"/>
                <a:ea typeface="+mn-ea"/>
                <a:cs typeface="+mn-cs"/>
              </a:defRPr>
            </a:lvl2pPr>
            <a:lvl3pPr marL="914400" indent="0" algn="l" defTabSz="914400" rtl="0" eaLnBrk="1" latinLnBrk="0" hangingPunct="1">
              <a:lnSpc>
                <a:spcPct val="90000"/>
              </a:lnSpc>
              <a:spcBef>
                <a:spcPts val="300"/>
              </a:spcBef>
              <a:spcAft>
                <a:spcPts val="300"/>
              </a:spcAft>
              <a:buFont typeface="Arial" panose="020B0604020202020204" pitchFamily="34" charset="0"/>
              <a:buNone/>
              <a:defRPr sz="11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srgbClr val="2436B5"/>
              </a:solidFill>
              <a:effectLst/>
              <a:uLnTx/>
              <a:uFillTx/>
              <a:latin typeface="Arial" panose="020B0604020202020204"/>
              <a:ea typeface="+mn-ea"/>
              <a:cs typeface="+mn-cs"/>
            </a:endParaRPr>
          </a:p>
          <a:p>
            <a:pPr marL="285750" lvl="0" indent="-285750">
              <a:spcAft>
                <a:spcPts val="1500"/>
              </a:spcAft>
              <a:buClr>
                <a:srgbClr val="2436B5"/>
              </a:buClr>
              <a:buFont typeface="Arial" panose="020B0604020202020204" pitchFamily="34" charset="0"/>
              <a:buChar char="•"/>
            </a:pPr>
            <a:r>
              <a:rPr lang="fr-CA" sz="1800" dirty="0">
                <a:solidFill>
                  <a:srgbClr val="000000"/>
                </a:solidFill>
              </a:rPr>
              <a:t>Extraction et production d’un concentré </a:t>
            </a:r>
            <a:br>
              <a:rPr lang="fr-CA" sz="1800" dirty="0">
                <a:solidFill>
                  <a:srgbClr val="000000"/>
                </a:solidFill>
              </a:rPr>
            </a:br>
            <a:r>
              <a:rPr lang="fr-CA" sz="1800" dirty="0">
                <a:solidFill>
                  <a:srgbClr val="000000"/>
                </a:solidFill>
              </a:rPr>
              <a:t>de spodumène à la mine </a:t>
            </a:r>
            <a:r>
              <a:rPr lang="fr-CA" sz="1800" dirty="0" err="1">
                <a:solidFill>
                  <a:srgbClr val="000000"/>
                </a:solidFill>
              </a:rPr>
              <a:t>Whabouchi</a:t>
            </a:r>
            <a:r>
              <a:rPr lang="fr-CA" sz="1800" dirty="0">
                <a:solidFill>
                  <a:srgbClr val="000000"/>
                </a:solidFill>
              </a:rPr>
              <a:t>, jusqu’à la production d’hydroxyde de lithium à la future usine située à Bécancour.</a:t>
            </a:r>
          </a:p>
          <a:p>
            <a:pPr marL="285750" lvl="0" indent="-285750">
              <a:spcAft>
                <a:spcPts val="1500"/>
              </a:spcAft>
              <a:buClr>
                <a:srgbClr val="2436B5"/>
              </a:buClr>
              <a:buFont typeface="Arial" panose="020B0604020202020204" pitchFamily="34" charset="0"/>
              <a:buChar char="•"/>
            </a:pPr>
            <a:r>
              <a:rPr lang="fr-CA" sz="1800" dirty="0">
                <a:solidFill>
                  <a:srgbClr val="000000"/>
                </a:solidFill>
              </a:rPr>
              <a:t>Deviendra la première usine de production d’hydroxyde de lithium au Canada.</a:t>
            </a:r>
          </a:p>
          <a:p>
            <a:pPr marL="285750" lvl="0" indent="-285750">
              <a:spcAft>
                <a:spcPts val="1500"/>
              </a:spcAft>
              <a:buClr>
                <a:srgbClr val="2436B5"/>
              </a:buClr>
              <a:buFont typeface="Arial" panose="020B0604020202020204" pitchFamily="34" charset="0"/>
              <a:buChar char="•"/>
            </a:pPr>
            <a:r>
              <a:rPr lang="fr-CA" sz="1800" dirty="0">
                <a:solidFill>
                  <a:srgbClr val="000000"/>
                </a:solidFill>
              </a:rPr>
              <a:t>Investissement total sur les deux sites dépassant le milliard de dollars.</a:t>
            </a:r>
          </a:p>
          <a:p>
            <a:pPr marL="285750" lvl="0" indent="-285750">
              <a:spcAft>
                <a:spcPts val="1500"/>
              </a:spcAft>
              <a:buClr>
                <a:srgbClr val="2436B5"/>
              </a:buClr>
              <a:buFont typeface="Arial" panose="020B0604020202020204" pitchFamily="34" charset="0"/>
              <a:buChar char="•"/>
            </a:pPr>
            <a:r>
              <a:rPr lang="fr-CA" sz="1800" dirty="0">
                <a:solidFill>
                  <a:srgbClr val="000000"/>
                </a:solidFill>
              </a:rPr>
              <a:t>Plus de 800 emplois pendant la construction, qui devrait s’échelonner de 2023 à 2025, et   200 emplois en opération.</a:t>
            </a:r>
          </a:p>
          <a:p>
            <a:pPr marL="285750" lvl="0" indent="-285750">
              <a:spcAft>
                <a:spcPts val="1500"/>
              </a:spcAft>
              <a:buClr>
                <a:srgbClr val="2436B5"/>
              </a:buClr>
              <a:buFont typeface="Arial" panose="020B0604020202020204" pitchFamily="34" charset="0"/>
              <a:buChar char="•"/>
            </a:pPr>
            <a:r>
              <a:rPr lang="fr-FR" sz="1800" dirty="0"/>
              <a:t>Dépenses d’exploitation annuelles estimées à 175 M$ par année.</a:t>
            </a:r>
            <a:endParaRPr kumimoji="0" lang="fr-CA" sz="1600" b="0" i="0" u="none" strike="noStrike" kern="1200" cap="none" spc="0" normalizeH="0" baseline="0" noProof="0" dirty="0">
              <a:ln>
                <a:noFill/>
              </a:ln>
              <a:solidFill>
                <a:srgbClr val="231F20"/>
              </a:solidFill>
              <a:effectLst/>
              <a:uLnTx/>
              <a:uFillTx/>
              <a:latin typeface="Work Sans" pitchFamily="2" charset="0"/>
              <a:ea typeface="+mn-ea"/>
              <a:cs typeface="+mn-cs"/>
            </a:endParaRPr>
          </a:p>
          <a:p>
            <a:pPr marL="0" marR="0" lvl="0" indent="0" algn="l" defTabSz="914400" rtl="0" eaLnBrk="1" fontAlgn="auto" latinLnBrk="0" hangingPunct="1">
              <a:lnSpc>
                <a:spcPct val="90000"/>
              </a:lnSpc>
              <a:spcBef>
                <a:spcPts val="300"/>
              </a:spcBef>
              <a:spcAft>
                <a:spcPts val="1500"/>
              </a:spcAft>
              <a:buClr>
                <a:srgbClr val="2436B5"/>
              </a:buClr>
              <a:buSzTx/>
              <a:buFont typeface="Arial" panose="020B0604020202020204" pitchFamily="34" charset="0"/>
              <a:buNone/>
              <a:tabLst/>
              <a:defRPr/>
            </a:pPr>
            <a:endParaRPr kumimoji="0" lang="fr-CA" sz="1600" b="0" i="0" u="none" strike="noStrike" kern="1200" cap="none" spc="0" normalizeH="0" baseline="0" noProof="0" dirty="0">
              <a:ln>
                <a:noFill/>
              </a:ln>
              <a:solidFill>
                <a:srgbClr val="231F20"/>
              </a:solidFill>
              <a:effectLst/>
              <a:uLnTx/>
              <a:uFillTx/>
              <a:latin typeface="Work Sans" pitchFamily="2" charset="0"/>
              <a:ea typeface="+mn-ea"/>
              <a:cs typeface="+mn-cs"/>
            </a:endParaRPr>
          </a:p>
          <a:p>
            <a:pPr marL="0" marR="0" lvl="0" indent="0" algn="l" defTabSz="914400" rtl="0" eaLnBrk="1" fontAlgn="auto" latinLnBrk="0" hangingPunct="1">
              <a:lnSpc>
                <a:spcPct val="90000"/>
              </a:lnSpc>
              <a:spcBef>
                <a:spcPts val="300"/>
              </a:spcBef>
              <a:spcAft>
                <a:spcPts val="1500"/>
              </a:spcAft>
              <a:buClr>
                <a:srgbClr val="2436B5"/>
              </a:buClr>
              <a:buSzTx/>
              <a:buFont typeface="Arial" panose="020B0604020202020204" pitchFamily="34" charset="0"/>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 name="Image 6" descr="Une image contenant carte&#10;&#10;Description générée automatiquement">
            <a:extLst>
              <a:ext uri="{FF2B5EF4-FFF2-40B4-BE49-F238E27FC236}">
                <a16:creationId xmlns:a16="http://schemas.microsoft.com/office/drawing/2014/main" id="{93E9158D-4C26-9AD8-BA92-4FDF5AB63E93}"/>
              </a:ext>
            </a:extLst>
          </p:cNvPr>
          <p:cNvPicPr>
            <a:picLocks noChangeAspect="1"/>
          </p:cNvPicPr>
          <p:nvPr>
            <p:custDataLst>
              <p:tags r:id="rId4"/>
            </p:custDataLst>
          </p:nvPr>
        </p:nvPicPr>
        <p:blipFill>
          <a:blip r:embed="rId12">
            <a:biLevel thresh="25000"/>
            <a:alphaModFix amt="50000"/>
            <a:extLst>
              <a:ext uri="{BEBA8EAE-BF5A-486C-A8C5-ECC9F3942E4B}">
                <a14:imgProps xmlns:a14="http://schemas.microsoft.com/office/drawing/2010/main">
                  <a14:imgLayer r:embed="rId13">
                    <a14:imgEffect>
                      <a14:backgroundRemoval t="4909" b="99543" l="9636" r="89936">
                        <a14:foregroundMark x1="37152" y1="11301" x2="27302" y2="6050"/>
                        <a14:foregroundMark x1="62099" y1="78767" x2="53961" y2="81621"/>
                        <a14:foregroundMark x1="44111" y1="91667" x2="35011" y2="95890"/>
                        <a14:foregroundMark x1="34154" y1="90297" x2="30942" y2="92352"/>
                        <a14:foregroundMark x1="57816" y1="18493" x2="57495" y2="18493"/>
                        <a14:foregroundMark x1="30193" y1="96119" x2="30193" y2="96119"/>
                        <a14:foregroundMark x1="35546" y1="5594" x2="35653" y2="6735"/>
                        <a14:foregroundMark x1="26874" y1="4909" x2="27730" y2="6735"/>
                        <a14:foregroundMark x1="29872" y1="97260" x2="29872" y2="97260"/>
                        <a14:foregroundMark x1="29764" y1="97146" x2="29764" y2="97146"/>
                        <a14:foregroundMark x1="40257" y1="98858" x2="40257" y2="98858"/>
                        <a14:foregroundMark x1="40257" y1="99087" x2="40257" y2="99087"/>
                        <a14:foregroundMark x1="40364" y1="99087" x2="40364" y2="99087"/>
                        <a14:foregroundMark x1="24732" y1="13014" x2="24732" y2="13014"/>
                        <a14:foregroundMark x1="25054" y1="13014" x2="25054" y2="13014"/>
                        <a14:foregroundMark x1="24946" y1="12785" x2="24946" y2="12785"/>
                        <a14:foregroundMark x1="24946" y1="13014" x2="24946" y2="13014"/>
                        <a14:foregroundMark x1="25054" y1="13242" x2="25054" y2="13242"/>
                        <a14:backgroundMark x1="49786" y1="25913" x2="48501" y2="28082"/>
                        <a14:backgroundMark x1="40364" y1="99315" x2="37506" y2="99791"/>
                        <a14:backgroundMark x1="37901" y1="99429" x2="36831" y2="99543"/>
                      </a14:backgroundRemoval>
                    </a14:imgEffect>
                    <a14:imgEffect>
                      <a14:artisticPaintBrush/>
                    </a14:imgEffect>
                  </a14:imgLayer>
                </a14:imgProps>
              </a:ext>
              <a:ext uri="{28A0092B-C50C-407E-A947-70E740481C1C}">
                <a14:useLocalDpi xmlns:a14="http://schemas.microsoft.com/office/drawing/2010/main" val="0"/>
              </a:ext>
            </a:extLst>
          </a:blip>
          <a:stretch>
            <a:fillRect/>
          </a:stretch>
        </p:blipFill>
        <p:spPr>
          <a:xfrm rot="20580953">
            <a:off x="131587" y="674775"/>
            <a:ext cx="6704597" cy="5414706"/>
          </a:xfrm>
          <a:prstGeom prst="rect">
            <a:avLst/>
          </a:prstGeom>
        </p:spPr>
      </p:pic>
      <p:grpSp>
        <p:nvGrpSpPr>
          <p:cNvPr id="35" name="Groupe 34">
            <a:extLst>
              <a:ext uri="{FF2B5EF4-FFF2-40B4-BE49-F238E27FC236}">
                <a16:creationId xmlns:a16="http://schemas.microsoft.com/office/drawing/2014/main" id="{1B27583B-E547-55B2-1195-F5796A472360}"/>
              </a:ext>
            </a:extLst>
          </p:cNvPr>
          <p:cNvGrpSpPr/>
          <p:nvPr>
            <p:custDataLst>
              <p:tags r:id="rId5"/>
            </p:custDataLst>
          </p:nvPr>
        </p:nvGrpSpPr>
        <p:grpSpPr>
          <a:xfrm>
            <a:off x="2171616" y="3878433"/>
            <a:ext cx="1978120" cy="904385"/>
            <a:chOff x="2171616" y="3878433"/>
            <a:chExt cx="1978120" cy="904385"/>
          </a:xfrm>
        </p:grpSpPr>
        <p:pic>
          <p:nvPicPr>
            <p:cNvPr id="11" name="Graphique 10" descr="Outils d'exploitation minière contour">
              <a:extLst>
                <a:ext uri="{FF2B5EF4-FFF2-40B4-BE49-F238E27FC236}">
                  <a16:creationId xmlns:a16="http://schemas.microsoft.com/office/drawing/2014/main" id="{4B34CCB5-F9C6-1845-3A5E-36383C03960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228386" y="3923590"/>
              <a:ext cx="389720" cy="389720"/>
            </a:xfrm>
            <a:prstGeom prst="rect">
              <a:avLst/>
            </a:prstGeom>
          </p:spPr>
        </p:pic>
        <p:sp>
          <p:nvSpPr>
            <p:cNvPr id="14" name="Ellipse 13">
              <a:extLst>
                <a:ext uri="{FF2B5EF4-FFF2-40B4-BE49-F238E27FC236}">
                  <a16:creationId xmlns:a16="http://schemas.microsoft.com/office/drawing/2014/main" id="{0659272C-48FA-27B0-D379-4DB049104AA1}"/>
                </a:ext>
              </a:extLst>
            </p:cNvPr>
            <p:cNvSpPr/>
            <p:nvPr/>
          </p:nvSpPr>
          <p:spPr>
            <a:xfrm>
              <a:off x="2171616" y="3878433"/>
              <a:ext cx="499390" cy="487777"/>
            </a:xfrm>
            <a:prstGeom prst="ellipse">
              <a:avLst/>
            </a:prstGeom>
            <a:noFill/>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8FFC96F2-BDD1-D26C-4047-B14DC3C2DCB9}"/>
                </a:ext>
              </a:extLst>
            </p:cNvPr>
            <p:cNvSpPr/>
            <p:nvPr/>
          </p:nvSpPr>
          <p:spPr>
            <a:xfrm>
              <a:off x="2357245" y="4580253"/>
              <a:ext cx="128132" cy="128132"/>
            </a:xfrm>
            <a:prstGeom prst="ellipse">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4" name="Connecteur droit 23">
              <a:extLst>
                <a:ext uri="{FF2B5EF4-FFF2-40B4-BE49-F238E27FC236}">
                  <a16:creationId xmlns:a16="http://schemas.microsoft.com/office/drawing/2014/main" id="{8D17CB65-874F-1D44-BE24-1510D7C74ABD}"/>
                </a:ext>
              </a:extLst>
            </p:cNvPr>
            <p:cNvCxnSpPr>
              <a:endCxn id="20" idx="6"/>
            </p:cNvCxnSpPr>
            <p:nvPr/>
          </p:nvCxnSpPr>
          <p:spPr>
            <a:xfrm>
              <a:off x="2421311" y="4384738"/>
              <a:ext cx="0" cy="195515"/>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25" name="ZoneTexte 24">
              <a:extLst>
                <a:ext uri="{FF2B5EF4-FFF2-40B4-BE49-F238E27FC236}">
                  <a16:creationId xmlns:a16="http://schemas.microsoft.com/office/drawing/2014/main" id="{ABCAEB4F-57C5-06DC-7713-0EED2E5E7D91}"/>
                </a:ext>
              </a:extLst>
            </p:cNvPr>
            <p:cNvSpPr txBox="1"/>
            <p:nvPr/>
          </p:nvSpPr>
          <p:spPr>
            <a:xfrm>
              <a:off x="2431596" y="4505819"/>
              <a:ext cx="1718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err="1">
                  <a:ln>
                    <a:noFill/>
                  </a:ln>
                  <a:solidFill>
                    <a:srgbClr val="2436B5"/>
                  </a:solidFill>
                  <a:effectLst/>
                  <a:uLnTx/>
                  <a:uFillTx/>
                  <a:latin typeface="Arial" panose="020B0604020202020204"/>
                  <a:ea typeface="+mn-ea"/>
                  <a:cs typeface="+mn-cs"/>
                </a:rPr>
                <a:t>Whabouchi</a:t>
              </a:r>
              <a:endParaRPr kumimoji="0" lang="fr-CA" sz="1200" b="0" i="0" u="none" strike="noStrike" kern="1200" cap="none" spc="0" normalizeH="0" baseline="0" noProof="0">
                <a:ln>
                  <a:noFill/>
                </a:ln>
                <a:solidFill>
                  <a:srgbClr val="2436B5"/>
                </a:solidFill>
                <a:effectLst/>
                <a:uLnTx/>
                <a:uFillTx/>
                <a:latin typeface="Arial" panose="020B0604020202020204"/>
                <a:ea typeface="+mn-ea"/>
                <a:cs typeface="+mn-cs"/>
              </a:endParaRPr>
            </a:p>
          </p:txBody>
        </p:sp>
      </p:grpSp>
      <p:grpSp>
        <p:nvGrpSpPr>
          <p:cNvPr id="36" name="Groupe 35">
            <a:extLst>
              <a:ext uri="{FF2B5EF4-FFF2-40B4-BE49-F238E27FC236}">
                <a16:creationId xmlns:a16="http://schemas.microsoft.com/office/drawing/2014/main" id="{648B094C-A98E-C233-B736-9C09E4787CA8}"/>
              </a:ext>
            </a:extLst>
          </p:cNvPr>
          <p:cNvGrpSpPr/>
          <p:nvPr>
            <p:custDataLst>
              <p:tags r:id="rId6"/>
            </p:custDataLst>
          </p:nvPr>
        </p:nvGrpSpPr>
        <p:grpSpPr>
          <a:xfrm>
            <a:off x="3234190" y="4859882"/>
            <a:ext cx="2005280" cy="1042743"/>
            <a:chOff x="3234190" y="4859882"/>
            <a:chExt cx="2005280" cy="1042743"/>
          </a:xfrm>
        </p:grpSpPr>
        <p:pic>
          <p:nvPicPr>
            <p:cNvPr id="17" name="Graphique 16" descr="Production contour">
              <a:extLst>
                <a:ext uri="{FF2B5EF4-FFF2-40B4-BE49-F238E27FC236}">
                  <a16:creationId xmlns:a16="http://schemas.microsoft.com/office/drawing/2014/main" id="{9162A841-163A-69BE-D5C3-5FD271ABA20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285262" y="4897404"/>
              <a:ext cx="417758" cy="408044"/>
            </a:xfrm>
            <a:prstGeom prst="rect">
              <a:avLst/>
            </a:prstGeom>
          </p:spPr>
        </p:pic>
        <p:sp>
          <p:nvSpPr>
            <p:cNvPr id="18" name="Ellipse 17">
              <a:extLst>
                <a:ext uri="{FF2B5EF4-FFF2-40B4-BE49-F238E27FC236}">
                  <a16:creationId xmlns:a16="http://schemas.microsoft.com/office/drawing/2014/main" id="{342A200A-B093-435E-9D4D-D1BE94FF024F}"/>
                </a:ext>
              </a:extLst>
            </p:cNvPr>
            <p:cNvSpPr/>
            <p:nvPr/>
          </p:nvSpPr>
          <p:spPr>
            <a:xfrm>
              <a:off x="3234190" y="4859882"/>
              <a:ext cx="499390" cy="487777"/>
            </a:xfrm>
            <a:prstGeom prst="ellipse">
              <a:avLst/>
            </a:prstGeom>
            <a:noFill/>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45E62B3C-40D9-0933-E349-729228F3526E}"/>
                </a:ext>
              </a:extLst>
            </p:cNvPr>
            <p:cNvSpPr/>
            <p:nvPr/>
          </p:nvSpPr>
          <p:spPr>
            <a:xfrm>
              <a:off x="3419819" y="5700060"/>
              <a:ext cx="128132" cy="128132"/>
            </a:xfrm>
            <a:prstGeom prst="ellipse">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0" name="Connecteur droit 29">
              <a:extLst>
                <a:ext uri="{FF2B5EF4-FFF2-40B4-BE49-F238E27FC236}">
                  <a16:creationId xmlns:a16="http://schemas.microsoft.com/office/drawing/2014/main" id="{E5A40875-52A2-13FC-C158-05999F02E9F2}"/>
                </a:ext>
              </a:extLst>
            </p:cNvPr>
            <p:cNvCxnSpPr>
              <a:stCxn id="18" idx="4"/>
            </p:cNvCxnSpPr>
            <p:nvPr/>
          </p:nvCxnSpPr>
          <p:spPr>
            <a:xfrm>
              <a:off x="3483885" y="5347659"/>
              <a:ext cx="0" cy="383358"/>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0365DB92-40D7-4161-E6D5-B296A284275D}"/>
                </a:ext>
              </a:extLst>
            </p:cNvPr>
            <p:cNvSpPr txBox="1"/>
            <p:nvPr/>
          </p:nvSpPr>
          <p:spPr>
            <a:xfrm>
              <a:off x="3521330" y="5625626"/>
              <a:ext cx="1718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2436B5"/>
                  </a:solidFill>
                  <a:effectLst/>
                  <a:uLnTx/>
                  <a:uFillTx/>
                  <a:latin typeface="Arial" panose="020B0604020202020204"/>
                  <a:ea typeface="+mn-ea"/>
                  <a:cs typeface="+mn-cs"/>
                </a:rPr>
                <a:t>Bécancour</a:t>
              </a:r>
            </a:p>
          </p:txBody>
        </p:sp>
      </p:grpSp>
      <p:grpSp>
        <p:nvGrpSpPr>
          <p:cNvPr id="37" name="Groupe 36">
            <a:extLst>
              <a:ext uri="{FF2B5EF4-FFF2-40B4-BE49-F238E27FC236}">
                <a16:creationId xmlns:a16="http://schemas.microsoft.com/office/drawing/2014/main" id="{4230BA2F-6497-598A-2AC0-4B9C5AF6DB0E}"/>
              </a:ext>
            </a:extLst>
          </p:cNvPr>
          <p:cNvGrpSpPr/>
          <p:nvPr>
            <p:custDataLst>
              <p:tags r:id="rId7"/>
            </p:custDataLst>
          </p:nvPr>
        </p:nvGrpSpPr>
        <p:grpSpPr>
          <a:xfrm>
            <a:off x="2446338" y="5760437"/>
            <a:ext cx="915984" cy="276999"/>
            <a:chOff x="2446338" y="5760437"/>
            <a:chExt cx="915984" cy="276999"/>
          </a:xfrm>
        </p:grpSpPr>
        <p:sp>
          <p:nvSpPr>
            <p:cNvPr id="21" name="Ellipse 20">
              <a:extLst>
                <a:ext uri="{FF2B5EF4-FFF2-40B4-BE49-F238E27FC236}">
                  <a16:creationId xmlns:a16="http://schemas.microsoft.com/office/drawing/2014/main" id="{4F60DE70-FA3F-2FB0-79F1-06A2C0048111}"/>
                </a:ext>
              </a:extLst>
            </p:cNvPr>
            <p:cNvSpPr/>
            <p:nvPr/>
          </p:nvSpPr>
          <p:spPr>
            <a:xfrm>
              <a:off x="3234190" y="5838559"/>
              <a:ext cx="128132" cy="128132"/>
            </a:xfrm>
            <a:prstGeom prst="ellipse">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ZoneTexte 33">
              <a:extLst>
                <a:ext uri="{FF2B5EF4-FFF2-40B4-BE49-F238E27FC236}">
                  <a16:creationId xmlns:a16="http://schemas.microsoft.com/office/drawing/2014/main" id="{6EE915A8-90F4-AF8E-863A-F0CEAAE61557}"/>
                </a:ext>
              </a:extLst>
            </p:cNvPr>
            <p:cNvSpPr txBox="1"/>
            <p:nvPr/>
          </p:nvSpPr>
          <p:spPr>
            <a:xfrm>
              <a:off x="2446338" y="5760437"/>
              <a:ext cx="8016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2436B5"/>
                  </a:solidFill>
                  <a:effectLst/>
                  <a:uLnTx/>
                  <a:uFillTx/>
                  <a:latin typeface="Arial" panose="020B0604020202020204"/>
                  <a:ea typeface="+mn-ea"/>
                  <a:cs typeface="+mn-cs"/>
                </a:rPr>
                <a:t>Montréal</a:t>
              </a:r>
            </a:p>
          </p:txBody>
        </p:sp>
      </p:grpSp>
      <p:pic>
        <p:nvPicPr>
          <p:cNvPr id="6" name="Image 5" descr="Une image contenant texte&#10;&#10;Description générée automatiquement">
            <a:extLst>
              <a:ext uri="{FF2B5EF4-FFF2-40B4-BE49-F238E27FC236}">
                <a16:creationId xmlns:a16="http://schemas.microsoft.com/office/drawing/2014/main" id="{19262EA4-5BB4-EE5E-1C1D-67D0B7A5F783}"/>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9532063" y="6294844"/>
            <a:ext cx="1903142" cy="322947"/>
          </a:xfrm>
          <a:prstGeom prst="rect">
            <a:avLst/>
          </a:prstGeom>
        </p:spPr>
      </p:pic>
      <p:pic>
        <p:nvPicPr>
          <p:cNvPr id="3" name="Image 2" descr="Une image contenant logo&#10;&#10;Description générée automatiquement">
            <a:extLst>
              <a:ext uri="{FF2B5EF4-FFF2-40B4-BE49-F238E27FC236}">
                <a16:creationId xmlns:a16="http://schemas.microsoft.com/office/drawing/2014/main" id="{91564CCD-F6BB-6363-BE19-F53DD3DCA221}"/>
              </a:ext>
            </a:extLst>
          </p:cNvPr>
          <p:cNvPicPr>
            <a:picLocks noChangeAspect="1"/>
          </p:cNvPicPr>
          <p:nvPr>
            <p:custDataLst>
              <p:tags r:id="rId9"/>
            </p:custDataLst>
          </p:nvPr>
        </p:nvPicPr>
        <p:blipFill>
          <a:blip r:embed="rId19">
            <a:extLst>
              <a:ext uri="{BEBA8EAE-BF5A-486C-A8C5-ECC9F3942E4B}">
                <a14:imgProps xmlns:a14="http://schemas.microsoft.com/office/drawing/2010/main">
                  <a14:imgLayer r:embed="rId20">
                    <a14:imgEffect>
                      <a14:backgroundRemoval t="4049" b="94332" l="922" r="98683">
                        <a14:foregroundMark x1="17380" y1="32389" x2="16458" y2="64372"/>
                        <a14:foregroundMark x1="2370" y1="24696" x2="2633" y2="82591"/>
                        <a14:foregroundMark x1="4147" y1="51012" x2="15602" y2="48583"/>
                        <a14:foregroundMark x1="16590" y1="9312" x2="16524" y2="84615"/>
                        <a14:foregroundMark x1="1048" y1="74938" x2="987" y2="91093"/>
                        <a14:foregroundMark x1="1317" y1="4049" x2="1298" y2="8953"/>
                        <a14:foregroundMark x1="31797" y1="12955" x2="23371" y2="87449"/>
                        <a14:foregroundMark x1="23371" y1="87449" x2="31402" y2="90688"/>
                        <a14:foregroundMark x1="31929" y1="10526" x2="41080" y2="88259"/>
                        <a14:foregroundMark x1="45030" y1="10526" x2="56099" y2="12147"/>
                        <a14:foregroundMark x1="64304" y1="65816" x2="62541" y2="75304"/>
                        <a14:foregroundMark x1="74128" y1="12955" x2="72849" y2="19834"/>
                        <a14:foregroundMark x1="62541" y1="75304" x2="74589" y2="82996"/>
                        <a14:foregroundMark x1="83608" y1="7287" x2="83213" y2="79757"/>
                        <a14:foregroundMark x1="84003" y1="54656" x2="85319" y2="53036"/>
                        <a14:foregroundMark x1="94009" y1="49393" x2="98749" y2="49393"/>
                        <a14:foregroundMark x1="32126" y1="4858" x2="31666" y2="4858"/>
                        <a14:foregroundMark x1="40158" y1="94332" x2="41343" y2="93117"/>
                        <a14:backgroundMark x1="58855" y1="14980" x2="58525" y2="11741"/>
                        <a14:backgroundMark x1="68664" y1="33198" x2="67676" y2="49393"/>
                        <a14:backgroundMark x1="71165" y1="28745" x2="69190" y2="38057"/>
                        <a14:backgroundMark x1="73601" y1="26721" x2="69519" y2="28745"/>
                        <a14:backgroundMark x1="67149" y1="51417" x2="65701" y2="62348"/>
                        <a14:backgroundMark x1="65372" y1="51822" x2="65306" y2="65992"/>
                        <a14:backgroundMark x1="67281" y1="50607" x2="67610" y2="56275"/>
                        <a14:backgroundMark x1="67676" y1="44939" x2="67610" y2="55061"/>
                        <a14:backgroundMark x1="58394" y1="8097" x2="58262" y2="19028"/>
                        <a14:backgroundMark x1="527" y1="2024" x2="0" y2="2024"/>
                        <a14:backgroundMark x1="66" y1="8907" x2="0" y2="74899"/>
                      </a14:backgroundRemoval>
                    </a14:imgEffect>
                  </a14:imgLayer>
                </a14:imgProps>
              </a:ext>
              <a:ext uri="{28A0092B-C50C-407E-A947-70E740481C1C}">
                <a14:useLocalDpi xmlns:a14="http://schemas.microsoft.com/office/drawing/2010/main" val="0"/>
              </a:ext>
            </a:extLst>
          </a:blip>
          <a:stretch>
            <a:fillRect/>
          </a:stretch>
        </p:blipFill>
        <p:spPr>
          <a:xfrm>
            <a:off x="7748588" y="6355949"/>
            <a:ext cx="1358336" cy="220874"/>
          </a:xfrm>
          <a:prstGeom prst="rect">
            <a:avLst/>
          </a:prstGeom>
        </p:spPr>
      </p:pic>
    </p:spTree>
    <p:extLst>
      <p:ext uri="{BB962C8B-B14F-4D97-AF65-F5344CB8AC3E}">
        <p14:creationId xmlns:p14="http://schemas.microsoft.com/office/powerpoint/2010/main" val="291535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F50A221-7C7E-4B21-8D25-0043039FBD14}"/>
              </a:ext>
            </a:extLst>
          </p:cNvPr>
          <p:cNvSpPr>
            <a:spLocks noGrp="1"/>
          </p:cNvSpPr>
          <p:nvPr>
            <p:ph type="sldNum" sz="quarter" idx="12"/>
            <p:custDataLst>
              <p:tags r:id="rId1"/>
            </p:custDataLst>
          </p:nvPr>
        </p:nvSpPr>
        <p:spPr>
          <a:xfrm>
            <a:off x="8610600" y="6356350"/>
            <a:ext cx="2743200" cy="365125"/>
          </a:xfrm>
        </p:spPr>
        <p:txBody>
          <a:bodyPr anchor="ctr">
            <a:normAutofit/>
          </a:bodyPr>
          <a:lstStyle/>
          <a:p>
            <a:pPr>
              <a:spcAft>
                <a:spcPts val="600"/>
              </a:spcAft>
            </a:pPr>
            <a:fld id="{D484A613-5676-1143-AC98-8E218D214FE7}" type="slidenum">
              <a:rPr lang="fr-FR" smtClean="0"/>
              <a:pPr>
                <a:spcAft>
                  <a:spcPts val="600"/>
                </a:spcAft>
              </a:pPr>
              <a:t>6</a:t>
            </a:fld>
            <a:endParaRPr lang="fr-FR"/>
          </a:p>
        </p:txBody>
      </p:sp>
      <p:sp>
        <p:nvSpPr>
          <p:cNvPr id="3" name="Titre 2">
            <a:extLst>
              <a:ext uri="{FF2B5EF4-FFF2-40B4-BE49-F238E27FC236}">
                <a16:creationId xmlns:a16="http://schemas.microsoft.com/office/drawing/2014/main" id="{889F2639-066E-4CBE-830A-1BA4D3719F31}"/>
              </a:ext>
            </a:extLst>
          </p:cNvPr>
          <p:cNvSpPr>
            <a:spLocks noGrp="1"/>
          </p:cNvSpPr>
          <p:nvPr>
            <p:ph type="title"/>
            <p:custDataLst>
              <p:tags r:id="rId2"/>
            </p:custDataLst>
          </p:nvPr>
        </p:nvSpPr>
        <p:spPr>
          <a:xfrm>
            <a:off x="838200" y="213688"/>
            <a:ext cx="10515600" cy="575032"/>
          </a:xfrm>
        </p:spPr>
        <p:txBody>
          <a:bodyPr anchor="ctr">
            <a:normAutofit/>
          </a:bodyPr>
          <a:lstStyle/>
          <a:p>
            <a:r>
              <a:rPr lang="fr-CA"/>
              <a:t>Faits saillants sur le </a:t>
            </a:r>
            <a:r>
              <a:rPr lang="fr-CA" err="1"/>
              <a:t>ndakina</a:t>
            </a:r>
            <a:endParaRPr lang="fr-CA"/>
          </a:p>
        </p:txBody>
      </p:sp>
      <p:pic>
        <p:nvPicPr>
          <p:cNvPr id="44" name="Image 43" descr="Une image contenant carte&#10;&#10;Description générée automatiquement">
            <a:extLst>
              <a:ext uri="{FF2B5EF4-FFF2-40B4-BE49-F238E27FC236}">
                <a16:creationId xmlns:a16="http://schemas.microsoft.com/office/drawing/2014/main" id="{A0AFBCFE-356C-965A-DC20-BCFACF46B337}"/>
              </a:ext>
            </a:extLst>
          </p:cNvPr>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t="7530" r="3" b="3"/>
          <a:stretch/>
        </p:blipFill>
        <p:spPr bwMode="auto">
          <a:xfrm>
            <a:off x="6920857" y="1005358"/>
            <a:ext cx="3747911" cy="5134354"/>
          </a:xfrm>
          <a:prstGeom prst="rect">
            <a:avLst/>
          </a:prstGeom>
          <a:noFill/>
          <a:ln>
            <a:noFill/>
          </a:ln>
          <a:extLst>
            <a:ext uri="{53640926-AAD7-44D8-BBD7-CCE9431645EC}">
              <a14:shadowObscured xmlns:a14="http://schemas.microsoft.com/office/drawing/2010/main"/>
            </a:ext>
          </a:extLst>
        </p:spPr>
      </p:pic>
      <p:sp>
        <p:nvSpPr>
          <p:cNvPr id="16" name="Espace réservé du contenu 15">
            <a:extLst>
              <a:ext uri="{FF2B5EF4-FFF2-40B4-BE49-F238E27FC236}">
                <a16:creationId xmlns:a16="http://schemas.microsoft.com/office/drawing/2014/main" id="{2BE3C024-A601-4F5D-9792-8FE906AFA098}"/>
              </a:ext>
            </a:extLst>
          </p:cNvPr>
          <p:cNvSpPr>
            <a:spLocks noGrp="1"/>
          </p:cNvSpPr>
          <p:nvPr>
            <p:ph idx="14"/>
            <p:custDataLst>
              <p:tags r:id="rId4"/>
            </p:custDataLst>
          </p:nvPr>
        </p:nvSpPr>
        <p:spPr>
          <a:xfrm>
            <a:off x="838200" y="1221996"/>
            <a:ext cx="5257801" cy="5134354"/>
          </a:xfrm>
        </p:spPr>
        <p:txBody>
          <a:bodyPr>
            <a:normAutofit lnSpcReduction="10000"/>
          </a:bodyPr>
          <a:lstStyle/>
          <a:p>
            <a:pPr>
              <a:lnSpc>
                <a:spcPct val="104000"/>
              </a:lnSpc>
            </a:pPr>
            <a:r>
              <a:rPr lang="fr-CA" sz="2000" dirty="0"/>
              <a:t>Localisation du projet à environ 5 km de Wôlinak, sur le </a:t>
            </a:r>
            <a:r>
              <a:rPr lang="fr-CA" sz="2000" dirty="0" err="1"/>
              <a:t>Ndakina</a:t>
            </a:r>
            <a:r>
              <a:rPr lang="fr-CA" sz="2000" dirty="0"/>
              <a:t> de la Nation W8banaki.</a:t>
            </a:r>
          </a:p>
          <a:p>
            <a:pPr>
              <a:lnSpc>
                <a:spcPct val="104000"/>
              </a:lnSpc>
            </a:pPr>
            <a:r>
              <a:rPr lang="fr-CA" sz="2000" dirty="0"/>
              <a:t>C</a:t>
            </a:r>
            <a:r>
              <a:rPr lang="fr-CA" sz="2000" b="0" i="0" dirty="0">
                <a:effectLst/>
              </a:rPr>
              <a:t>omprend en tout ou en partie le sud du Québec, le Maine, le New Hampshire, le Vermont et le Massachusetts.</a:t>
            </a:r>
          </a:p>
          <a:p>
            <a:pPr>
              <a:lnSpc>
                <a:spcPct val="104000"/>
              </a:lnSpc>
            </a:pPr>
            <a:r>
              <a:rPr lang="fr-CA" sz="2000" dirty="0"/>
              <a:t>Terrain qui a déjà accueilli des activités traditionnelles dans le passé et avait, avant le développement du Parc industriel et portuaire de Bécancour, le potentiel d’accueillir des activités traditionnelles dans le futur.</a:t>
            </a:r>
          </a:p>
          <a:p>
            <a:pPr>
              <a:lnSpc>
                <a:spcPct val="104000"/>
              </a:lnSpc>
            </a:pPr>
            <a:r>
              <a:rPr lang="fr-CA" sz="2000" dirty="0"/>
              <a:t>Impacts sur les droits de la Nation W8banaki.</a:t>
            </a:r>
          </a:p>
        </p:txBody>
      </p:sp>
    </p:spTree>
    <p:extLst>
      <p:ext uri="{BB962C8B-B14F-4D97-AF65-F5344CB8AC3E}">
        <p14:creationId xmlns:p14="http://schemas.microsoft.com/office/powerpoint/2010/main" val="269358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D9BFFD-9A04-416F-AE13-BB856D38CA04}"/>
              </a:ext>
            </a:extLst>
          </p:cNvPr>
          <p:cNvSpPr>
            <a:spLocks noGrp="1"/>
          </p:cNvSpPr>
          <p:nvPr>
            <p:ph type="sldNum" sz="quarter" idx="12"/>
            <p:custDataLst>
              <p:tags r:id="rId1"/>
            </p:custDataLst>
          </p:nvPr>
        </p:nvSpPr>
        <p:spPr>
          <a:xfrm>
            <a:off x="8610600" y="6356350"/>
            <a:ext cx="2743200" cy="365125"/>
          </a:xfrm>
        </p:spPr>
        <p:txBody>
          <a:bodyPr anchor="ctr">
            <a:normAutofit/>
          </a:bodyPr>
          <a:lstStyle/>
          <a:p>
            <a:pPr>
              <a:spcAft>
                <a:spcPts val="600"/>
              </a:spcAft>
            </a:pPr>
            <a:fld id="{D484A613-5676-1143-AC98-8E218D214FE7}" type="slidenum">
              <a:rPr lang="fr-FR" smtClean="0"/>
              <a:pPr>
                <a:spcAft>
                  <a:spcPts val="600"/>
                </a:spcAft>
              </a:pPr>
              <a:t>7</a:t>
            </a:fld>
            <a:endParaRPr lang="fr-FR"/>
          </a:p>
        </p:txBody>
      </p:sp>
      <p:sp>
        <p:nvSpPr>
          <p:cNvPr id="6" name="Titre 5">
            <a:extLst>
              <a:ext uri="{FF2B5EF4-FFF2-40B4-BE49-F238E27FC236}">
                <a16:creationId xmlns:a16="http://schemas.microsoft.com/office/drawing/2014/main" id="{EE315F3D-5497-47AB-B969-3F1A25DCDAFE}"/>
              </a:ext>
            </a:extLst>
          </p:cNvPr>
          <p:cNvSpPr>
            <a:spLocks noGrp="1"/>
          </p:cNvSpPr>
          <p:nvPr>
            <p:ph type="title"/>
            <p:custDataLst>
              <p:tags r:id="rId2"/>
            </p:custDataLst>
          </p:nvPr>
        </p:nvSpPr>
        <p:spPr>
          <a:xfrm>
            <a:off x="838200" y="213688"/>
            <a:ext cx="10515600" cy="575032"/>
          </a:xfrm>
        </p:spPr>
        <p:txBody>
          <a:bodyPr anchor="ctr">
            <a:normAutofit/>
          </a:bodyPr>
          <a:lstStyle/>
          <a:p>
            <a:r>
              <a:rPr lang="fr-CA" dirty="0"/>
              <a:t>Enjeu des droits de la nation W8banaki </a:t>
            </a:r>
          </a:p>
        </p:txBody>
      </p:sp>
      <p:sp>
        <p:nvSpPr>
          <p:cNvPr id="8" name="Espace réservé du texte 7">
            <a:extLst>
              <a:ext uri="{FF2B5EF4-FFF2-40B4-BE49-F238E27FC236}">
                <a16:creationId xmlns:a16="http://schemas.microsoft.com/office/drawing/2014/main" id="{CF4BDB34-C8F2-42EC-8608-9AA75BD9A88F}"/>
              </a:ext>
            </a:extLst>
          </p:cNvPr>
          <p:cNvSpPr>
            <a:spLocks noGrp="1"/>
          </p:cNvSpPr>
          <p:nvPr>
            <p:ph type="body" idx="11"/>
            <p:custDataLst>
              <p:tags r:id="rId3"/>
            </p:custDataLst>
          </p:nvPr>
        </p:nvSpPr>
        <p:spPr>
          <a:xfrm>
            <a:off x="5951409" y="1015858"/>
            <a:ext cx="5113209" cy="530326"/>
          </a:xfrm>
        </p:spPr>
        <p:txBody>
          <a:bodyPr anchor="b">
            <a:normAutofit/>
          </a:bodyPr>
          <a:lstStyle/>
          <a:p>
            <a:pPr>
              <a:lnSpc>
                <a:spcPct val="104000"/>
              </a:lnSpc>
            </a:pPr>
            <a:r>
              <a:rPr lang="fr-CA" dirty="0"/>
              <a:t>Approche</a:t>
            </a:r>
          </a:p>
        </p:txBody>
      </p:sp>
      <p:sp>
        <p:nvSpPr>
          <p:cNvPr id="4" name="Espace réservé du contenu 3">
            <a:extLst>
              <a:ext uri="{FF2B5EF4-FFF2-40B4-BE49-F238E27FC236}">
                <a16:creationId xmlns:a16="http://schemas.microsoft.com/office/drawing/2014/main" id="{1D295897-8CE0-4092-B1E5-3816C41B333A}"/>
              </a:ext>
            </a:extLst>
          </p:cNvPr>
          <p:cNvSpPr>
            <a:spLocks noGrp="1"/>
          </p:cNvSpPr>
          <p:nvPr>
            <p:ph idx="14"/>
            <p:custDataLst>
              <p:tags r:id="rId4"/>
            </p:custDataLst>
          </p:nvPr>
        </p:nvSpPr>
        <p:spPr>
          <a:xfrm>
            <a:off x="6096000" y="1647372"/>
            <a:ext cx="5754913" cy="4316714"/>
          </a:xfrm>
        </p:spPr>
        <p:txBody>
          <a:bodyPr>
            <a:normAutofit fontScale="25000" lnSpcReduction="20000"/>
          </a:bodyPr>
          <a:lstStyle/>
          <a:p>
            <a:r>
              <a:rPr lang="fr-CA" sz="7200" dirty="0"/>
              <a:t>Dialogue en amont du projet, dans la phase d’avant-projet.</a:t>
            </a:r>
          </a:p>
          <a:p>
            <a:r>
              <a:rPr lang="fr-CA" sz="7200" dirty="0"/>
              <a:t>Prise en compte des besoins, préoccupations et aspirations de la Nation.</a:t>
            </a:r>
          </a:p>
          <a:p>
            <a:r>
              <a:rPr lang="fr-CA" sz="7200" dirty="0"/>
              <a:t>Démarche de consultation flexible construite selon les intérêts et en fonction des orientations données par le Bureau du </a:t>
            </a:r>
            <a:r>
              <a:rPr lang="fr-CA" sz="7200" dirty="0" err="1"/>
              <a:t>Ndakina</a:t>
            </a:r>
            <a:r>
              <a:rPr lang="fr-CA" sz="7200" dirty="0"/>
              <a:t>.</a:t>
            </a:r>
          </a:p>
          <a:p>
            <a:r>
              <a:rPr lang="fr-CA" sz="7200" dirty="0"/>
              <a:t>Validation en continu des propositions de l’initiateur qui concernent la Nation.</a:t>
            </a:r>
          </a:p>
          <a:p>
            <a:r>
              <a:rPr lang="fr-CA" sz="7200" dirty="0"/>
              <a:t>Maximisation des retombées positives par l’octroi de contrats à différents services et entreprises associés au GCNWA.</a:t>
            </a:r>
          </a:p>
          <a:p>
            <a:endParaRPr lang="fr-CA" dirty="0"/>
          </a:p>
        </p:txBody>
      </p:sp>
      <p:pic>
        <p:nvPicPr>
          <p:cNvPr id="11" name="Image 10">
            <a:extLst>
              <a:ext uri="{FF2B5EF4-FFF2-40B4-BE49-F238E27FC236}">
                <a16:creationId xmlns:a16="http://schemas.microsoft.com/office/drawing/2014/main" id="{569EBA6E-1BE1-4511-ECF0-07E2F28BB03A}"/>
              </a:ext>
            </a:extLst>
          </p:cNvPr>
          <p:cNvPicPr>
            <a:picLocks noChangeAspect="1"/>
          </p:cNvPicPr>
          <p:nvPr>
            <p:custDataLst>
              <p:tags r:id="rId5"/>
            </p:custDataLst>
          </p:nvPr>
        </p:nvPicPr>
        <p:blipFill>
          <a:blip r:embed="rId8"/>
          <a:stretch>
            <a:fillRect/>
          </a:stretch>
        </p:blipFill>
        <p:spPr>
          <a:xfrm>
            <a:off x="414454" y="1015858"/>
            <a:ext cx="5536955" cy="4948227"/>
          </a:xfrm>
          <a:prstGeom prst="rect">
            <a:avLst/>
          </a:prstGeom>
          <a:noFill/>
        </p:spPr>
      </p:pic>
    </p:spTree>
    <p:extLst>
      <p:ext uri="{BB962C8B-B14F-4D97-AF65-F5344CB8AC3E}">
        <p14:creationId xmlns:p14="http://schemas.microsoft.com/office/powerpoint/2010/main" val="348373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 coins arrondis 50">
            <a:extLst>
              <a:ext uri="{FF2B5EF4-FFF2-40B4-BE49-F238E27FC236}">
                <a16:creationId xmlns:a16="http://schemas.microsoft.com/office/drawing/2014/main" id="{CD491D0B-5E7A-71F3-E207-F87FF9E44D91}"/>
              </a:ext>
            </a:extLst>
          </p:cNvPr>
          <p:cNvSpPr/>
          <p:nvPr>
            <p:custDataLst>
              <p:tags r:id="rId1"/>
            </p:custDataLst>
          </p:nvPr>
        </p:nvSpPr>
        <p:spPr>
          <a:xfrm>
            <a:off x="1566457" y="4472317"/>
            <a:ext cx="2852512" cy="10885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Rectangle : coins arrondis 48">
            <a:extLst>
              <a:ext uri="{FF2B5EF4-FFF2-40B4-BE49-F238E27FC236}">
                <a16:creationId xmlns:a16="http://schemas.microsoft.com/office/drawing/2014/main" id="{1BF0159B-2D70-6554-BFAB-662522B48017}"/>
              </a:ext>
            </a:extLst>
          </p:cNvPr>
          <p:cNvSpPr/>
          <p:nvPr>
            <p:custDataLst>
              <p:tags r:id="rId2"/>
            </p:custDataLst>
          </p:nvPr>
        </p:nvSpPr>
        <p:spPr>
          <a:xfrm>
            <a:off x="4996310" y="4473371"/>
            <a:ext cx="2852512" cy="10885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Rectangle : coins arrondis 47">
            <a:extLst>
              <a:ext uri="{FF2B5EF4-FFF2-40B4-BE49-F238E27FC236}">
                <a16:creationId xmlns:a16="http://schemas.microsoft.com/office/drawing/2014/main" id="{0ECAA74B-FC6C-6C08-8E06-E13B2CC56C3F}"/>
              </a:ext>
            </a:extLst>
          </p:cNvPr>
          <p:cNvSpPr/>
          <p:nvPr>
            <p:custDataLst>
              <p:tags r:id="rId3"/>
            </p:custDataLst>
          </p:nvPr>
        </p:nvSpPr>
        <p:spPr>
          <a:xfrm>
            <a:off x="8433746" y="4477581"/>
            <a:ext cx="2852512" cy="10885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7" name="Rectangle : coins arrondis 46">
            <a:extLst>
              <a:ext uri="{FF2B5EF4-FFF2-40B4-BE49-F238E27FC236}">
                <a16:creationId xmlns:a16="http://schemas.microsoft.com/office/drawing/2014/main" id="{15D2CE2B-75FA-09CD-D718-71FB0B8A582F}"/>
              </a:ext>
            </a:extLst>
          </p:cNvPr>
          <p:cNvSpPr/>
          <p:nvPr>
            <p:custDataLst>
              <p:tags r:id="rId4"/>
            </p:custDataLst>
          </p:nvPr>
        </p:nvSpPr>
        <p:spPr>
          <a:xfrm>
            <a:off x="7246476" y="1830635"/>
            <a:ext cx="2852512" cy="10885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0</a:t>
            </a:r>
          </a:p>
        </p:txBody>
      </p:sp>
      <p:sp>
        <p:nvSpPr>
          <p:cNvPr id="46" name="Rectangle : coins arrondis 45">
            <a:extLst>
              <a:ext uri="{FF2B5EF4-FFF2-40B4-BE49-F238E27FC236}">
                <a16:creationId xmlns:a16="http://schemas.microsoft.com/office/drawing/2014/main" id="{8B24629B-305A-4DB1-D13A-9705169D7285}"/>
              </a:ext>
            </a:extLst>
          </p:cNvPr>
          <p:cNvSpPr/>
          <p:nvPr>
            <p:custDataLst>
              <p:tags r:id="rId5"/>
            </p:custDataLst>
          </p:nvPr>
        </p:nvSpPr>
        <p:spPr>
          <a:xfrm>
            <a:off x="3819012" y="1827390"/>
            <a:ext cx="2852512" cy="10885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Rectangle : coins arrondis 44">
            <a:extLst>
              <a:ext uri="{FF2B5EF4-FFF2-40B4-BE49-F238E27FC236}">
                <a16:creationId xmlns:a16="http://schemas.microsoft.com/office/drawing/2014/main" id="{F071ACA8-F8E2-E4FC-8EDD-79BE91BC7C79}"/>
              </a:ext>
            </a:extLst>
          </p:cNvPr>
          <p:cNvSpPr/>
          <p:nvPr>
            <p:custDataLst>
              <p:tags r:id="rId6"/>
            </p:custDataLst>
          </p:nvPr>
        </p:nvSpPr>
        <p:spPr>
          <a:xfrm>
            <a:off x="431771" y="1830635"/>
            <a:ext cx="2852512" cy="10885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1" name="Connecteur droit 30">
            <a:extLst>
              <a:ext uri="{FF2B5EF4-FFF2-40B4-BE49-F238E27FC236}">
                <a16:creationId xmlns:a16="http://schemas.microsoft.com/office/drawing/2014/main" id="{F1AB32F4-BB81-E324-4E89-EF89E14678BA}"/>
              </a:ext>
            </a:extLst>
          </p:cNvPr>
          <p:cNvCxnSpPr>
            <a:cxnSpLocks/>
          </p:cNvCxnSpPr>
          <p:nvPr>
            <p:custDataLst>
              <p:tags r:id="rId7"/>
            </p:custDataLst>
          </p:nvPr>
        </p:nvCxnSpPr>
        <p:spPr>
          <a:xfrm>
            <a:off x="1850153" y="3278935"/>
            <a:ext cx="0" cy="40769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34" name="Connecteur droit 33">
            <a:extLst>
              <a:ext uri="{FF2B5EF4-FFF2-40B4-BE49-F238E27FC236}">
                <a16:creationId xmlns:a16="http://schemas.microsoft.com/office/drawing/2014/main" id="{FE4C79CB-2B10-C077-48B6-2931715DD78A}"/>
              </a:ext>
            </a:extLst>
          </p:cNvPr>
          <p:cNvCxnSpPr>
            <a:cxnSpLocks/>
          </p:cNvCxnSpPr>
          <p:nvPr>
            <p:custDataLst>
              <p:tags r:id="rId8"/>
            </p:custDataLst>
          </p:nvPr>
        </p:nvCxnSpPr>
        <p:spPr>
          <a:xfrm>
            <a:off x="5269938" y="3278935"/>
            <a:ext cx="0" cy="40769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35" name="Connecteur droit 34">
            <a:extLst>
              <a:ext uri="{FF2B5EF4-FFF2-40B4-BE49-F238E27FC236}">
                <a16:creationId xmlns:a16="http://schemas.microsoft.com/office/drawing/2014/main" id="{96952C74-1E01-1BD8-A1C9-ECE5E8CA3959}"/>
              </a:ext>
            </a:extLst>
          </p:cNvPr>
          <p:cNvCxnSpPr>
            <a:cxnSpLocks/>
          </p:cNvCxnSpPr>
          <p:nvPr>
            <p:custDataLst>
              <p:tags r:id="rId9"/>
            </p:custDataLst>
          </p:nvPr>
        </p:nvCxnSpPr>
        <p:spPr>
          <a:xfrm>
            <a:off x="8666418" y="3292349"/>
            <a:ext cx="0" cy="40769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36" name="Connecteur droit 35">
            <a:extLst>
              <a:ext uri="{FF2B5EF4-FFF2-40B4-BE49-F238E27FC236}">
                <a16:creationId xmlns:a16="http://schemas.microsoft.com/office/drawing/2014/main" id="{17CEE50E-BA12-9AA0-DEEB-E0C5EE2B5FE8}"/>
              </a:ext>
            </a:extLst>
          </p:cNvPr>
          <p:cNvCxnSpPr>
            <a:cxnSpLocks/>
          </p:cNvCxnSpPr>
          <p:nvPr>
            <p:custDataLst>
              <p:tags r:id="rId10"/>
            </p:custDataLst>
          </p:nvPr>
        </p:nvCxnSpPr>
        <p:spPr>
          <a:xfrm>
            <a:off x="2977139" y="3700043"/>
            <a:ext cx="0" cy="40769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37" name="Connecteur droit 36">
            <a:extLst>
              <a:ext uri="{FF2B5EF4-FFF2-40B4-BE49-F238E27FC236}">
                <a16:creationId xmlns:a16="http://schemas.microsoft.com/office/drawing/2014/main" id="{1722F94D-AE9F-C8E9-25A1-621E7D1FA26A}"/>
              </a:ext>
            </a:extLst>
          </p:cNvPr>
          <p:cNvCxnSpPr>
            <a:cxnSpLocks/>
          </p:cNvCxnSpPr>
          <p:nvPr>
            <p:custDataLst>
              <p:tags r:id="rId11"/>
            </p:custDataLst>
          </p:nvPr>
        </p:nvCxnSpPr>
        <p:spPr>
          <a:xfrm>
            <a:off x="6449336" y="3700043"/>
            <a:ext cx="0" cy="40769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38" name="Connecteur droit 37">
            <a:extLst>
              <a:ext uri="{FF2B5EF4-FFF2-40B4-BE49-F238E27FC236}">
                <a16:creationId xmlns:a16="http://schemas.microsoft.com/office/drawing/2014/main" id="{BE28F63C-605E-D64B-CA4F-1CB420A3473D}"/>
              </a:ext>
            </a:extLst>
          </p:cNvPr>
          <p:cNvCxnSpPr>
            <a:cxnSpLocks/>
          </p:cNvCxnSpPr>
          <p:nvPr>
            <p:custDataLst>
              <p:tags r:id="rId12"/>
            </p:custDataLst>
          </p:nvPr>
        </p:nvCxnSpPr>
        <p:spPr>
          <a:xfrm>
            <a:off x="9851740" y="3700043"/>
            <a:ext cx="0" cy="407694"/>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2" name="Espace réservé du numéro de diapositive 1">
            <a:extLst>
              <a:ext uri="{FF2B5EF4-FFF2-40B4-BE49-F238E27FC236}">
                <a16:creationId xmlns:a16="http://schemas.microsoft.com/office/drawing/2014/main" id="{0AD9BFFD-9A04-416F-AE13-BB856D38CA04}"/>
              </a:ext>
            </a:extLst>
          </p:cNvPr>
          <p:cNvSpPr>
            <a:spLocks noGrp="1"/>
          </p:cNvSpPr>
          <p:nvPr>
            <p:ph type="sldNum" sz="quarter" idx="10"/>
            <p:custDataLst>
              <p:tags r:id="rId13"/>
            </p:custDataLst>
          </p:nvPr>
        </p:nvSpPr>
        <p:spPr>
          <a:xfrm>
            <a:off x="8610600" y="6356350"/>
            <a:ext cx="2743200" cy="365125"/>
          </a:xfrm>
        </p:spPr>
        <p:txBody>
          <a:bodyPr anchor="ctr">
            <a:normAutofit/>
          </a:bodyPr>
          <a:lstStyle/>
          <a:p>
            <a:pPr>
              <a:spcAft>
                <a:spcPts val="600"/>
              </a:spcAft>
            </a:pPr>
            <a:fld id="{D484A613-5676-1143-AC98-8E218D214FE7}" type="slidenum">
              <a:rPr lang="fr-FR" smtClean="0"/>
              <a:pPr>
                <a:spcAft>
                  <a:spcPts val="600"/>
                </a:spcAft>
              </a:pPr>
              <a:t>8</a:t>
            </a:fld>
            <a:endParaRPr lang="fr-FR" dirty="0"/>
          </a:p>
        </p:txBody>
      </p:sp>
      <p:sp>
        <p:nvSpPr>
          <p:cNvPr id="9" name="Espace réservé du texte 8">
            <a:extLst>
              <a:ext uri="{FF2B5EF4-FFF2-40B4-BE49-F238E27FC236}">
                <a16:creationId xmlns:a16="http://schemas.microsoft.com/office/drawing/2014/main" id="{40DEC35A-104A-4290-8CD7-5F1E1C453948}"/>
              </a:ext>
            </a:extLst>
          </p:cNvPr>
          <p:cNvSpPr>
            <a:spLocks noGrp="1"/>
          </p:cNvSpPr>
          <p:nvPr>
            <p:ph type="body" idx="11"/>
            <p:custDataLst>
              <p:tags r:id="rId14"/>
            </p:custDataLst>
          </p:nvPr>
        </p:nvSpPr>
        <p:spPr>
          <a:xfrm>
            <a:off x="839788" y="922317"/>
            <a:ext cx="10512424" cy="530326"/>
          </a:xfrm>
        </p:spPr>
        <p:txBody>
          <a:bodyPr anchor="b">
            <a:normAutofit/>
          </a:bodyPr>
          <a:lstStyle/>
          <a:p>
            <a:pPr>
              <a:lnSpc>
                <a:spcPct val="104000"/>
              </a:lnSpc>
            </a:pPr>
            <a:r>
              <a:rPr lang="fr-CA" dirty="0"/>
              <a:t>Grandes étapes de la démarche</a:t>
            </a:r>
          </a:p>
        </p:txBody>
      </p:sp>
      <p:sp>
        <p:nvSpPr>
          <p:cNvPr id="6" name="Titre 5">
            <a:extLst>
              <a:ext uri="{FF2B5EF4-FFF2-40B4-BE49-F238E27FC236}">
                <a16:creationId xmlns:a16="http://schemas.microsoft.com/office/drawing/2014/main" id="{EE315F3D-5497-47AB-B969-3F1A25DCDAFE}"/>
              </a:ext>
            </a:extLst>
          </p:cNvPr>
          <p:cNvSpPr>
            <a:spLocks noGrp="1"/>
          </p:cNvSpPr>
          <p:nvPr>
            <p:ph type="title"/>
            <p:custDataLst>
              <p:tags r:id="rId15"/>
            </p:custDataLst>
          </p:nvPr>
        </p:nvSpPr>
        <p:spPr>
          <a:xfrm>
            <a:off x="838200" y="213688"/>
            <a:ext cx="10515600" cy="575032"/>
          </a:xfrm>
        </p:spPr>
        <p:txBody>
          <a:bodyPr anchor="ctr">
            <a:normAutofit/>
          </a:bodyPr>
          <a:lstStyle/>
          <a:p>
            <a:r>
              <a:rPr lang="fr-CA" dirty="0"/>
              <a:t>Relations avec la nation W8banaki </a:t>
            </a:r>
          </a:p>
        </p:txBody>
      </p:sp>
      <p:sp>
        <p:nvSpPr>
          <p:cNvPr id="3" name="Rectangle : coins arrondis 2">
            <a:extLst>
              <a:ext uri="{FF2B5EF4-FFF2-40B4-BE49-F238E27FC236}">
                <a16:creationId xmlns:a16="http://schemas.microsoft.com/office/drawing/2014/main" id="{BF53C626-F294-242B-6494-EB1197B627C6}"/>
              </a:ext>
            </a:extLst>
          </p:cNvPr>
          <p:cNvSpPr/>
          <p:nvPr>
            <p:custDataLst>
              <p:tags r:id="rId16"/>
            </p:custDataLst>
          </p:nvPr>
        </p:nvSpPr>
        <p:spPr>
          <a:xfrm>
            <a:off x="428582" y="2231442"/>
            <a:ext cx="2852512" cy="1088571"/>
          </a:xfrm>
          <a:prstGeom prst="round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 coins arrondis 3">
            <a:extLst>
              <a:ext uri="{FF2B5EF4-FFF2-40B4-BE49-F238E27FC236}">
                <a16:creationId xmlns:a16="http://schemas.microsoft.com/office/drawing/2014/main" id="{E4ABCCE5-380C-B129-8397-EE2FFA56E03C}"/>
              </a:ext>
            </a:extLst>
          </p:cNvPr>
          <p:cNvSpPr/>
          <p:nvPr>
            <p:custDataLst>
              <p:tags r:id="rId17"/>
            </p:custDataLst>
          </p:nvPr>
        </p:nvSpPr>
        <p:spPr>
          <a:xfrm>
            <a:off x="3814327" y="2214361"/>
            <a:ext cx="2873532" cy="1088571"/>
          </a:xfrm>
          <a:prstGeom prst="round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 coins arrondis 4">
            <a:extLst>
              <a:ext uri="{FF2B5EF4-FFF2-40B4-BE49-F238E27FC236}">
                <a16:creationId xmlns:a16="http://schemas.microsoft.com/office/drawing/2014/main" id="{C4547646-C48B-E5FC-D269-B02C0D7B6155}"/>
              </a:ext>
            </a:extLst>
          </p:cNvPr>
          <p:cNvSpPr/>
          <p:nvPr>
            <p:custDataLst>
              <p:tags r:id="rId18"/>
            </p:custDataLst>
          </p:nvPr>
        </p:nvSpPr>
        <p:spPr>
          <a:xfrm>
            <a:off x="7242112" y="2228179"/>
            <a:ext cx="2852513" cy="1088571"/>
          </a:xfrm>
          <a:prstGeom prst="round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 coins arrondis 6">
            <a:extLst>
              <a:ext uri="{FF2B5EF4-FFF2-40B4-BE49-F238E27FC236}">
                <a16:creationId xmlns:a16="http://schemas.microsoft.com/office/drawing/2014/main" id="{8E75AEC5-132D-5DA4-3F7F-5375FC3322F6}"/>
              </a:ext>
            </a:extLst>
          </p:cNvPr>
          <p:cNvSpPr/>
          <p:nvPr>
            <p:custDataLst>
              <p:tags r:id="rId19"/>
            </p:custDataLst>
          </p:nvPr>
        </p:nvSpPr>
        <p:spPr>
          <a:xfrm>
            <a:off x="1555524" y="4064623"/>
            <a:ext cx="2852512" cy="1088571"/>
          </a:xfrm>
          <a:prstGeom prst="round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 coins arrondis 7">
            <a:extLst>
              <a:ext uri="{FF2B5EF4-FFF2-40B4-BE49-F238E27FC236}">
                <a16:creationId xmlns:a16="http://schemas.microsoft.com/office/drawing/2014/main" id="{A7183F5B-B8F6-F0F0-94CB-E2D8C6306CD1}"/>
              </a:ext>
            </a:extLst>
          </p:cNvPr>
          <p:cNvSpPr/>
          <p:nvPr>
            <p:custDataLst>
              <p:tags r:id="rId20"/>
            </p:custDataLst>
          </p:nvPr>
        </p:nvSpPr>
        <p:spPr>
          <a:xfrm>
            <a:off x="5007825" y="4064622"/>
            <a:ext cx="2857558" cy="1088571"/>
          </a:xfrm>
          <a:prstGeom prst="round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 coins arrondis 9">
            <a:extLst>
              <a:ext uri="{FF2B5EF4-FFF2-40B4-BE49-F238E27FC236}">
                <a16:creationId xmlns:a16="http://schemas.microsoft.com/office/drawing/2014/main" id="{1DF0A805-A662-5631-270F-E5668162BCB9}"/>
              </a:ext>
            </a:extLst>
          </p:cNvPr>
          <p:cNvSpPr/>
          <p:nvPr>
            <p:custDataLst>
              <p:tags r:id="rId21"/>
            </p:custDataLst>
          </p:nvPr>
        </p:nvSpPr>
        <p:spPr>
          <a:xfrm>
            <a:off x="8428700" y="4070372"/>
            <a:ext cx="2857558" cy="1088571"/>
          </a:xfrm>
          <a:prstGeom prst="round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a:extLst>
              <a:ext uri="{FF2B5EF4-FFF2-40B4-BE49-F238E27FC236}">
                <a16:creationId xmlns:a16="http://schemas.microsoft.com/office/drawing/2014/main" id="{289D594F-EE99-37C8-28C0-FC6DE3665F05}"/>
              </a:ext>
            </a:extLst>
          </p:cNvPr>
          <p:cNvSpPr txBox="1"/>
          <p:nvPr>
            <p:custDataLst>
              <p:tags r:id="rId22"/>
            </p:custDataLst>
          </p:nvPr>
        </p:nvSpPr>
        <p:spPr>
          <a:xfrm>
            <a:off x="440230" y="2310023"/>
            <a:ext cx="667658" cy="923330"/>
          </a:xfrm>
          <a:prstGeom prst="rect">
            <a:avLst/>
          </a:prstGeom>
          <a:noFill/>
        </p:spPr>
        <p:txBody>
          <a:bodyPr wrap="square" rtlCol="0">
            <a:spAutoFit/>
          </a:bodyPr>
          <a:lstStyle/>
          <a:p>
            <a:r>
              <a:rPr lang="fr-CA" sz="5400" b="1" dirty="0">
                <a:solidFill>
                  <a:schemeClr val="bg1"/>
                </a:solidFill>
              </a:rPr>
              <a:t>1</a:t>
            </a:r>
          </a:p>
        </p:txBody>
      </p:sp>
      <p:sp>
        <p:nvSpPr>
          <p:cNvPr id="13" name="ZoneTexte 12">
            <a:extLst>
              <a:ext uri="{FF2B5EF4-FFF2-40B4-BE49-F238E27FC236}">
                <a16:creationId xmlns:a16="http://schemas.microsoft.com/office/drawing/2014/main" id="{3B1CB9EA-1E39-17C1-7956-E358474706B5}"/>
              </a:ext>
            </a:extLst>
          </p:cNvPr>
          <p:cNvSpPr txBox="1"/>
          <p:nvPr>
            <p:custDataLst>
              <p:tags r:id="rId23"/>
            </p:custDataLst>
          </p:nvPr>
        </p:nvSpPr>
        <p:spPr>
          <a:xfrm>
            <a:off x="1574533" y="4147243"/>
            <a:ext cx="667658" cy="923330"/>
          </a:xfrm>
          <a:prstGeom prst="rect">
            <a:avLst/>
          </a:prstGeom>
          <a:noFill/>
        </p:spPr>
        <p:txBody>
          <a:bodyPr wrap="square" rtlCol="0">
            <a:spAutoFit/>
          </a:bodyPr>
          <a:lstStyle/>
          <a:p>
            <a:r>
              <a:rPr lang="fr-CA" sz="5400" b="1" dirty="0">
                <a:solidFill>
                  <a:schemeClr val="bg1"/>
                </a:solidFill>
              </a:rPr>
              <a:t>2</a:t>
            </a:r>
          </a:p>
        </p:txBody>
      </p:sp>
      <p:sp>
        <p:nvSpPr>
          <p:cNvPr id="14" name="ZoneTexte 13">
            <a:extLst>
              <a:ext uri="{FF2B5EF4-FFF2-40B4-BE49-F238E27FC236}">
                <a16:creationId xmlns:a16="http://schemas.microsoft.com/office/drawing/2014/main" id="{90BEFB69-FCDC-C521-14C0-2870DB8CB58B}"/>
              </a:ext>
            </a:extLst>
          </p:cNvPr>
          <p:cNvSpPr txBox="1"/>
          <p:nvPr>
            <p:custDataLst>
              <p:tags r:id="rId24"/>
            </p:custDataLst>
          </p:nvPr>
        </p:nvSpPr>
        <p:spPr>
          <a:xfrm>
            <a:off x="3846994" y="2298098"/>
            <a:ext cx="667658" cy="923330"/>
          </a:xfrm>
          <a:prstGeom prst="rect">
            <a:avLst/>
          </a:prstGeom>
          <a:noFill/>
        </p:spPr>
        <p:txBody>
          <a:bodyPr wrap="square" rtlCol="0">
            <a:spAutoFit/>
          </a:bodyPr>
          <a:lstStyle/>
          <a:p>
            <a:r>
              <a:rPr lang="fr-CA" sz="5400" b="1" dirty="0">
                <a:solidFill>
                  <a:schemeClr val="bg1"/>
                </a:solidFill>
              </a:rPr>
              <a:t>3</a:t>
            </a:r>
          </a:p>
        </p:txBody>
      </p:sp>
      <p:sp>
        <p:nvSpPr>
          <p:cNvPr id="15" name="ZoneTexte 14">
            <a:extLst>
              <a:ext uri="{FF2B5EF4-FFF2-40B4-BE49-F238E27FC236}">
                <a16:creationId xmlns:a16="http://schemas.microsoft.com/office/drawing/2014/main" id="{72763739-465B-4206-9620-21EF734FFAAA}"/>
              </a:ext>
            </a:extLst>
          </p:cNvPr>
          <p:cNvSpPr txBox="1"/>
          <p:nvPr>
            <p:custDataLst>
              <p:tags r:id="rId25"/>
            </p:custDataLst>
          </p:nvPr>
        </p:nvSpPr>
        <p:spPr>
          <a:xfrm>
            <a:off x="5048249" y="4180172"/>
            <a:ext cx="667658" cy="923330"/>
          </a:xfrm>
          <a:prstGeom prst="rect">
            <a:avLst/>
          </a:prstGeom>
          <a:noFill/>
        </p:spPr>
        <p:txBody>
          <a:bodyPr wrap="square" rtlCol="0">
            <a:spAutoFit/>
          </a:bodyPr>
          <a:lstStyle/>
          <a:p>
            <a:r>
              <a:rPr lang="fr-CA" sz="5400" b="1" dirty="0">
                <a:solidFill>
                  <a:schemeClr val="bg1"/>
                </a:solidFill>
              </a:rPr>
              <a:t>4</a:t>
            </a:r>
          </a:p>
        </p:txBody>
      </p:sp>
      <p:sp>
        <p:nvSpPr>
          <p:cNvPr id="16" name="ZoneTexte 15">
            <a:extLst>
              <a:ext uri="{FF2B5EF4-FFF2-40B4-BE49-F238E27FC236}">
                <a16:creationId xmlns:a16="http://schemas.microsoft.com/office/drawing/2014/main" id="{D5E766A7-71C7-109E-2E7C-0032F794285A}"/>
              </a:ext>
            </a:extLst>
          </p:cNvPr>
          <p:cNvSpPr txBox="1"/>
          <p:nvPr>
            <p:custDataLst>
              <p:tags r:id="rId26"/>
            </p:custDataLst>
          </p:nvPr>
        </p:nvSpPr>
        <p:spPr>
          <a:xfrm>
            <a:off x="7253258" y="2308342"/>
            <a:ext cx="667658" cy="923330"/>
          </a:xfrm>
          <a:prstGeom prst="rect">
            <a:avLst/>
          </a:prstGeom>
          <a:noFill/>
        </p:spPr>
        <p:txBody>
          <a:bodyPr wrap="square" rtlCol="0">
            <a:spAutoFit/>
          </a:bodyPr>
          <a:lstStyle/>
          <a:p>
            <a:r>
              <a:rPr lang="fr-CA" sz="5400" b="1" dirty="0">
                <a:solidFill>
                  <a:schemeClr val="bg1"/>
                </a:solidFill>
              </a:rPr>
              <a:t>5</a:t>
            </a:r>
          </a:p>
        </p:txBody>
      </p:sp>
      <p:sp>
        <p:nvSpPr>
          <p:cNvPr id="17" name="ZoneTexte 16">
            <a:extLst>
              <a:ext uri="{FF2B5EF4-FFF2-40B4-BE49-F238E27FC236}">
                <a16:creationId xmlns:a16="http://schemas.microsoft.com/office/drawing/2014/main" id="{E8D34BF6-E87C-B003-7E1D-36E632350C15}"/>
              </a:ext>
            </a:extLst>
          </p:cNvPr>
          <p:cNvSpPr txBox="1"/>
          <p:nvPr>
            <p:custDataLst>
              <p:tags r:id="rId27"/>
            </p:custDataLst>
          </p:nvPr>
        </p:nvSpPr>
        <p:spPr>
          <a:xfrm>
            <a:off x="8485115" y="4156564"/>
            <a:ext cx="667658" cy="923330"/>
          </a:xfrm>
          <a:prstGeom prst="rect">
            <a:avLst/>
          </a:prstGeom>
          <a:noFill/>
        </p:spPr>
        <p:txBody>
          <a:bodyPr wrap="square" rtlCol="0">
            <a:spAutoFit/>
          </a:bodyPr>
          <a:lstStyle/>
          <a:p>
            <a:r>
              <a:rPr lang="fr-CA" sz="5400" b="1" dirty="0">
                <a:solidFill>
                  <a:schemeClr val="bg1"/>
                </a:solidFill>
              </a:rPr>
              <a:t>6</a:t>
            </a:r>
          </a:p>
        </p:txBody>
      </p:sp>
      <p:sp>
        <p:nvSpPr>
          <p:cNvPr id="19" name="ZoneTexte 18">
            <a:extLst>
              <a:ext uri="{FF2B5EF4-FFF2-40B4-BE49-F238E27FC236}">
                <a16:creationId xmlns:a16="http://schemas.microsoft.com/office/drawing/2014/main" id="{8D44C7FC-9378-1683-5C08-7F1907B481B8}"/>
              </a:ext>
            </a:extLst>
          </p:cNvPr>
          <p:cNvSpPr txBox="1"/>
          <p:nvPr>
            <p:custDataLst>
              <p:tags r:id="rId28"/>
            </p:custDataLst>
          </p:nvPr>
        </p:nvSpPr>
        <p:spPr>
          <a:xfrm>
            <a:off x="982833" y="2511025"/>
            <a:ext cx="2085575" cy="584775"/>
          </a:xfrm>
          <a:prstGeom prst="rect">
            <a:avLst/>
          </a:prstGeom>
          <a:noFill/>
        </p:spPr>
        <p:txBody>
          <a:bodyPr wrap="square" rtlCol="0">
            <a:spAutoFit/>
          </a:bodyPr>
          <a:lstStyle/>
          <a:p>
            <a:pPr algn="ctr"/>
            <a:r>
              <a:rPr lang="fr-CA" sz="1600" b="1" dirty="0">
                <a:solidFill>
                  <a:schemeClr val="bg1"/>
                </a:solidFill>
              </a:rPr>
              <a:t>Ouverture du dialogue</a:t>
            </a:r>
          </a:p>
        </p:txBody>
      </p:sp>
      <p:sp>
        <p:nvSpPr>
          <p:cNvPr id="20" name="ZoneTexte 19">
            <a:extLst>
              <a:ext uri="{FF2B5EF4-FFF2-40B4-BE49-F238E27FC236}">
                <a16:creationId xmlns:a16="http://schemas.microsoft.com/office/drawing/2014/main" id="{4D9DD81D-0F10-DCA9-021D-21254088432F}"/>
              </a:ext>
            </a:extLst>
          </p:cNvPr>
          <p:cNvSpPr txBox="1"/>
          <p:nvPr>
            <p:custDataLst>
              <p:tags r:id="rId29"/>
            </p:custDataLst>
          </p:nvPr>
        </p:nvSpPr>
        <p:spPr>
          <a:xfrm>
            <a:off x="4373738" y="2347185"/>
            <a:ext cx="2178491" cy="830997"/>
          </a:xfrm>
          <a:prstGeom prst="rect">
            <a:avLst/>
          </a:prstGeom>
          <a:noFill/>
        </p:spPr>
        <p:txBody>
          <a:bodyPr wrap="square" rtlCol="0">
            <a:spAutoFit/>
          </a:bodyPr>
          <a:lstStyle/>
          <a:p>
            <a:pPr algn="ctr"/>
            <a:r>
              <a:rPr lang="fr-CA" sz="1600" b="1" dirty="0">
                <a:solidFill>
                  <a:schemeClr val="bg1"/>
                </a:solidFill>
              </a:rPr>
              <a:t>Portée de l’implication dans la rédaction de l’ÉES</a:t>
            </a:r>
          </a:p>
        </p:txBody>
      </p:sp>
      <p:sp>
        <p:nvSpPr>
          <p:cNvPr id="21" name="ZoneTexte 20">
            <a:extLst>
              <a:ext uri="{FF2B5EF4-FFF2-40B4-BE49-F238E27FC236}">
                <a16:creationId xmlns:a16="http://schemas.microsoft.com/office/drawing/2014/main" id="{E32381A1-6174-1971-265C-956F68A85019}"/>
              </a:ext>
            </a:extLst>
          </p:cNvPr>
          <p:cNvSpPr txBox="1"/>
          <p:nvPr>
            <p:custDataLst>
              <p:tags r:id="rId30"/>
            </p:custDataLst>
          </p:nvPr>
        </p:nvSpPr>
        <p:spPr>
          <a:xfrm>
            <a:off x="7915093" y="2355209"/>
            <a:ext cx="1980226" cy="830997"/>
          </a:xfrm>
          <a:prstGeom prst="rect">
            <a:avLst/>
          </a:prstGeom>
          <a:noFill/>
        </p:spPr>
        <p:txBody>
          <a:bodyPr wrap="square" rtlCol="0">
            <a:spAutoFit/>
          </a:bodyPr>
          <a:lstStyle/>
          <a:p>
            <a:pPr algn="ctr"/>
            <a:r>
              <a:rPr lang="fr-CA" sz="1600" b="1" dirty="0">
                <a:solidFill>
                  <a:schemeClr val="bg1"/>
                </a:solidFill>
              </a:rPr>
              <a:t>2ièmes contributions à l’ÉES</a:t>
            </a:r>
          </a:p>
        </p:txBody>
      </p:sp>
      <p:sp>
        <p:nvSpPr>
          <p:cNvPr id="22" name="ZoneTexte 21">
            <a:extLst>
              <a:ext uri="{FF2B5EF4-FFF2-40B4-BE49-F238E27FC236}">
                <a16:creationId xmlns:a16="http://schemas.microsoft.com/office/drawing/2014/main" id="{C73440F3-AC45-773C-7180-F1F68D9AF7AE}"/>
              </a:ext>
            </a:extLst>
          </p:cNvPr>
          <p:cNvSpPr txBox="1"/>
          <p:nvPr>
            <p:custDataLst>
              <p:tags r:id="rId31"/>
            </p:custDataLst>
          </p:nvPr>
        </p:nvSpPr>
        <p:spPr>
          <a:xfrm>
            <a:off x="2242192" y="4349449"/>
            <a:ext cx="1892992" cy="584775"/>
          </a:xfrm>
          <a:prstGeom prst="rect">
            <a:avLst/>
          </a:prstGeom>
          <a:noFill/>
        </p:spPr>
        <p:txBody>
          <a:bodyPr wrap="square" rtlCol="0">
            <a:spAutoFit/>
          </a:bodyPr>
          <a:lstStyle/>
          <a:p>
            <a:pPr algn="ctr"/>
            <a:r>
              <a:rPr lang="fr-CA" sz="1600" b="1" dirty="0">
                <a:solidFill>
                  <a:schemeClr val="bg1"/>
                </a:solidFill>
              </a:rPr>
              <a:t>Premières collaborations</a:t>
            </a:r>
          </a:p>
        </p:txBody>
      </p:sp>
      <p:sp>
        <p:nvSpPr>
          <p:cNvPr id="23" name="ZoneTexte 22">
            <a:extLst>
              <a:ext uri="{FF2B5EF4-FFF2-40B4-BE49-F238E27FC236}">
                <a16:creationId xmlns:a16="http://schemas.microsoft.com/office/drawing/2014/main" id="{5B8DAFFA-CAC5-E07A-80BF-1DFE31546E12}"/>
              </a:ext>
            </a:extLst>
          </p:cNvPr>
          <p:cNvSpPr txBox="1"/>
          <p:nvPr>
            <p:custDataLst>
              <p:tags r:id="rId32"/>
            </p:custDataLst>
          </p:nvPr>
        </p:nvSpPr>
        <p:spPr>
          <a:xfrm>
            <a:off x="9015868" y="4328392"/>
            <a:ext cx="2131653" cy="584775"/>
          </a:xfrm>
          <a:prstGeom prst="rect">
            <a:avLst/>
          </a:prstGeom>
          <a:noFill/>
        </p:spPr>
        <p:txBody>
          <a:bodyPr wrap="square" rtlCol="0">
            <a:spAutoFit/>
          </a:bodyPr>
          <a:lstStyle/>
          <a:p>
            <a:pPr algn="ctr"/>
            <a:r>
              <a:rPr lang="fr-CA" sz="1600" b="1" dirty="0">
                <a:solidFill>
                  <a:schemeClr val="bg1"/>
                </a:solidFill>
              </a:rPr>
              <a:t>Dernières contributions à l’ÉES</a:t>
            </a:r>
          </a:p>
        </p:txBody>
      </p:sp>
      <p:sp>
        <p:nvSpPr>
          <p:cNvPr id="24" name="ZoneTexte 23">
            <a:extLst>
              <a:ext uri="{FF2B5EF4-FFF2-40B4-BE49-F238E27FC236}">
                <a16:creationId xmlns:a16="http://schemas.microsoft.com/office/drawing/2014/main" id="{7D6BCBEA-3179-06FA-88B6-55E079F5FB8D}"/>
              </a:ext>
            </a:extLst>
          </p:cNvPr>
          <p:cNvSpPr txBox="1"/>
          <p:nvPr>
            <p:custDataLst>
              <p:tags r:id="rId33"/>
            </p:custDataLst>
          </p:nvPr>
        </p:nvSpPr>
        <p:spPr>
          <a:xfrm>
            <a:off x="5556290" y="4345984"/>
            <a:ext cx="2240594" cy="584775"/>
          </a:xfrm>
          <a:prstGeom prst="rect">
            <a:avLst/>
          </a:prstGeom>
          <a:noFill/>
        </p:spPr>
        <p:txBody>
          <a:bodyPr wrap="square" rtlCol="0">
            <a:spAutoFit/>
          </a:bodyPr>
          <a:lstStyle/>
          <a:p>
            <a:pPr algn="ctr"/>
            <a:r>
              <a:rPr lang="fr-CA" sz="1600" b="1" dirty="0">
                <a:solidFill>
                  <a:schemeClr val="bg1"/>
                </a:solidFill>
              </a:rPr>
              <a:t>Premières contributions à l’ÉES</a:t>
            </a:r>
          </a:p>
        </p:txBody>
      </p:sp>
      <p:cxnSp>
        <p:nvCxnSpPr>
          <p:cNvPr id="26" name="Connecteur droit 25">
            <a:extLst>
              <a:ext uri="{FF2B5EF4-FFF2-40B4-BE49-F238E27FC236}">
                <a16:creationId xmlns:a16="http://schemas.microsoft.com/office/drawing/2014/main" id="{7358CA09-C9F7-F9AE-F63E-17F73BC5B49D}"/>
              </a:ext>
            </a:extLst>
          </p:cNvPr>
          <p:cNvCxnSpPr>
            <a:cxnSpLocks/>
          </p:cNvCxnSpPr>
          <p:nvPr>
            <p:custDataLst>
              <p:tags r:id="rId34"/>
            </p:custDataLst>
          </p:nvPr>
        </p:nvCxnSpPr>
        <p:spPr>
          <a:xfrm>
            <a:off x="285386" y="3686629"/>
            <a:ext cx="11674385"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39" name="ZoneTexte 38">
            <a:extLst>
              <a:ext uri="{FF2B5EF4-FFF2-40B4-BE49-F238E27FC236}">
                <a16:creationId xmlns:a16="http://schemas.microsoft.com/office/drawing/2014/main" id="{CF12B8F8-CC6F-DDD7-2071-FB1F8C5F173D}"/>
              </a:ext>
            </a:extLst>
          </p:cNvPr>
          <p:cNvSpPr txBox="1"/>
          <p:nvPr>
            <p:custDataLst>
              <p:tags r:id="rId35"/>
            </p:custDataLst>
          </p:nvPr>
        </p:nvSpPr>
        <p:spPr>
          <a:xfrm>
            <a:off x="428582" y="1857938"/>
            <a:ext cx="2774730" cy="369332"/>
          </a:xfrm>
          <a:prstGeom prst="rect">
            <a:avLst/>
          </a:prstGeom>
          <a:noFill/>
        </p:spPr>
        <p:txBody>
          <a:bodyPr wrap="square" rtlCol="0">
            <a:spAutoFit/>
          </a:bodyPr>
          <a:lstStyle/>
          <a:p>
            <a:pPr algn="ctr"/>
            <a:r>
              <a:rPr lang="fr-CA" b="1" dirty="0"/>
              <a:t>Hiver 2021-2022</a:t>
            </a:r>
          </a:p>
        </p:txBody>
      </p:sp>
      <p:sp>
        <p:nvSpPr>
          <p:cNvPr id="40" name="ZoneTexte 39">
            <a:extLst>
              <a:ext uri="{FF2B5EF4-FFF2-40B4-BE49-F238E27FC236}">
                <a16:creationId xmlns:a16="http://schemas.microsoft.com/office/drawing/2014/main" id="{7762155E-1FAD-CB21-CDBE-D3348F1F92D5}"/>
              </a:ext>
            </a:extLst>
          </p:cNvPr>
          <p:cNvSpPr txBox="1"/>
          <p:nvPr>
            <p:custDataLst>
              <p:tags r:id="rId36"/>
            </p:custDataLst>
          </p:nvPr>
        </p:nvSpPr>
        <p:spPr>
          <a:xfrm>
            <a:off x="3843682" y="1836111"/>
            <a:ext cx="2852511" cy="369332"/>
          </a:xfrm>
          <a:prstGeom prst="rect">
            <a:avLst/>
          </a:prstGeom>
          <a:noFill/>
        </p:spPr>
        <p:txBody>
          <a:bodyPr wrap="square" rtlCol="0">
            <a:spAutoFit/>
          </a:bodyPr>
          <a:lstStyle/>
          <a:p>
            <a:pPr algn="ctr"/>
            <a:r>
              <a:rPr lang="fr-CA" b="1" dirty="0"/>
              <a:t>Été 2022</a:t>
            </a:r>
          </a:p>
        </p:txBody>
      </p:sp>
      <p:sp>
        <p:nvSpPr>
          <p:cNvPr id="41" name="ZoneTexte 40">
            <a:extLst>
              <a:ext uri="{FF2B5EF4-FFF2-40B4-BE49-F238E27FC236}">
                <a16:creationId xmlns:a16="http://schemas.microsoft.com/office/drawing/2014/main" id="{B1418782-83E6-BA1F-0BD6-62E76A1FE79D}"/>
              </a:ext>
            </a:extLst>
          </p:cNvPr>
          <p:cNvSpPr txBox="1"/>
          <p:nvPr>
            <p:custDataLst>
              <p:tags r:id="rId37"/>
            </p:custDataLst>
          </p:nvPr>
        </p:nvSpPr>
        <p:spPr>
          <a:xfrm>
            <a:off x="7242112" y="1866016"/>
            <a:ext cx="2852511" cy="369332"/>
          </a:xfrm>
          <a:prstGeom prst="rect">
            <a:avLst/>
          </a:prstGeom>
          <a:noFill/>
        </p:spPr>
        <p:txBody>
          <a:bodyPr wrap="square" rtlCol="0">
            <a:spAutoFit/>
          </a:bodyPr>
          <a:lstStyle/>
          <a:p>
            <a:pPr algn="ctr"/>
            <a:r>
              <a:rPr lang="fr-CA" b="1" dirty="0"/>
              <a:t>Hiver 2022-2023</a:t>
            </a:r>
          </a:p>
        </p:txBody>
      </p:sp>
      <p:sp>
        <p:nvSpPr>
          <p:cNvPr id="42" name="ZoneTexte 41">
            <a:extLst>
              <a:ext uri="{FF2B5EF4-FFF2-40B4-BE49-F238E27FC236}">
                <a16:creationId xmlns:a16="http://schemas.microsoft.com/office/drawing/2014/main" id="{3D5D3EB2-6B53-1813-9D39-8C163AE771C6}"/>
              </a:ext>
            </a:extLst>
          </p:cNvPr>
          <p:cNvSpPr txBox="1"/>
          <p:nvPr>
            <p:custDataLst>
              <p:tags r:id="rId38"/>
            </p:custDataLst>
          </p:nvPr>
        </p:nvSpPr>
        <p:spPr>
          <a:xfrm>
            <a:off x="1555524" y="5169925"/>
            <a:ext cx="2852511" cy="369332"/>
          </a:xfrm>
          <a:prstGeom prst="rect">
            <a:avLst/>
          </a:prstGeom>
          <a:noFill/>
        </p:spPr>
        <p:txBody>
          <a:bodyPr wrap="square" rtlCol="0">
            <a:spAutoFit/>
          </a:bodyPr>
          <a:lstStyle/>
          <a:p>
            <a:pPr algn="ctr"/>
            <a:r>
              <a:rPr lang="fr-CA" b="1" dirty="0"/>
              <a:t>Hiver-printemps 2022</a:t>
            </a:r>
          </a:p>
        </p:txBody>
      </p:sp>
      <p:sp>
        <p:nvSpPr>
          <p:cNvPr id="43" name="ZoneTexte 42">
            <a:extLst>
              <a:ext uri="{FF2B5EF4-FFF2-40B4-BE49-F238E27FC236}">
                <a16:creationId xmlns:a16="http://schemas.microsoft.com/office/drawing/2014/main" id="{7BA80449-7BA7-01CA-6685-1AAA0ACE36AE}"/>
              </a:ext>
            </a:extLst>
          </p:cNvPr>
          <p:cNvSpPr txBox="1"/>
          <p:nvPr>
            <p:custDataLst>
              <p:tags r:id="rId39"/>
            </p:custDataLst>
          </p:nvPr>
        </p:nvSpPr>
        <p:spPr>
          <a:xfrm>
            <a:off x="5048249" y="5167708"/>
            <a:ext cx="2748635" cy="369332"/>
          </a:xfrm>
          <a:prstGeom prst="rect">
            <a:avLst/>
          </a:prstGeom>
          <a:noFill/>
        </p:spPr>
        <p:txBody>
          <a:bodyPr wrap="square" rtlCol="0">
            <a:spAutoFit/>
          </a:bodyPr>
          <a:lstStyle/>
          <a:p>
            <a:pPr algn="ctr"/>
            <a:r>
              <a:rPr lang="fr-CA" b="1" dirty="0"/>
              <a:t>Automne 2022</a:t>
            </a:r>
          </a:p>
        </p:txBody>
      </p:sp>
      <p:sp>
        <p:nvSpPr>
          <p:cNvPr id="44" name="ZoneTexte 43">
            <a:extLst>
              <a:ext uri="{FF2B5EF4-FFF2-40B4-BE49-F238E27FC236}">
                <a16:creationId xmlns:a16="http://schemas.microsoft.com/office/drawing/2014/main" id="{11592639-F901-2205-6C2B-B0F644F02576}"/>
              </a:ext>
            </a:extLst>
          </p:cNvPr>
          <p:cNvSpPr txBox="1"/>
          <p:nvPr>
            <p:custDataLst>
              <p:tags r:id="rId40"/>
            </p:custDataLst>
          </p:nvPr>
        </p:nvSpPr>
        <p:spPr>
          <a:xfrm>
            <a:off x="8479292" y="5166085"/>
            <a:ext cx="2784718" cy="369332"/>
          </a:xfrm>
          <a:prstGeom prst="rect">
            <a:avLst/>
          </a:prstGeom>
          <a:noFill/>
        </p:spPr>
        <p:txBody>
          <a:bodyPr wrap="square" rtlCol="0">
            <a:spAutoFit/>
          </a:bodyPr>
          <a:lstStyle/>
          <a:p>
            <a:pPr algn="ctr"/>
            <a:r>
              <a:rPr lang="fr-CA" b="1" dirty="0"/>
              <a:t>À venir</a:t>
            </a:r>
          </a:p>
        </p:txBody>
      </p:sp>
    </p:spTree>
    <p:extLst>
      <p:ext uri="{BB962C8B-B14F-4D97-AF65-F5344CB8AC3E}">
        <p14:creationId xmlns:p14="http://schemas.microsoft.com/office/powerpoint/2010/main" val="232194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14DABDAF-9F15-B8FB-A1BD-67778F9DA7C0}"/>
              </a:ext>
            </a:extLst>
          </p:cNvPr>
          <p:cNvPicPr>
            <a:picLocks noChangeAspect="1"/>
          </p:cNvPicPr>
          <p:nvPr>
            <p:custDataLst>
              <p:tags r:id="rId1"/>
            </p:custDataLst>
          </p:nvPr>
        </p:nvPicPr>
        <p:blipFill>
          <a:blip r:embed="rId11"/>
          <a:stretch>
            <a:fillRect/>
          </a:stretch>
        </p:blipFill>
        <p:spPr>
          <a:xfrm rot="390115">
            <a:off x="8979438" y="2018450"/>
            <a:ext cx="3001778" cy="3893396"/>
          </a:xfrm>
          <a:prstGeom prst="rect">
            <a:avLst/>
          </a:prstGeom>
          <a:effectLst>
            <a:outerShdw blurRad="50800" dist="38100" dir="2700000" algn="tl" rotWithShape="0">
              <a:prstClr val="black">
                <a:alpha val="40000"/>
              </a:prstClr>
            </a:outerShdw>
          </a:effectLst>
        </p:spPr>
      </p:pic>
      <p:sp>
        <p:nvSpPr>
          <p:cNvPr id="2" name="Espace réservé du numéro de diapositive 1">
            <a:extLst>
              <a:ext uri="{FF2B5EF4-FFF2-40B4-BE49-F238E27FC236}">
                <a16:creationId xmlns:a16="http://schemas.microsoft.com/office/drawing/2014/main" id="{0AD9BFFD-9A04-416F-AE13-BB856D38CA04}"/>
              </a:ext>
            </a:extLst>
          </p:cNvPr>
          <p:cNvSpPr>
            <a:spLocks noGrp="1"/>
          </p:cNvSpPr>
          <p:nvPr>
            <p:ph type="sldNum" sz="quarter" idx="12"/>
            <p:custDataLst>
              <p:tags r:id="rId2"/>
            </p:custDataLst>
          </p:nvPr>
        </p:nvSpPr>
        <p:spPr>
          <a:xfrm>
            <a:off x="8610600" y="6356350"/>
            <a:ext cx="2743200" cy="365125"/>
          </a:xfrm>
        </p:spPr>
        <p:txBody>
          <a:bodyPr anchor="ctr">
            <a:normAutofit/>
          </a:bodyPr>
          <a:lstStyle/>
          <a:p>
            <a:pPr>
              <a:spcAft>
                <a:spcPts val="600"/>
              </a:spcAft>
            </a:pPr>
            <a:fld id="{D484A613-5676-1143-AC98-8E218D214FE7}" type="slidenum">
              <a:rPr lang="fr-FR" smtClean="0"/>
              <a:pPr>
                <a:spcAft>
                  <a:spcPts val="600"/>
                </a:spcAft>
              </a:pPr>
              <a:t>9</a:t>
            </a:fld>
            <a:endParaRPr lang="fr-FR" dirty="0"/>
          </a:p>
        </p:txBody>
      </p:sp>
      <p:sp>
        <p:nvSpPr>
          <p:cNvPr id="6" name="Titre 5">
            <a:extLst>
              <a:ext uri="{FF2B5EF4-FFF2-40B4-BE49-F238E27FC236}">
                <a16:creationId xmlns:a16="http://schemas.microsoft.com/office/drawing/2014/main" id="{EE315F3D-5497-47AB-B969-3F1A25DCDAFE}"/>
              </a:ext>
            </a:extLst>
          </p:cNvPr>
          <p:cNvSpPr>
            <a:spLocks noGrp="1"/>
          </p:cNvSpPr>
          <p:nvPr>
            <p:ph type="title"/>
            <p:custDataLst>
              <p:tags r:id="rId3"/>
            </p:custDataLst>
          </p:nvPr>
        </p:nvSpPr>
        <p:spPr>
          <a:xfrm>
            <a:off x="838200" y="213688"/>
            <a:ext cx="10515600" cy="575032"/>
          </a:xfrm>
        </p:spPr>
        <p:txBody>
          <a:bodyPr anchor="ctr">
            <a:normAutofit/>
          </a:bodyPr>
          <a:lstStyle/>
          <a:p>
            <a:r>
              <a:rPr lang="fr-CA" dirty="0"/>
              <a:t>Relations avec la nation W8banaki </a:t>
            </a:r>
          </a:p>
        </p:txBody>
      </p:sp>
      <p:sp>
        <p:nvSpPr>
          <p:cNvPr id="8" name="Espace réservé du texte 7">
            <a:extLst>
              <a:ext uri="{FF2B5EF4-FFF2-40B4-BE49-F238E27FC236}">
                <a16:creationId xmlns:a16="http://schemas.microsoft.com/office/drawing/2014/main" id="{CF4BDB34-C8F2-42EC-8608-9AA75BD9A88F}"/>
              </a:ext>
            </a:extLst>
          </p:cNvPr>
          <p:cNvSpPr>
            <a:spLocks noGrp="1"/>
          </p:cNvSpPr>
          <p:nvPr>
            <p:ph type="body" idx="11"/>
            <p:custDataLst>
              <p:tags r:id="rId4"/>
            </p:custDataLst>
          </p:nvPr>
        </p:nvSpPr>
        <p:spPr>
          <a:xfrm>
            <a:off x="838201" y="1124710"/>
            <a:ext cx="5113209" cy="530326"/>
          </a:xfrm>
        </p:spPr>
        <p:txBody>
          <a:bodyPr anchor="b">
            <a:normAutofit/>
          </a:bodyPr>
          <a:lstStyle/>
          <a:p>
            <a:pPr>
              <a:lnSpc>
                <a:spcPct val="104000"/>
              </a:lnSpc>
            </a:pPr>
            <a:r>
              <a:rPr lang="fr-CA" dirty="0"/>
              <a:t>Sommaire des interactions</a:t>
            </a:r>
          </a:p>
        </p:txBody>
      </p:sp>
      <p:sp>
        <p:nvSpPr>
          <p:cNvPr id="4" name="Espace réservé du contenu 3">
            <a:extLst>
              <a:ext uri="{FF2B5EF4-FFF2-40B4-BE49-F238E27FC236}">
                <a16:creationId xmlns:a16="http://schemas.microsoft.com/office/drawing/2014/main" id="{1D295897-8CE0-4092-B1E5-3816C41B333A}"/>
              </a:ext>
            </a:extLst>
          </p:cNvPr>
          <p:cNvSpPr>
            <a:spLocks noGrp="1"/>
          </p:cNvSpPr>
          <p:nvPr>
            <p:ph idx="14"/>
            <p:custDataLst>
              <p:tags r:id="rId5"/>
            </p:custDataLst>
          </p:nvPr>
        </p:nvSpPr>
        <p:spPr>
          <a:xfrm>
            <a:off x="838201" y="1859630"/>
            <a:ext cx="5257799" cy="4126115"/>
          </a:xfrm>
        </p:spPr>
        <p:txBody>
          <a:bodyPr>
            <a:normAutofit fontScale="47500" lnSpcReduction="20000"/>
          </a:bodyPr>
          <a:lstStyle/>
          <a:p>
            <a:r>
              <a:rPr lang="fr-CA" sz="3800" dirty="0"/>
              <a:t>9 rencontres en ligne.</a:t>
            </a:r>
          </a:p>
          <a:p>
            <a:r>
              <a:rPr lang="fr-CA" sz="3800" dirty="0"/>
              <a:t>Commentaires sur la liste préliminaire des enjeux et les </a:t>
            </a:r>
            <a:r>
              <a:rPr lang="fr-CA" sz="3800" dirty="0" err="1"/>
              <a:t>CVEs</a:t>
            </a:r>
            <a:r>
              <a:rPr lang="fr-CA" sz="3800" dirty="0"/>
              <a:t> concernées.</a:t>
            </a:r>
          </a:p>
          <a:p>
            <a:r>
              <a:rPr lang="fr-CA" sz="3800" dirty="0"/>
              <a:t>Réponses à un questionnaire au sujet des préoccupations et des impacts sur les Droits de la Nation.</a:t>
            </a:r>
          </a:p>
          <a:p>
            <a:r>
              <a:rPr lang="fr-CA" sz="3800" dirty="0"/>
              <a:t>Collaboration à la rédaction d’une fiche-synthèse destinée au grand public sur l’enjeu des Droits de la Nation W8banaki.</a:t>
            </a:r>
          </a:p>
          <a:p>
            <a:r>
              <a:rPr lang="fr-CA" sz="3800" dirty="0"/>
              <a:t>Rédaction de sections de l’ÉES.</a:t>
            </a:r>
          </a:p>
          <a:p>
            <a:r>
              <a:rPr lang="fr-CA" sz="3800" dirty="0"/>
              <a:t>Plusieurs échanges de courriels.</a:t>
            </a:r>
          </a:p>
          <a:p>
            <a:endParaRPr lang="fr-CA" dirty="0"/>
          </a:p>
        </p:txBody>
      </p:sp>
      <p:pic>
        <p:nvPicPr>
          <p:cNvPr id="11" name="Image 10">
            <a:extLst>
              <a:ext uri="{FF2B5EF4-FFF2-40B4-BE49-F238E27FC236}">
                <a16:creationId xmlns:a16="http://schemas.microsoft.com/office/drawing/2014/main" id="{B9B002BC-9C44-E4C9-624B-93008EE054E8}"/>
              </a:ext>
            </a:extLst>
          </p:cNvPr>
          <p:cNvPicPr>
            <a:picLocks noChangeAspect="1"/>
          </p:cNvPicPr>
          <p:nvPr>
            <p:custDataLst>
              <p:tags r:id="rId6"/>
            </p:custDataLst>
          </p:nvPr>
        </p:nvPicPr>
        <p:blipFill>
          <a:blip r:embed="rId12"/>
          <a:stretch>
            <a:fillRect/>
          </a:stretch>
        </p:blipFill>
        <p:spPr>
          <a:xfrm rot="797739">
            <a:off x="8481312" y="1534949"/>
            <a:ext cx="3001778" cy="3893396"/>
          </a:xfrm>
          <a:prstGeom prst="rect">
            <a:avLst/>
          </a:prstGeom>
          <a:effectLst>
            <a:outerShdw blurRad="50800" dist="38100" dir="18900000" algn="bl" rotWithShape="0">
              <a:prstClr val="black">
                <a:alpha val="40000"/>
              </a:prstClr>
            </a:outerShdw>
          </a:effectLst>
        </p:spPr>
      </p:pic>
      <p:pic>
        <p:nvPicPr>
          <p:cNvPr id="9" name="Image 8">
            <a:extLst>
              <a:ext uri="{FF2B5EF4-FFF2-40B4-BE49-F238E27FC236}">
                <a16:creationId xmlns:a16="http://schemas.microsoft.com/office/drawing/2014/main" id="{8F918908-067C-1C30-70FB-FACCBECEF81C}"/>
              </a:ext>
            </a:extLst>
          </p:cNvPr>
          <p:cNvPicPr>
            <a:picLocks noChangeAspect="1"/>
          </p:cNvPicPr>
          <p:nvPr>
            <p:custDataLst>
              <p:tags r:id="rId7"/>
            </p:custDataLst>
          </p:nvPr>
        </p:nvPicPr>
        <p:blipFill>
          <a:blip r:embed="rId13"/>
          <a:stretch>
            <a:fillRect/>
          </a:stretch>
        </p:blipFill>
        <p:spPr>
          <a:xfrm rot="359466">
            <a:off x="7630123" y="1099981"/>
            <a:ext cx="2983946" cy="3893396"/>
          </a:xfrm>
          <a:prstGeom prst="rect">
            <a:avLst/>
          </a:prstGeom>
          <a:effectLst>
            <a:outerShdw blurRad="50800" dist="38100" dir="16200000" rotWithShape="0">
              <a:prstClr val="black">
                <a:alpha val="40000"/>
              </a:prstClr>
            </a:outerShdw>
          </a:effectLst>
        </p:spPr>
      </p:pic>
      <p:pic>
        <p:nvPicPr>
          <p:cNvPr id="5" name="Image 4">
            <a:extLst>
              <a:ext uri="{FF2B5EF4-FFF2-40B4-BE49-F238E27FC236}">
                <a16:creationId xmlns:a16="http://schemas.microsoft.com/office/drawing/2014/main" id="{E4814C85-8CE1-2231-36B8-46641464E6E3}"/>
              </a:ext>
            </a:extLst>
          </p:cNvPr>
          <p:cNvPicPr>
            <a:picLocks noChangeAspect="1"/>
          </p:cNvPicPr>
          <p:nvPr>
            <p:custDataLst>
              <p:tags r:id="rId8"/>
            </p:custDataLst>
          </p:nvPr>
        </p:nvPicPr>
        <p:blipFill>
          <a:blip r:embed="rId14"/>
          <a:stretch>
            <a:fillRect/>
          </a:stretch>
        </p:blipFill>
        <p:spPr>
          <a:xfrm rot="21229667">
            <a:off x="6519343" y="1657062"/>
            <a:ext cx="3007722" cy="38933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02389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NUM" val="37"/>
</p:tagLst>
</file>

<file path=ppt/tags/tag101.xml><?xml version="1.0" encoding="utf-8"?>
<p:tagLst xmlns:a="http://schemas.openxmlformats.org/drawingml/2006/main" xmlns:r="http://schemas.openxmlformats.org/officeDocument/2006/relationships" xmlns:p="http://schemas.openxmlformats.org/presentationml/2006/main">
  <p:tag name="NUM" val="38"/>
</p:tagLst>
</file>

<file path=ppt/tags/tag102.xml><?xml version="1.0" encoding="utf-8"?>
<p:tagLst xmlns:a="http://schemas.openxmlformats.org/drawingml/2006/main" xmlns:r="http://schemas.openxmlformats.org/officeDocument/2006/relationships" xmlns:p="http://schemas.openxmlformats.org/presentationml/2006/main">
  <p:tag name="NUM" val="39"/>
</p:tagLst>
</file>

<file path=ppt/tags/tag103.xml><?xml version="1.0" encoding="utf-8"?>
<p:tagLst xmlns:a="http://schemas.openxmlformats.org/drawingml/2006/main" xmlns:r="http://schemas.openxmlformats.org/officeDocument/2006/relationships" xmlns:p="http://schemas.openxmlformats.org/presentationml/2006/main">
  <p:tag name="NUM" val="40"/>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MM_SLIDE_TYPE" val="6"/>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NUM" val="1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0"/>
</p:tagLst>
</file>

<file path=ppt/tags/tag74.xml><?xml version="1.0" encoding="utf-8"?>
<p:tagLst xmlns:a="http://schemas.openxmlformats.org/drawingml/2006/main" xmlns:r="http://schemas.openxmlformats.org/officeDocument/2006/relationships" xmlns:p="http://schemas.openxmlformats.org/presentationml/2006/main">
  <p:tag name="NUM" val="11"/>
</p:tagLst>
</file>

<file path=ppt/tags/tag75.xml><?xml version="1.0" encoding="utf-8"?>
<p:tagLst xmlns:a="http://schemas.openxmlformats.org/drawingml/2006/main" xmlns:r="http://schemas.openxmlformats.org/officeDocument/2006/relationships" xmlns:p="http://schemas.openxmlformats.org/presentationml/2006/main">
  <p:tag name="NUM" val="12"/>
</p:tagLst>
</file>

<file path=ppt/tags/tag76.xml><?xml version="1.0" encoding="utf-8"?>
<p:tagLst xmlns:a="http://schemas.openxmlformats.org/drawingml/2006/main" xmlns:r="http://schemas.openxmlformats.org/officeDocument/2006/relationships" xmlns:p="http://schemas.openxmlformats.org/presentationml/2006/main">
  <p:tag name="NUM" val="13"/>
</p:tagLst>
</file>

<file path=ppt/tags/tag77.xml><?xml version="1.0" encoding="utf-8"?>
<p:tagLst xmlns:a="http://schemas.openxmlformats.org/drawingml/2006/main" xmlns:r="http://schemas.openxmlformats.org/officeDocument/2006/relationships" xmlns:p="http://schemas.openxmlformats.org/presentationml/2006/main">
  <p:tag name="NUM" val="14"/>
</p:tagLst>
</file>

<file path=ppt/tags/tag78.xml><?xml version="1.0" encoding="utf-8"?>
<p:tagLst xmlns:a="http://schemas.openxmlformats.org/drawingml/2006/main" xmlns:r="http://schemas.openxmlformats.org/officeDocument/2006/relationships" xmlns:p="http://schemas.openxmlformats.org/presentationml/2006/main">
  <p:tag name="NUM" val="15"/>
</p:tagLst>
</file>

<file path=ppt/tags/tag79.xml><?xml version="1.0" encoding="utf-8"?>
<p:tagLst xmlns:a="http://schemas.openxmlformats.org/drawingml/2006/main" xmlns:r="http://schemas.openxmlformats.org/officeDocument/2006/relationships" xmlns:p="http://schemas.openxmlformats.org/presentationml/2006/main">
  <p:tag name="NUM" val="16"/>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NUM" val="17"/>
</p:tagLst>
</file>

<file path=ppt/tags/tag81.xml><?xml version="1.0" encoding="utf-8"?>
<p:tagLst xmlns:a="http://schemas.openxmlformats.org/drawingml/2006/main" xmlns:r="http://schemas.openxmlformats.org/officeDocument/2006/relationships" xmlns:p="http://schemas.openxmlformats.org/presentationml/2006/main">
  <p:tag name="NUM" val="18"/>
</p:tagLst>
</file>

<file path=ppt/tags/tag82.xml><?xml version="1.0" encoding="utf-8"?>
<p:tagLst xmlns:a="http://schemas.openxmlformats.org/drawingml/2006/main" xmlns:r="http://schemas.openxmlformats.org/officeDocument/2006/relationships" xmlns:p="http://schemas.openxmlformats.org/presentationml/2006/main">
  <p:tag name="NUM" val="19"/>
</p:tagLst>
</file>

<file path=ppt/tags/tag83.xml><?xml version="1.0" encoding="utf-8"?>
<p:tagLst xmlns:a="http://schemas.openxmlformats.org/drawingml/2006/main" xmlns:r="http://schemas.openxmlformats.org/officeDocument/2006/relationships" xmlns:p="http://schemas.openxmlformats.org/presentationml/2006/main">
  <p:tag name="NUM" val="20"/>
</p:tagLst>
</file>

<file path=ppt/tags/tag84.xml><?xml version="1.0" encoding="utf-8"?>
<p:tagLst xmlns:a="http://schemas.openxmlformats.org/drawingml/2006/main" xmlns:r="http://schemas.openxmlformats.org/officeDocument/2006/relationships" xmlns:p="http://schemas.openxmlformats.org/presentationml/2006/main">
  <p:tag name="NUM" val="21"/>
</p:tagLst>
</file>

<file path=ppt/tags/tag85.xml><?xml version="1.0" encoding="utf-8"?>
<p:tagLst xmlns:a="http://schemas.openxmlformats.org/drawingml/2006/main" xmlns:r="http://schemas.openxmlformats.org/officeDocument/2006/relationships" xmlns:p="http://schemas.openxmlformats.org/presentationml/2006/main">
  <p:tag name="NUM" val="22"/>
</p:tagLst>
</file>

<file path=ppt/tags/tag86.xml><?xml version="1.0" encoding="utf-8"?>
<p:tagLst xmlns:a="http://schemas.openxmlformats.org/drawingml/2006/main" xmlns:r="http://schemas.openxmlformats.org/officeDocument/2006/relationships" xmlns:p="http://schemas.openxmlformats.org/presentationml/2006/main">
  <p:tag name="NUM" val="23"/>
</p:tagLst>
</file>

<file path=ppt/tags/tag87.xml><?xml version="1.0" encoding="utf-8"?>
<p:tagLst xmlns:a="http://schemas.openxmlformats.org/drawingml/2006/main" xmlns:r="http://schemas.openxmlformats.org/officeDocument/2006/relationships" xmlns:p="http://schemas.openxmlformats.org/presentationml/2006/main">
  <p:tag name="NUM" val="24"/>
</p:tagLst>
</file>

<file path=ppt/tags/tag88.xml><?xml version="1.0" encoding="utf-8"?>
<p:tagLst xmlns:a="http://schemas.openxmlformats.org/drawingml/2006/main" xmlns:r="http://schemas.openxmlformats.org/officeDocument/2006/relationships" xmlns:p="http://schemas.openxmlformats.org/presentationml/2006/main">
  <p:tag name="NUM" val="25"/>
</p:tagLst>
</file>

<file path=ppt/tags/tag89.xml><?xml version="1.0" encoding="utf-8"?>
<p:tagLst xmlns:a="http://schemas.openxmlformats.org/drawingml/2006/main" xmlns:r="http://schemas.openxmlformats.org/officeDocument/2006/relationships" xmlns:p="http://schemas.openxmlformats.org/presentationml/2006/main">
  <p:tag name="NUM" val="2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NUM" val="27"/>
</p:tagLst>
</file>

<file path=ppt/tags/tag91.xml><?xml version="1.0" encoding="utf-8"?>
<p:tagLst xmlns:a="http://schemas.openxmlformats.org/drawingml/2006/main" xmlns:r="http://schemas.openxmlformats.org/officeDocument/2006/relationships" xmlns:p="http://schemas.openxmlformats.org/presentationml/2006/main">
  <p:tag name="NUM" val="28"/>
</p:tagLst>
</file>

<file path=ppt/tags/tag92.xml><?xml version="1.0" encoding="utf-8"?>
<p:tagLst xmlns:a="http://schemas.openxmlformats.org/drawingml/2006/main" xmlns:r="http://schemas.openxmlformats.org/officeDocument/2006/relationships" xmlns:p="http://schemas.openxmlformats.org/presentationml/2006/main">
  <p:tag name="NUM" val="29"/>
</p:tagLst>
</file>

<file path=ppt/tags/tag93.xml><?xml version="1.0" encoding="utf-8"?>
<p:tagLst xmlns:a="http://schemas.openxmlformats.org/drawingml/2006/main" xmlns:r="http://schemas.openxmlformats.org/officeDocument/2006/relationships" xmlns:p="http://schemas.openxmlformats.org/presentationml/2006/main">
  <p:tag name="NUM" val="30"/>
</p:tagLst>
</file>

<file path=ppt/tags/tag94.xml><?xml version="1.0" encoding="utf-8"?>
<p:tagLst xmlns:a="http://schemas.openxmlformats.org/drawingml/2006/main" xmlns:r="http://schemas.openxmlformats.org/officeDocument/2006/relationships" xmlns:p="http://schemas.openxmlformats.org/presentationml/2006/main">
  <p:tag name="NUM" val="31"/>
</p:tagLst>
</file>

<file path=ppt/tags/tag95.xml><?xml version="1.0" encoding="utf-8"?>
<p:tagLst xmlns:a="http://schemas.openxmlformats.org/drawingml/2006/main" xmlns:r="http://schemas.openxmlformats.org/officeDocument/2006/relationships" xmlns:p="http://schemas.openxmlformats.org/presentationml/2006/main">
  <p:tag name="NUM" val="32"/>
</p:tagLst>
</file>

<file path=ppt/tags/tag96.xml><?xml version="1.0" encoding="utf-8"?>
<p:tagLst xmlns:a="http://schemas.openxmlformats.org/drawingml/2006/main" xmlns:r="http://schemas.openxmlformats.org/officeDocument/2006/relationships" xmlns:p="http://schemas.openxmlformats.org/presentationml/2006/main">
  <p:tag name="NUM" val="33"/>
</p:tagLst>
</file>

<file path=ppt/tags/tag97.xml><?xml version="1.0" encoding="utf-8"?>
<p:tagLst xmlns:a="http://schemas.openxmlformats.org/drawingml/2006/main" xmlns:r="http://schemas.openxmlformats.org/officeDocument/2006/relationships" xmlns:p="http://schemas.openxmlformats.org/presentationml/2006/main">
  <p:tag name="NUM" val="34"/>
</p:tagLst>
</file>

<file path=ppt/tags/tag98.xml><?xml version="1.0" encoding="utf-8"?>
<p:tagLst xmlns:a="http://schemas.openxmlformats.org/drawingml/2006/main" xmlns:r="http://schemas.openxmlformats.org/officeDocument/2006/relationships" xmlns:p="http://schemas.openxmlformats.org/presentationml/2006/main">
  <p:tag name="NUM" val="35"/>
</p:tagLst>
</file>

<file path=ppt/tags/tag99.xml><?xml version="1.0" encoding="utf-8"?>
<p:tagLst xmlns:a="http://schemas.openxmlformats.org/drawingml/2006/main" xmlns:r="http://schemas.openxmlformats.org/officeDocument/2006/relationships" xmlns:p="http://schemas.openxmlformats.org/presentationml/2006/main">
  <p:tag name="NUM" val="36"/>
</p:tagLst>
</file>

<file path=ppt/theme/theme1.xml><?xml version="1.0" encoding="utf-8"?>
<a:theme xmlns:a="http://schemas.openxmlformats.org/drawingml/2006/main" name="TES_GRIS_Texte">
  <a:themeElements>
    <a:clrScheme name="TES_GRIS">
      <a:dk1>
        <a:srgbClr val="000000"/>
      </a:dk1>
      <a:lt1>
        <a:srgbClr val="FFFFFF"/>
      </a:lt1>
      <a:dk2>
        <a:srgbClr val="53565A"/>
      </a:dk2>
      <a:lt2>
        <a:srgbClr val="E7E6E6"/>
      </a:lt2>
      <a:accent1>
        <a:srgbClr val="53565A"/>
      </a:accent1>
      <a:accent2>
        <a:srgbClr val="737478"/>
      </a:accent2>
      <a:accent3>
        <a:srgbClr val="949598"/>
      </a:accent3>
      <a:accent4>
        <a:srgbClr val="D65E00"/>
      </a:accent4>
      <a:accent5>
        <a:srgbClr val="0082C9"/>
      </a:accent5>
      <a:accent6>
        <a:srgbClr val="7FBC0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_PowerPoint-01.potx" id="{6BFD79CC-6FB5-4331-A60C-913DDBD939E4}" vid="{E80323AB-9A78-4A11-9325-63D2901C4B58}"/>
    </a:ext>
  </a:extLst>
</a:theme>
</file>

<file path=ppt/theme/theme2.xml><?xml version="1.0" encoding="utf-8"?>
<a:theme xmlns:a="http://schemas.openxmlformats.org/drawingml/2006/main" name="TES_Vert_Texte">
  <a:themeElements>
    <a:clrScheme name="TES_VERT 2">
      <a:dk1>
        <a:srgbClr val="000000"/>
      </a:dk1>
      <a:lt1>
        <a:srgbClr val="FFFFFF"/>
      </a:lt1>
      <a:dk2>
        <a:srgbClr val="53565A"/>
      </a:dk2>
      <a:lt2>
        <a:srgbClr val="E7E6E6"/>
      </a:lt2>
      <a:accent1>
        <a:srgbClr val="487628"/>
      </a:accent1>
      <a:accent2>
        <a:srgbClr val="638C1C"/>
      </a:accent2>
      <a:accent3>
        <a:srgbClr val="7FBC00"/>
      </a:accent3>
      <a:accent4>
        <a:srgbClr val="A1D35E"/>
      </a:accent4>
      <a:accent5>
        <a:srgbClr val="FF9D18"/>
      </a:accent5>
      <a:accent6>
        <a:srgbClr val="0082C9"/>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_PowerPoint-01.potx" id="{6BFD79CC-6FB5-4331-A60C-913DDBD939E4}" vid="{95CACD68-A428-42CF-886E-FD9D23C73AFC}"/>
    </a:ext>
  </a:extLst>
</a:theme>
</file>

<file path=ppt/theme/theme3.xml><?xml version="1.0" encoding="utf-8"?>
<a:theme xmlns:a="http://schemas.openxmlformats.org/drawingml/2006/main" name="TES_ORANGE_Texte">
  <a:themeElements>
    <a:clrScheme name="TES_Orange">
      <a:dk1>
        <a:srgbClr val="000000"/>
      </a:dk1>
      <a:lt1>
        <a:srgbClr val="FFFFFF"/>
      </a:lt1>
      <a:dk2>
        <a:srgbClr val="53565A"/>
      </a:dk2>
      <a:lt2>
        <a:srgbClr val="737478"/>
      </a:lt2>
      <a:accent1>
        <a:srgbClr val="AC441E"/>
      </a:accent1>
      <a:accent2>
        <a:srgbClr val="D65E00"/>
      </a:accent2>
      <a:accent3>
        <a:srgbClr val="FF9D18"/>
      </a:accent3>
      <a:accent4>
        <a:srgbClr val="FFC500"/>
      </a:accent4>
      <a:accent5>
        <a:srgbClr val="0082C9"/>
      </a:accent5>
      <a:accent6>
        <a:srgbClr val="7FBC00"/>
      </a:accent6>
      <a:hlink>
        <a:srgbClr val="FF9D18"/>
      </a:hlink>
      <a:folHlink>
        <a:srgbClr val="D65E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_PowerPoint-01.potx" id="{6BFD79CC-6FB5-4331-A60C-913DDBD939E4}" vid="{F3153309-9EF5-4427-9825-86A75DA4CFEA}"/>
    </a:ext>
  </a:extLst>
</a:theme>
</file>

<file path=ppt/theme/theme4.xml><?xml version="1.0" encoding="utf-8"?>
<a:theme xmlns:a="http://schemas.openxmlformats.org/drawingml/2006/main" name="TES_Bleu_Texte">
  <a:themeElements>
    <a:clrScheme name="TES_ODS">
      <a:dk1>
        <a:srgbClr val="000000"/>
      </a:dk1>
      <a:lt1>
        <a:srgbClr val="FFFFFF"/>
      </a:lt1>
      <a:dk2>
        <a:srgbClr val="53565A"/>
      </a:dk2>
      <a:lt2>
        <a:srgbClr val="737478"/>
      </a:lt2>
      <a:accent1>
        <a:srgbClr val="005E85"/>
      </a:accent1>
      <a:accent2>
        <a:srgbClr val="0082C9"/>
      </a:accent2>
      <a:accent3>
        <a:srgbClr val="3BB3E5"/>
      </a:accent3>
      <a:accent4>
        <a:srgbClr val="FF9D18"/>
      </a:accent4>
      <a:accent5>
        <a:srgbClr val="7FBC00"/>
      </a:accent5>
      <a:accent6>
        <a:srgbClr val="E2E2E2"/>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_PowerPoint-01.potx" id="{6BFD79CC-6FB5-4331-A60C-913DDBD939E4}" vid="{F74BA9E4-F4D3-49A7-927B-A577FA3D85B7}"/>
    </a:ext>
  </a:extLst>
</a:theme>
</file>

<file path=ppt/theme/theme5.xml><?xml version="1.0" encoding="utf-8"?>
<a:theme xmlns:a="http://schemas.openxmlformats.org/drawingml/2006/main" name="NELI_Light slides">
  <a:themeElements>
    <a:clrScheme name="NEMASKA LITHIUM">
      <a:dk1>
        <a:srgbClr val="000000"/>
      </a:dk1>
      <a:lt1>
        <a:srgbClr val="FFFFFF"/>
      </a:lt1>
      <a:dk2>
        <a:srgbClr val="000A47"/>
      </a:dk2>
      <a:lt2>
        <a:srgbClr val="D9DEE8"/>
      </a:lt2>
      <a:accent1>
        <a:srgbClr val="2436B5"/>
      </a:accent1>
      <a:accent2>
        <a:srgbClr val="8398A9"/>
      </a:accent2>
      <a:accent3>
        <a:srgbClr val="57E3E8"/>
      </a:accent3>
      <a:accent4>
        <a:srgbClr val="B257BD"/>
      </a:accent4>
      <a:accent5>
        <a:srgbClr val="83C578"/>
      </a:accent5>
      <a:accent6>
        <a:srgbClr val="FFD14A"/>
      </a:accent6>
      <a:hlink>
        <a:srgbClr val="2436B5"/>
      </a:hlink>
      <a:folHlink>
        <a:srgbClr val="000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3">
          <a:schemeClr val="accent3"/>
        </a:lnRef>
        <a:fillRef idx="0">
          <a:schemeClr val="accent3"/>
        </a:fillRef>
        <a:effectRef idx="2">
          <a:schemeClr val="accent3"/>
        </a:effectRef>
        <a:fontRef idx="minor">
          <a:schemeClr val="tx1"/>
        </a:fontRef>
      </a:style>
    </a:lnDef>
  </a:objectDefaults>
  <a:extraClrSchemeLst/>
  <a:extLst>
    <a:ext uri="{05A4C25C-085E-4340-85A3-A5531E510DB2}">
      <thm15:themeFamily xmlns:thm15="http://schemas.microsoft.com/office/thememl/2012/main" name="PALG" id="{670CCCF7-5487-4CFE-BFA5-ED81C7B2D445}" vid="{BC42EBEC-FFAA-42E6-9CE5-4792243F559D}"/>
    </a:ext>
  </a:ext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MASKA LITHIUM">
    <a:dk1>
      <a:srgbClr val="000000"/>
    </a:dk1>
    <a:lt1>
      <a:srgbClr val="FFFFFF"/>
    </a:lt1>
    <a:dk2>
      <a:srgbClr val="000A47"/>
    </a:dk2>
    <a:lt2>
      <a:srgbClr val="D9DEE8"/>
    </a:lt2>
    <a:accent1>
      <a:srgbClr val="2436B5"/>
    </a:accent1>
    <a:accent2>
      <a:srgbClr val="8398A9"/>
    </a:accent2>
    <a:accent3>
      <a:srgbClr val="57E3E8"/>
    </a:accent3>
    <a:accent4>
      <a:srgbClr val="B257BD"/>
    </a:accent4>
    <a:accent5>
      <a:srgbClr val="83C578"/>
    </a:accent5>
    <a:accent6>
      <a:srgbClr val="FFD14A"/>
    </a:accent6>
    <a:hlink>
      <a:srgbClr val="2436B5"/>
    </a:hlink>
    <a:folHlink>
      <a:srgbClr val="000A4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F2B53F8D2C840BA99C03A614DDFB8" ma:contentTypeVersion="13" ma:contentTypeDescription="Crée un document." ma:contentTypeScope="" ma:versionID="a48502b66e43abfb4820c69dbcd5418b">
  <xsd:schema xmlns:xsd="http://www.w3.org/2001/XMLSchema" xmlns:xs="http://www.w3.org/2001/XMLSchema" xmlns:p="http://schemas.microsoft.com/office/2006/metadata/properties" xmlns:ns2="aeba2b23-7c2d-4ab3-a43f-eb8321a3c470" xmlns:ns3="590a161d-3eb9-42a7-82dd-c5408ef0f820" targetNamespace="http://schemas.microsoft.com/office/2006/metadata/properties" ma:root="true" ma:fieldsID="fb4d5106219e8b3e5a4f96ad7f7e8279" ns2:_="" ns3:_="">
    <xsd:import namespace="aeba2b23-7c2d-4ab3-a43f-eb8321a3c470"/>
    <xsd:import namespace="590a161d-3eb9-42a7-82dd-c5408ef0f8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a2b23-7c2d-4ab3-a43f-eb8321a3c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14b1f2f6-9f48-4433-9b13-82e2cb12a0c3"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0a161d-3eb9-42a7-82dd-c5408ef0f8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e32bb5-11c2-4117-8856-b8f086ac350b}" ma:internalName="TaxCatchAll" ma:showField="CatchAllData" ma:web="590a161d-3eb9-42a7-82dd-c5408ef0f8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ba2b23-7c2d-4ab3-a43f-eb8321a3c470">
      <Terms xmlns="http://schemas.microsoft.com/office/infopath/2007/PartnerControls"/>
    </lcf76f155ced4ddcb4097134ff3c332f>
    <TaxCatchAll xmlns="590a161d-3eb9-42a7-82dd-c5408ef0f820" xsi:nil="true"/>
  </documentManagement>
</p:properties>
</file>

<file path=customXml/itemProps1.xml><?xml version="1.0" encoding="utf-8"?>
<ds:datastoreItem xmlns:ds="http://schemas.openxmlformats.org/officeDocument/2006/customXml" ds:itemID="{1334AC27-0349-4289-970B-FEBC259C6041}"/>
</file>

<file path=customXml/itemProps2.xml><?xml version="1.0" encoding="utf-8"?>
<ds:datastoreItem xmlns:ds="http://schemas.openxmlformats.org/officeDocument/2006/customXml" ds:itemID="{7042FD70-4639-43F7-A5AD-0BB7E0C99BB7}">
  <ds:schemaRefs>
    <ds:schemaRef ds:uri="http://schemas.microsoft.com/sharepoint/v3/contenttype/forms"/>
  </ds:schemaRefs>
</ds:datastoreItem>
</file>

<file path=customXml/itemProps3.xml><?xml version="1.0" encoding="utf-8"?>
<ds:datastoreItem xmlns:ds="http://schemas.openxmlformats.org/officeDocument/2006/customXml" ds:itemID="{942E190E-44D5-49F4-A11E-C6366F897F9C}">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http://purl.org/dc/terms/"/>
    <ds:schemaRef ds:uri="127684f5-8c5b-4e27-aa69-8569553ac688"/>
    <ds:schemaRef ds:uri="044eda4c-49c5-44e4-a4f4-d7d88c2cb915"/>
  </ds:schemaRefs>
</ds:datastoreItem>
</file>

<file path=docProps/app.xml><?xml version="1.0" encoding="utf-8"?>
<Properties xmlns="http://schemas.openxmlformats.org/officeDocument/2006/extended-properties" xmlns:vt="http://schemas.openxmlformats.org/officeDocument/2006/docPropsVTypes">
  <Template>TES_PowerPoint-01</Template>
  <TotalTime>1503</TotalTime>
  <Words>2154</Words>
  <Application>Microsoft Macintosh PowerPoint</Application>
  <PresentationFormat>Grand écran</PresentationFormat>
  <Paragraphs>159</Paragraphs>
  <Slides>13</Slides>
  <Notes>13</Notes>
  <HiddenSlides>0</HiddenSlides>
  <MMClips>0</MMClips>
  <ScaleCrop>false</ScaleCrop>
  <HeadingPairs>
    <vt:vector size="8" baseType="variant">
      <vt:variant>
        <vt:lpstr>Polices utilisées</vt:lpstr>
      </vt:variant>
      <vt:variant>
        <vt:i4>6</vt:i4>
      </vt:variant>
      <vt:variant>
        <vt:lpstr>Thème</vt:lpstr>
      </vt:variant>
      <vt:variant>
        <vt:i4>5</vt:i4>
      </vt:variant>
      <vt:variant>
        <vt:lpstr>Serveurs OLE incorporés</vt:lpstr>
      </vt:variant>
      <vt:variant>
        <vt:i4>1</vt:i4>
      </vt:variant>
      <vt:variant>
        <vt:lpstr>Titres des diapositives</vt:lpstr>
      </vt:variant>
      <vt:variant>
        <vt:i4>13</vt:i4>
      </vt:variant>
    </vt:vector>
  </HeadingPairs>
  <TitlesOfParts>
    <vt:vector size="25" baseType="lpstr">
      <vt:lpstr>Arial</vt:lpstr>
      <vt:lpstr>Calibri</vt:lpstr>
      <vt:lpstr>Century Gothic</vt:lpstr>
      <vt:lpstr>Gotham Rounded</vt:lpstr>
      <vt:lpstr>Roboto</vt:lpstr>
      <vt:lpstr>Work Sans</vt:lpstr>
      <vt:lpstr>TES_GRIS_Texte</vt:lpstr>
      <vt:lpstr>TES_Vert_Texte</vt:lpstr>
      <vt:lpstr>TES_ORANGE_Texte</vt:lpstr>
      <vt:lpstr>TES_Bleu_Texte</vt:lpstr>
      <vt:lpstr>NELI_Light slides</vt:lpstr>
      <vt:lpstr>think-cell Slide</vt:lpstr>
      <vt:lpstr>Projet d’usine de Nemaska Lithium</vt:lpstr>
      <vt:lpstr>Reconnaissance territoriale</vt:lpstr>
      <vt:lpstr>Peuples autochtones au Québec</vt:lpstr>
      <vt:lpstr>Obligation de consulter au Québec</vt:lpstr>
      <vt:lpstr>Un projet intégré de production de lithium au Québec</vt:lpstr>
      <vt:lpstr>Faits saillants sur le ndakina</vt:lpstr>
      <vt:lpstr>Enjeu des droits de la nation W8banaki </vt:lpstr>
      <vt:lpstr>Relations avec la nation W8banaki </vt:lpstr>
      <vt:lpstr>Relations avec la nation W8banaki </vt:lpstr>
      <vt:lpstr>Résultats de la démarche</vt:lpstr>
      <vt:lpstr>Résultats de la démarche</vt:lpstr>
      <vt:lpstr>Leçons apprises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Marie-Eve Martin</dc:creator>
  <cp:lastModifiedBy>Luc Valiquette</cp:lastModifiedBy>
  <cp:revision>4</cp:revision>
  <dcterms:created xsi:type="dcterms:W3CDTF">2023-03-20T19:24:38Z</dcterms:created>
  <dcterms:modified xsi:type="dcterms:W3CDTF">2023-03-27T02:48:52Z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0x010100691F2B53F8D2C840BA99C03A614DDFB8</vt:lpwstr>
  </property>
  <property fmtid="{D5CDD505-2E9C-101B-9397-08002B2CF9AE}" pid="3" name="TaxKeyword">
    <vt:lpwstr/>
  </property>
  <property fmtid="{D5CDD505-2E9C-101B-9397-08002B2CF9AE}" pid="4" name="MediaServiceImageTags">
    <vt:lpwstr/>
  </property>
</Properties>
</file>