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68" r:id="rId2"/>
  </p:sldMasterIdLst>
  <p:notesMasterIdLst>
    <p:notesMasterId r:id="rId14"/>
  </p:notesMasterIdLst>
  <p:sldIdLst>
    <p:sldId id="269" r:id="rId3"/>
    <p:sldId id="272" r:id="rId4"/>
    <p:sldId id="289" r:id="rId5"/>
    <p:sldId id="276" r:id="rId6"/>
    <p:sldId id="278" r:id="rId7"/>
    <p:sldId id="279" r:id="rId8"/>
    <p:sldId id="285" r:id="rId9"/>
    <p:sldId id="284" r:id="rId10"/>
    <p:sldId id="288" r:id="rId11"/>
    <p:sldId id="273" r:id="rId12"/>
    <p:sldId id="28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1AB"/>
    <a:srgbClr val="70AD47"/>
    <a:srgbClr val="404E57"/>
    <a:srgbClr val="3D4B5F"/>
    <a:srgbClr val="435164"/>
    <a:srgbClr val="247782"/>
    <a:srgbClr val="DC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6707A-7498-A42F-59C6-30D8D87B6D46}" v="241" dt="2023-03-25T14:28:30.434"/>
    <p1510:client id="{92B9674F-9E4F-0624-BCA3-DB8EC5894B68}" v="49" dt="2023-03-27T13:25:14.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249" autoAdjust="0"/>
  </p:normalViewPr>
  <p:slideViewPr>
    <p:cSldViewPr snapToGrid="0">
      <p:cViewPr varScale="1">
        <p:scale>
          <a:sx n="72" d="100"/>
          <a:sy n="72" d="100"/>
        </p:scale>
        <p:origin x="618" y="54"/>
      </p:cViewPr>
      <p:guideLst/>
    </p:cSldViewPr>
  </p:slideViewPr>
  <p:notesTextViewPr>
    <p:cViewPr>
      <p:scale>
        <a:sx n="1" d="1"/>
        <a:sy n="1" d="1"/>
      </p:scale>
      <p:origin x="0" y="0"/>
    </p:cViewPr>
  </p:notesTextViewPr>
  <p:notesViewPr>
    <p:cSldViewPr snapToGrid="0">
      <p:cViewPr varScale="1">
        <p:scale>
          <a:sx n="55" d="100"/>
          <a:sy n="55" d="100"/>
        </p:scale>
        <p:origin x="28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18CCE-24BE-46DA-9749-2A15CD00295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fr-FR"/>
        </a:p>
      </dgm:t>
    </dgm:pt>
    <dgm:pt modelId="{8B7E5194-426D-4CBE-8268-EE9724D3938E}">
      <dgm:prSet phldrT="[Texte]" custT="1"/>
      <dgm:spPr/>
      <dgm:t>
        <a:bodyPr/>
        <a:lstStyle/>
        <a:p>
          <a:pPr algn="l"/>
          <a:r>
            <a:rPr lang="fr-FR" sz="3200" b="1">
              <a:solidFill>
                <a:schemeClr val="accent1">
                  <a:lumMod val="75000"/>
                </a:schemeClr>
              </a:solidFill>
            </a:rPr>
            <a:t>International</a:t>
          </a:r>
        </a:p>
      </dgm:t>
    </dgm:pt>
    <dgm:pt modelId="{32BEC7C8-62CC-4896-A49E-4AAA8481FE9C}" type="parTrans" cxnId="{75679CFA-5F31-40D6-B48F-22765D8EE372}">
      <dgm:prSet/>
      <dgm:spPr/>
      <dgm:t>
        <a:bodyPr/>
        <a:lstStyle/>
        <a:p>
          <a:endParaRPr lang="fr-FR"/>
        </a:p>
      </dgm:t>
    </dgm:pt>
    <dgm:pt modelId="{D12AFE22-C763-44E6-AD71-32DDC4A62351}" type="sibTrans" cxnId="{75679CFA-5F31-40D6-B48F-22765D8EE372}">
      <dgm:prSet/>
      <dgm:spPr/>
      <dgm:t>
        <a:bodyPr/>
        <a:lstStyle/>
        <a:p>
          <a:endParaRPr lang="fr-FR"/>
        </a:p>
      </dgm:t>
    </dgm:pt>
    <dgm:pt modelId="{ED99D6E5-481D-4E4E-87AC-4C7E396DA669}">
      <dgm:prSet phldrT="[Texte]"/>
      <dgm:spPr>
        <a:solidFill>
          <a:schemeClr val="tx2">
            <a:lumMod val="20000"/>
            <a:lumOff val="80000"/>
          </a:schemeClr>
        </a:solidFill>
        <a:ln>
          <a:solidFill>
            <a:schemeClr val="tx2">
              <a:lumMod val="75000"/>
            </a:schemeClr>
          </a:solidFill>
        </a:ln>
      </dgm:spPr>
      <dgm:t>
        <a:bodyPr/>
        <a:lstStyle/>
        <a:p>
          <a:pPr marL="176213" indent="-176213"/>
          <a:r>
            <a:rPr lang="fr-FR">
              <a:solidFill>
                <a:schemeClr val="tx1"/>
              </a:solidFill>
              <a:latin typeface="Trebuchet MS"/>
            </a:rPr>
            <a:t>Objectifs de développement durable (17)</a:t>
          </a:r>
        </a:p>
      </dgm:t>
    </dgm:pt>
    <dgm:pt modelId="{B885C32D-B258-4472-BD87-D118A48CB583}" type="parTrans" cxnId="{13FA50FC-36D2-4EF3-A5AF-E027031FA915}">
      <dgm:prSet/>
      <dgm:spPr/>
      <dgm:t>
        <a:bodyPr/>
        <a:lstStyle/>
        <a:p>
          <a:endParaRPr lang="fr-FR"/>
        </a:p>
      </dgm:t>
    </dgm:pt>
    <dgm:pt modelId="{907D55ED-4009-40BB-8C67-3774F2265FC2}" type="sibTrans" cxnId="{13FA50FC-36D2-4EF3-A5AF-E027031FA915}">
      <dgm:prSet/>
      <dgm:spPr/>
      <dgm:t>
        <a:bodyPr/>
        <a:lstStyle/>
        <a:p>
          <a:endParaRPr lang="fr-FR"/>
        </a:p>
      </dgm:t>
    </dgm:pt>
    <dgm:pt modelId="{4391F19B-8C21-41EF-84D3-D19831075AB3}">
      <dgm:prSet phldrT="[Texte]"/>
      <dgm:spPr>
        <a:solidFill>
          <a:schemeClr val="tx2">
            <a:lumMod val="20000"/>
            <a:lumOff val="80000"/>
          </a:schemeClr>
        </a:solidFill>
        <a:ln>
          <a:solidFill>
            <a:schemeClr val="tx2">
              <a:lumMod val="75000"/>
            </a:schemeClr>
          </a:solidFill>
        </a:ln>
      </dgm:spPr>
      <dgm:t>
        <a:bodyPr/>
        <a:lstStyle/>
        <a:p>
          <a:pPr marL="176213" indent="-176213"/>
          <a:r>
            <a:rPr lang="fr-FR">
              <a:solidFill>
                <a:schemeClr val="tx1"/>
              </a:solidFill>
              <a:latin typeface="Trebuchet MS"/>
            </a:rPr>
            <a:t>Accord de Paris sur les changements climatiques</a:t>
          </a:r>
        </a:p>
      </dgm:t>
    </dgm:pt>
    <dgm:pt modelId="{AD3B044F-5F44-4A3B-B763-9D8BA32CE38F}" type="parTrans" cxnId="{F41F4801-E9E0-49D1-9B6D-B539C11D5E88}">
      <dgm:prSet/>
      <dgm:spPr/>
      <dgm:t>
        <a:bodyPr/>
        <a:lstStyle/>
        <a:p>
          <a:endParaRPr lang="fr-FR"/>
        </a:p>
      </dgm:t>
    </dgm:pt>
    <dgm:pt modelId="{C94868D1-5258-4274-A5A0-C651D431580B}" type="sibTrans" cxnId="{F41F4801-E9E0-49D1-9B6D-B539C11D5E88}">
      <dgm:prSet/>
      <dgm:spPr/>
      <dgm:t>
        <a:bodyPr/>
        <a:lstStyle/>
        <a:p>
          <a:endParaRPr lang="fr-FR"/>
        </a:p>
      </dgm:t>
    </dgm:pt>
    <dgm:pt modelId="{9F17DC7E-6CEB-43A0-BD41-174AA45FCADE}">
      <dgm:prSet phldrT="[Texte]" custT="1"/>
      <dgm:spPr/>
      <dgm:t>
        <a:bodyPr/>
        <a:lstStyle/>
        <a:p>
          <a:pPr algn="l"/>
          <a:r>
            <a:rPr lang="fr-FR" sz="3200" b="1">
              <a:solidFill>
                <a:srgbClr val="C00000"/>
              </a:solidFill>
            </a:rPr>
            <a:t>National</a:t>
          </a:r>
        </a:p>
      </dgm:t>
    </dgm:pt>
    <dgm:pt modelId="{8DC02073-E37C-4956-948B-18CD4219EE4B}" type="parTrans" cxnId="{ED93E8D6-FAA3-4F3C-A89B-FDF36BE78FA6}">
      <dgm:prSet/>
      <dgm:spPr/>
      <dgm:t>
        <a:bodyPr/>
        <a:lstStyle/>
        <a:p>
          <a:endParaRPr lang="fr-FR"/>
        </a:p>
      </dgm:t>
    </dgm:pt>
    <dgm:pt modelId="{E77DDE41-B517-40A3-A55E-2684462C4EEF}" type="sibTrans" cxnId="{ED93E8D6-FAA3-4F3C-A89B-FDF36BE78FA6}">
      <dgm:prSet/>
      <dgm:spPr/>
      <dgm:t>
        <a:bodyPr/>
        <a:lstStyle/>
        <a:p>
          <a:endParaRPr lang="fr-FR"/>
        </a:p>
      </dgm:t>
    </dgm:pt>
    <dgm:pt modelId="{CB368C95-E087-4375-8AE5-7D20888E58D6}">
      <dgm:prSet phldrT="[Texte]"/>
      <dgm:spPr>
        <a:solidFill>
          <a:schemeClr val="accent2">
            <a:lumMod val="20000"/>
            <a:lumOff val="80000"/>
          </a:schemeClr>
        </a:solidFill>
        <a:ln>
          <a:solidFill>
            <a:srgbClr val="FF0000"/>
          </a:solidFill>
        </a:ln>
      </dgm:spPr>
      <dgm:t>
        <a:bodyPr/>
        <a:lstStyle/>
        <a:p>
          <a:pPr marL="176213" indent="-176213" rtl="0"/>
          <a:r>
            <a:rPr lang="fr-FR" b="1" dirty="0">
              <a:solidFill>
                <a:srgbClr val="FF0000"/>
              </a:solidFill>
              <a:latin typeface="Trebuchet MS"/>
            </a:rPr>
            <a:t>Directive du Cabinet sur l’évaluation environnementale des projets de politiques, de plans et de programmes (ÉES)</a:t>
          </a:r>
        </a:p>
      </dgm:t>
    </dgm:pt>
    <dgm:pt modelId="{4EE1E133-9B48-466F-A3D7-E7A556BBDEEC}" type="parTrans" cxnId="{1D9705CC-4181-4383-A98E-96B3D94E343E}">
      <dgm:prSet/>
      <dgm:spPr/>
      <dgm:t>
        <a:bodyPr/>
        <a:lstStyle/>
        <a:p>
          <a:endParaRPr lang="fr-FR"/>
        </a:p>
      </dgm:t>
    </dgm:pt>
    <dgm:pt modelId="{B9609FE2-DB1A-4AE0-BA48-52B3A3F713A2}" type="sibTrans" cxnId="{1D9705CC-4181-4383-A98E-96B3D94E343E}">
      <dgm:prSet/>
      <dgm:spPr/>
      <dgm:t>
        <a:bodyPr/>
        <a:lstStyle/>
        <a:p>
          <a:endParaRPr lang="fr-FR"/>
        </a:p>
      </dgm:t>
    </dgm:pt>
    <dgm:pt modelId="{6128E553-5783-4D33-94B3-362CCD8E4584}">
      <dgm:prSet phldrT="[Texte]"/>
      <dgm:spPr>
        <a:solidFill>
          <a:schemeClr val="accent2">
            <a:lumMod val="20000"/>
            <a:lumOff val="80000"/>
          </a:schemeClr>
        </a:solidFill>
        <a:ln>
          <a:solidFill>
            <a:srgbClr val="FF0000"/>
          </a:solidFill>
        </a:ln>
      </dgm:spPr>
      <dgm:t>
        <a:bodyPr/>
        <a:lstStyle/>
        <a:p>
          <a:pPr marL="176213" indent="-176213"/>
          <a:r>
            <a:rPr lang="fr-FR">
              <a:solidFill>
                <a:schemeClr val="tx1"/>
              </a:solidFill>
              <a:latin typeface="Trebuchet MS"/>
            </a:rPr>
            <a:t>Loi sur l’évaluation d’impact (LÉI-2019)</a:t>
          </a:r>
        </a:p>
      </dgm:t>
    </dgm:pt>
    <dgm:pt modelId="{2EE212A3-D404-44AD-BD2B-5BE169587D79}" type="parTrans" cxnId="{EA8A75FD-3C53-4076-B616-935E7F7F389E}">
      <dgm:prSet/>
      <dgm:spPr/>
      <dgm:t>
        <a:bodyPr/>
        <a:lstStyle/>
        <a:p>
          <a:endParaRPr lang="fr-FR"/>
        </a:p>
      </dgm:t>
    </dgm:pt>
    <dgm:pt modelId="{C0DE7208-8604-4B3D-95AC-C07CA5DAF32A}" type="sibTrans" cxnId="{EA8A75FD-3C53-4076-B616-935E7F7F389E}">
      <dgm:prSet/>
      <dgm:spPr/>
      <dgm:t>
        <a:bodyPr/>
        <a:lstStyle/>
        <a:p>
          <a:endParaRPr lang="fr-FR"/>
        </a:p>
      </dgm:t>
    </dgm:pt>
    <dgm:pt modelId="{2358673A-FC71-48C3-AE23-40081C4B425D}">
      <dgm:prSet phldrT="[Texte]" custT="1"/>
      <dgm:spPr/>
      <dgm:t>
        <a:bodyPr/>
        <a:lstStyle/>
        <a:p>
          <a:pPr algn="l"/>
          <a:r>
            <a:rPr lang="fr-FR" sz="3200" b="1">
              <a:solidFill>
                <a:schemeClr val="tx1">
                  <a:lumMod val="65000"/>
                  <a:lumOff val="35000"/>
                </a:schemeClr>
              </a:solidFill>
            </a:rPr>
            <a:t>Interne à AMC</a:t>
          </a:r>
        </a:p>
      </dgm:t>
    </dgm:pt>
    <dgm:pt modelId="{276C10E7-1805-44FA-ACB2-F94B88E353FF}" type="parTrans" cxnId="{5BC4EB32-2D8D-4B82-95DD-7036633E385A}">
      <dgm:prSet/>
      <dgm:spPr/>
      <dgm:t>
        <a:bodyPr/>
        <a:lstStyle/>
        <a:p>
          <a:endParaRPr lang="fr-FR"/>
        </a:p>
      </dgm:t>
    </dgm:pt>
    <dgm:pt modelId="{E1AA8D9B-E816-4537-96C6-58B1897E8585}" type="sibTrans" cxnId="{5BC4EB32-2D8D-4B82-95DD-7036633E385A}">
      <dgm:prSet/>
      <dgm:spPr/>
      <dgm:t>
        <a:bodyPr/>
        <a:lstStyle/>
        <a:p>
          <a:endParaRPr lang="fr-FR"/>
        </a:p>
      </dgm:t>
    </dgm:pt>
    <dgm:pt modelId="{69A32C56-B252-49AA-B57A-147719860D36}">
      <dgm:prSet phldrT="[Texte]"/>
      <dgm:spPr>
        <a:solidFill>
          <a:schemeClr val="bg1">
            <a:lumMod val="85000"/>
          </a:schemeClr>
        </a:solidFill>
        <a:ln>
          <a:solidFill>
            <a:schemeClr val="tx1">
              <a:lumMod val="75000"/>
              <a:lumOff val="25000"/>
            </a:schemeClr>
          </a:solidFill>
        </a:ln>
      </dgm:spPr>
      <dgm:t>
        <a:bodyPr/>
        <a:lstStyle/>
        <a:p>
          <a:pPr marL="176213" indent="-176213" rtl="0"/>
          <a:r>
            <a:rPr lang="fr-FR" dirty="0">
              <a:solidFill>
                <a:srgbClr val="FF0000"/>
              </a:solidFill>
              <a:latin typeface="Trebuchet MS"/>
            </a:rPr>
            <a:t>Politique d’aide internationale féministe (PAIF)</a:t>
          </a:r>
        </a:p>
      </dgm:t>
    </dgm:pt>
    <dgm:pt modelId="{E12F3802-5B76-4425-B6E5-A9CA6DBBCD64}" type="parTrans" cxnId="{465E0C55-DFDB-45C6-BB7F-9A1F4168E627}">
      <dgm:prSet/>
      <dgm:spPr/>
      <dgm:t>
        <a:bodyPr/>
        <a:lstStyle/>
        <a:p>
          <a:endParaRPr lang="fr-FR"/>
        </a:p>
      </dgm:t>
    </dgm:pt>
    <dgm:pt modelId="{B83662FC-195A-4EF8-93A3-A744965C3820}" type="sibTrans" cxnId="{465E0C55-DFDB-45C6-BB7F-9A1F4168E627}">
      <dgm:prSet/>
      <dgm:spPr/>
      <dgm:t>
        <a:bodyPr/>
        <a:lstStyle/>
        <a:p>
          <a:endParaRPr lang="fr-FR"/>
        </a:p>
      </dgm:t>
    </dgm:pt>
    <dgm:pt modelId="{EB2F1609-CA2B-4C51-A4C6-2005A3D1373B}">
      <dgm:prSet phldrT="[Texte]"/>
      <dgm:spPr>
        <a:solidFill>
          <a:schemeClr val="bg1">
            <a:lumMod val="85000"/>
          </a:schemeClr>
        </a:solidFill>
        <a:ln>
          <a:solidFill>
            <a:schemeClr val="tx1">
              <a:lumMod val="75000"/>
              <a:lumOff val="25000"/>
            </a:schemeClr>
          </a:solidFill>
        </a:ln>
      </dgm:spPr>
      <dgm:t>
        <a:bodyPr/>
        <a:lstStyle/>
        <a:p>
          <a:pPr marL="176213" indent="-176213"/>
          <a:r>
            <a:rPr lang="fr-FR">
              <a:solidFill>
                <a:schemeClr val="tx1"/>
              </a:solidFill>
              <a:latin typeface="Trebuchet MS"/>
            </a:rPr>
            <a:t>Lettres de mandat </a:t>
          </a:r>
          <a:br>
            <a:rPr lang="fr-FR">
              <a:solidFill>
                <a:schemeClr val="tx1"/>
              </a:solidFill>
              <a:latin typeface="Trebuchet MS"/>
            </a:rPr>
          </a:br>
          <a:r>
            <a:rPr lang="fr-FR">
              <a:solidFill>
                <a:schemeClr val="tx1"/>
              </a:solidFill>
              <a:latin typeface="Trebuchet MS"/>
            </a:rPr>
            <a:t>des Ministres</a:t>
          </a:r>
        </a:p>
      </dgm:t>
    </dgm:pt>
    <dgm:pt modelId="{453A2F1E-D4D2-4FC2-80D6-A70BEBA412EF}" type="parTrans" cxnId="{68BF2EA0-CDB6-4FBD-8290-82F9A0F12C34}">
      <dgm:prSet/>
      <dgm:spPr/>
      <dgm:t>
        <a:bodyPr/>
        <a:lstStyle/>
        <a:p>
          <a:endParaRPr lang="fr-FR"/>
        </a:p>
      </dgm:t>
    </dgm:pt>
    <dgm:pt modelId="{93F49567-4C94-49D1-81A8-3CBCC03860B7}" type="sibTrans" cxnId="{68BF2EA0-CDB6-4FBD-8290-82F9A0F12C34}">
      <dgm:prSet/>
      <dgm:spPr/>
      <dgm:t>
        <a:bodyPr/>
        <a:lstStyle/>
        <a:p>
          <a:endParaRPr lang="fr-FR"/>
        </a:p>
      </dgm:t>
    </dgm:pt>
    <dgm:pt modelId="{DCECC5BD-8C73-429F-BD10-9986C58E758D}">
      <dgm:prSet phldrT="[Texte]"/>
      <dgm:spPr>
        <a:solidFill>
          <a:schemeClr val="accent2">
            <a:lumMod val="20000"/>
            <a:lumOff val="80000"/>
          </a:schemeClr>
        </a:solidFill>
        <a:ln>
          <a:solidFill>
            <a:srgbClr val="FF0000"/>
          </a:solidFill>
        </a:ln>
      </dgm:spPr>
      <dgm:t>
        <a:bodyPr/>
        <a:lstStyle/>
        <a:p>
          <a:pPr marL="176213" indent="-176213"/>
          <a:r>
            <a:rPr lang="fr-FR" dirty="0">
              <a:solidFill>
                <a:srgbClr val="FF0000"/>
              </a:solidFill>
              <a:latin typeface="Trebuchet MS"/>
            </a:rPr>
            <a:t>Programme de développement durable à l’horizon 2030</a:t>
          </a:r>
        </a:p>
      </dgm:t>
    </dgm:pt>
    <dgm:pt modelId="{E20B1BAA-8DB8-4166-939F-96FF6DEB8442}" type="parTrans" cxnId="{CAE065F9-B875-4302-BE6A-C67A969CB734}">
      <dgm:prSet/>
      <dgm:spPr/>
      <dgm:t>
        <a:bodyPr/>
        <a:lstStyle/>
        <a:p>
          <a:endParaRPr lang="fr-FR"/>
        </a:p>
      </dgm:t>
    </dgm:pt>
    <dgm:pt modelId="{A1022F6F-F3DB-4CB7-A4E1-C015EB5A33E1}" type="sibTrans" cxnId="{CAE065F9-B875-4302-BE6A-C67A969CB734}">
      <dgm:prSet/>
      <dgm:spPr/>
      <dgm:t>
        <a:bodyPr/>
        <a:lstStyle/>
        <a:p>
          <a:endParaRPr lang="fr-FR"/>
        </a:p>
      </dgm:t>
    </dgm:pt>
    <dgm:pt modelId="{E5506237-0F17-4CD0-A4F8-08E16B38D2BF}">
      <dgm:prSet phldrT="[Texte]"/>
      <dgm:spPr>
        <a:solidFill>
          <a:schemeClr val="accent2">
            <a:lumMod val="20000"/>
            <a:lumOff val="80000"/>
          </a:schemeClr>
        </a:solidFill>
        <a:ln>
          <a:solidFill>
            <a:srgbClr val="FF0000"/>
          </a:solidFill>
        </a:ln>
      </dgm:spPr>
      <dgm:t>
        <a:bodyPr/>
        <a:lstStyle/>
        <a:p>
          <a:pPr marL="176213" indent="-176213" rtl="0"/>
          <a:r>
            <a:rPr lang="fr-FR" dirty="0">
              <a:solidFill>
                <a:srgbClr val="FF0000"/>
              </a:solidFill>
              <a:latin typeface="Trebuchet MS"/>
            </a:rPr>
            <a:t>Stratégie fédérale de développement durable</a:t>
          </a:r>
        </a:p>
      </dgm:t>
    </dgm:pt>
    <dgm:pt modelId="{92FA9F16-F906-4A82-86BA-4056CEC88311}" type="parTrans" cxnId="{C247DD64-56C3-4077-869D-25CAD759A60B}">
      <dgm:prSet/>
      <dgm:spPr/>
      <dgm:t>
        <a:bodyPr/>
        <a:lstStyle/>
        <a:p>
          <a:endParaRPr lang="fr-FR"/>
        </a:p>
      </dgm:t>
    </dgm:pt>
    <dgm:pt modelId="{D54E2831-9C9E-47F2-A76E-30A41F2BA082}" type="sibTrans" cxnId="{C247DD64-56C3-4077-869D-25CAD759A60B}">
      <dgm:prSet/>
      <dgm:spPr/>
      <dgm:t>
        <a:bodyPr/>
        <a:lstStyle/>
        <a:p>
          <a:endParaRPr lang="fr-FR"/>
        </a:p>
      </dgm:t>
    </dgm:pt>
    <dgm:pt modelId="{4F0A8E4A-970B-4CE5-9498-53F88E749A21}">
      <dgm:prSet phldrT="[Texte]"/>
      <dgm:spPr>
        <a:solidFill>
          <a:schemeClr val="bg1">
            <a:lumMod val="85000"/>
          </a:schemeClr>
        </a:solidFill>
        <a:ln>
          <a:solidFill>
            <a:schemeClr val="tx1">
              <a:lumMod val="75000"/>
              <a:lumOff val="25000"/>
            </a:schemeClr>
          </a:solidFill>
        </a:ln>
      </dgm:spPr>
      <dgm:t>
        <a:bodyPr/>
        <a:lstStyle/>
        <a:p>
          <a:pPr marL="176213" indent="-176213"/>
          <a:r>
            <a:rPr lang="fr-FR" dirty="0">
              <a:solidFill>
                <a:srgbClr val="FF0000"/>
              </a:solidFill>
              <a:latin typeface="Trebuchet MS"/>
            </a:rPr>
            <a:t>Évaluations environnementales stratégiques de la PIAF</a:t>
          </a:r>
        </a:p>
      </dgm:t>
    </dgm:pt>
    <dgm:pt modelId="{5D09D8BE-4DC4-4194-B888-FCC93FF184F4}" type="parTrans" cxnId="{7F1B9693-5615-4BF7-B2E2-46E8919A1545}">
      <dgm:prSet/>
      <dgm:spPr/>
      <dgm:t>
        <a:bodyPr/>
        <a:lstStyle/>
        <a:p>
          <a:endParaRPr lang="fr-FR"/>
        </a:p>
      </dgm:t>
    </dgm:pt>
    <dgm:pt modelId="{FAB7553B-F390-49F5-84C9-6809CA3D76BF}" type="sibTrans" cxnId="{7F1B9693-5615-4BF7-B2E2-46E8919A1545}">
      <dgm:prSet/>
      <dgm:spPr/>
      <dgm:t>
        <a:bodyPr/>
        <a:lstStyle/>
        <a:p>
          <a:endParaRPr lang="fr-FR"/>
        </a:p>
      </dgm:t>
    </dgm:pt>
    <dgm:pt modelId="{6F9A8E5A-B790-4FA1-81A9-FFDD3F6954B6}">
      <dgm:prSet phldrT="[Texte]" phldr="0"/>
      <dgm:spPr>
        <a:solidFill>
          <a:schemeClr val="tx2">
            <a:lumMod val="20000"/>
            <a:lumOff val="80000"/>
          </a:schemeClr>
        </a:solidFill>
        <a:ln>
          <a:solidFill>
            <a:schemeClr val="tx2">
              <a:lumMod val="75000"/>
            </a:schemeClr>
          </a:solidFill>
        </a:ln>
      </dgm:spPr>
      <dgm:t>
        <a:bodyPr/>
        <a:lstStyle/>
        <a:p>
          <a:pPr marL="176213" indent="-176213" rtl="0"/>
          <a:r>
            <a:rPr lang="fr-FR">
              <a:solidFill>
                <a:schemeClr val="tx1"/>
              </a:solidFill>
              <a:latin typeface="Trebuchet MS"/>
            </a:rPr>
            <a:t>Pacte climatique de Glascow (COP 26)</a:t>
          </a:r>
        </a:p>
      </dgm:t>
    </dgm:pt>
    <dgm:pt modelId="{F29E0EC6-E215-4D11-96BC-3469EAE383C1}" type="parTrans" cxnId="{E0F55703-A917-499E-B6DA-BB69005BBDA4}">
      <dgm:prSet/>
      <dgm:spPr/>
      <dgm:t>
        <a:bodyPr/>
        <a:lstStyle/>
        <a:p>
          <a:endParaRPr lang="en-US"/>
        </a:p>
      </dgm:t>
    </dgm:pt>
    <dgm:pt modelId="{895C2F5F-3828-4D5D-BC50-F165F7253C3F}" type="sibTrans" cxnId="{E0F55703-A917-499E-B6DA-BB69005BBDA4}">
      <dgm:prSet/>
      <dgm:spPr/>
      <dgm:t>
        <a:bodyPr/>
        <a:lstStyle/>
        <a:p>
          <a:endParaRPr lang="en-US"/>
        </a:p>
      </dgm:t>
    </dgm:pt>
    <dgm:pt modelId="{823649C9-1517-47B7-B890-78C99534C54F}">
      <dgm:prSet phldrT="[Texte]" phldr="0"/>
      <dgm:spPr>
        <a:solidFill>
          <a:schemeClr val="tx2">
            <a:lumMod val="20000"/>
            <a:lumOff val="80000"/>
          </a:schemeClr>
        </a:solidFill>
        <a:ln>
          <a:solidFill>
            <a:schemeClr val="tx2">
              <a:lumMod val="75000"/>
            </a:schemeClr>
          </a:solidFill>
        </a:ln>
      </dgm:spPr>
      <dgm:t>
        <a:bodyPr/>
        <a:lstStyle/>
        <a:p>
          <a:pPr marL="176213" indent="-176213" rtl="0"/>
          <a:r>
            <a:rPr lang="fr-FR">
              <a:solidFill>
                <a:schemeClr val="tx1"/>
              </a:solidFill>
            </a:rPr>
            <a:t>Conventions multilatérales en environnement</a:t>
          </a:r>
          <a:endParaRPr lang="fr-FR">
            <a:solidFill>
              <a:schemeClr val="tx1"/>
            </a:solidFill>
            <a:latin typeface="Trebuchet MS" panose="020B0603020202020204" pitchFamily="34" charset="0"/>
          </a:endParaRPr>
        </a:p>
      </dgm:t>
    </dgm:pt>
    <dgm:pt modelId="{D9CD3E95-012A-4B0E-8B91-FFD5779DD8B4}" type="parTrans" cxnId="{CFA72AF4-35D5-4E4C-87DC-CC6B53300B24}">
      <dgm:prSet/>
      <dgm:spPr/>
      <dgm:t>
        <a:bodyPr/>
        <a:lstStyle/>
        <a:p>
          <a:endParaRPr lang="en-US"/>
        </a:p>
      </dgm:t>
    </dgm:pt>
    <dgm:pt modelId="{C6C11AEA-E49E-45B5-8337-30530AD9BD52}" type="sibTrans" cxnId="{CFA72AF4-35D5-4E4C-87DC-CC6B53300B24}">
      <dgm:prSet/>
      <dgm:spPr/>
      <dgm:t>
        <a:bodyPr/>
        <a:lstStyle/>
        <a:p>
          <a:endParaRPr lang="en-US"/>
        </a:p>
      </dgm:t>
    </dgm:pt>
    <dgm:pt modelId="{08B57112-E8EE-49D6-B991-C80D54DE6351}">
      <dgm:prSet phldrT="[Texte]"/>
      <dgm:spPr>
        <a:solidFill>
          <a:schemeClr val="tx2">
            <a:lumMod val="20000"/>
            <a:lumOff val="80000"/>
          </a:schemeClr>
        </a:solidFill>
        <a:ln>
          <a:solidFill>
            <a:schemeClr val="tx2">
              <a:lumMod val="75000"/>
            </a:schemeClr>
          </a:solidFill>
        </a:ln>
      </dgm:spPr>
      <dgm:t>
        <a:bodyPr/>
        <a:lstStyle/>
        <a:p>
          <a:pPr marL="176213" indent="-176213"/>
          <a:endParaRPr lang="fr-FR">
            <a:solidFill>
              <a:schemeClr val="tx1"/>
            </a:solidFill>
            <a:latin typeface="Trebuchet MS" panose="020B0603020202020204" pitchFamily="34" charset="0"/>
          </a:endParaRPr>
        </a:p>
      </dgm:t>
    </dgm:pt>
    <dgm:pt modelId="{2F23FD92-8560-4EF8-9586-A58270B03DEE}" type="parTrans" cxnId="{86F42DA0-6349-4555-BF71-0C6AFD401DC1}">
      <dgm:prSet/>
      <dgm:spPr/>
      <dgm:t>
        <a:bodyPr/>
        <a:lstStyle/>
        <a:p>
          <a:endParaRPr lang="en-US"/>
        </a:p>
      </dgm:t>
    </dgm:pt>
    <dgm:pt modelId="{3069FF3E-A3AB-4DBF-9429-CD0ACD5F3F2F}" type="sibTrans" cxnId="{86F42DA0-6349-4555-BF71-0C6AFD401DC1}">
      <dgm:prSet/>
      <dgm:spPr/>
      <dgm:t>
        <a:bodyPr/>
        <a:lstStyle/>
        <a:p>
          <a:endParaRPr lang="en-US"/>
        </a:p>
      </dgm:t>
    </dgm:pt>
    <dgm:pt modelId="{DD1F889C-FEE9-4917-8894-E3943718623B}">
      <dgm:prSet phldrT="[Texte]"/>
      <dgm:spPr>
        <a:solidFill>
          <a:schemeClr val="accent2">
            <a:lumMod val="20000"/>
            <a:lumOff val="80000"/>
          </a:schemeClr>
        </a:solidFill>
        <a:ln>
          <a:solidFill>
            <a:srgbClr val="FF0000"/>
          </a:solidFill>
        </a:ln>
      </dgm:spPr>
      <dgm:t>
        <a:bodyPr/>
        <a:lstStyle/>
        <a:p>
          <a:pPr marL="176213" indent="-176213"/>
          <a:endParaRPr lang="fr-FR" dirty="0">
            <a:solidFill>
              <a:schemeClr val="tx1"/>
            </a:solidFill>
            <a:latin typeface="Trebuchet MS" panose="020B0603020202020204" pitchFamily="34" charset="0"/>
          </a:endParaRPr>
        </a:p>
      </dgm:t>
    </dgm:pt>
    <dgm:pt modelId="{B58A3D6A-5254-4375-8281-14864C659685}" type="parTrans" cxnId="{BD1083C3-2495-4D40-AFF9-E1E910F4E46B}">
      <dgm:prSet/>
      <dgm:spPr/>
      <dgm:t>
        <a:bodyPr/>
        <a:lstStyle/>
        <a:p>
          <a:endParaRPr lang="en-US"/>
        </a:p>
      </dgm:t>
    </dgm:pt>
    <dgm:pt modelId="{761DBC39-3DF0-4084-8C9C-CF75BCC1F06B}" type="sibTrans" cxnId="{BD1083C3-2495-4D40-AFF9-E1E910F4E46B}">
      <dgm:prSet/>
      <dgm:spPr/>
      <dgm:t>
        <a:bodyPr/>
        <a:lstStyle/>
        <a:p>
          <a:endParaRPr lang="en-US"/>
        </a:p>
      </dgm:t>
    </dgm:pt>
    <dgm:pt modelId="{ADEDDD2C-6D22-4001-BAD9-C89168AF6B5B}">
      <dgm:prSet phldrT="[Texte]"/>
      <dgm:spPr>
        <a:solidFill>
          <a:schemeClr val="accent2">
            <a:lumMod val="20000"/>
            <a:lumOff val="80000"/>
          </a:schemeClr>
        </a:solidFill>
        <a:ln>
          <a:solidFill>
            <a:srgbClr val="FF0000"/>
          </a:solidFill>
        </a:ln>
      </dgm:spPr>
      <dgm:t>
        <a:bodyPr/>
        <a:lstStyle/>
        <a:p>
          <a:pPr marL="176213" indent="-176213"/>
          <a:endParaRPr lang="fr-FR" dirty="0">
            <a:solidFill>
              <a:schemeClr val="tx1"/>
            </a:solidFill>
            <a:latin typeface="Trebuchet MS" panose="020B0603020202020204" pitchFamily="34" charset="0"/>
          </a:endParaRPr>
        </a:p>
      </dgm:t>
    </dgm:pt>
    <dgm:pt modelId="{77552853-9A0B-4F24-9785-BBB019DF9598}" type="parTrans" cxnId="{1771FC74-9AD6-4C89-9D8E-0EC641C5910D}">
      <dgm:prSet/>
      <dgm:spPr/>
      <dgm:t>
        <a:bodyPr/>
        <a:lstStyle/>
        <a:p>
          <a:endParaRPr lang="en-US"/>
        </a:p>
      </dgm:t>
    </dgm:pt>
    <dgm:pt modelId="{2C262DB1-1C77-4027-B63E-DD812F3608F3}" type="sibTrans" cxnId="{1771FC74-9AD6-4C89-9D8E-0EC641C5910D}">
      <dgm:prSet/>
      <dgm:spPr/>
      <dgm:t>
        <a:bodyPr/>
        <a:lstStyle/>
        <a:p>
          <a:endParaRPr lang="en-US"/>
        </a:p>
      </dgm:t>
    </dgm:pt>
    <dgm:pt modelId="{34B2B276-80A4-4B11-B8CF-1A81998FA2BA}">
      <dgm:prSet phldrT="[Texte]"/>
      <dgm:spPr>
        <a:solidFill>
          <a:schemeClr val="accent2">
            <a:lumMod val="20000"/>
            <a:lumOff val="80000"/>
          </a:schemeClr>
        </a:solidFill>
        <a:ln>
          <a:solidFill>
            <a:srgbClr val="FF0000"/>
          </a:solidFill>
        </a:ln>
      </dgm:spPr>
      <dgm:t>
        <a:bodyPr/>
        <a:lstStyle/>
        <a:p>
          <a:pPr marL="176213" indent="-176213"/>
          <a:endParaRPr lang="fr-FR" dirty="0">
            <a:solidFill>
              <a:schemeClr val="tx1"/>
            </a:solidFill>
            <a:latin typeface="Trebuchet MS" panose="020B0603020202020204" pitchFamily="34" charset="0"/>
          </a:endParaRPr>
        </a:p>
      </dgm:t>
    </dgm:pt>
    <dgm:pt modelId="{301C7477-57B5-4D35-809C-745190CE88D5}" type="parTrans" cxnId="{11A5D68C-0A6D-418A-855B-2A60CD7D6A4F}">
      <dgm:prSet/>
      <dgm:spPr/>
      <dgm:t>
        <a:bodyPr/>
        <a:lstStyle/>
        <a:p>
          <a:endParaRPr lang="en-US"/>
        </a:p>
      </dgm:t>
    </dgm:pt>
    <dgm:pt modelId="{64571FC1-9C95-45E7-879B-D4B00DDB0373}" type="sibTrans" cxnId="{11A5D68C-0A6D-418A-855B-2A60CD7D6A4F}">
      <dgm:prSet/>
      <dgm:spPr/>
      <dgm:t>
        <a:bodyPr/>
        <a:lstStyle/>
        <a:p>
          <a:endParaRPr lang="en-US"/>
        </a:p>
      </dgm:t>
    </dgm:pt>
    <dgm:pt modelId="{FD69C617-75AC-43BF-AB41-35F6003014E0}">
      <dgm:prSet phldrT="[Texte]"/>
      <dgm:spPr>
        <a:solidFill>
          <a:schemeClr val="bg1">
            <a:lumMod val="85000"/>
          </a:schemeClr>
        </a:solidFill>
        <a:ln>
          <a:solidFill>
            <a:schemeClr val="tx1">
              <a:lumMod val="75000"/>
              <a:lumOff val="25000"/>
            </a:schemeClr>
          </a:solidFill>
        </a:ln>
      </dgm:spPr>
      <dgm:t>
        <a:bodyPr/>
        <a:lstStyle/>
        <a:p>
          <a:pPr marL="176213" indent="-176213"/>
          <a:endParaRPr lang="fr-FR" dirty="0">
            <a:solidFill>
              <a:schemeClr val="tx1"/>
            </a:solidFill>
            <a:latin typeface="Trebuchet MS"/>
          </a:endParaRPr>
        </a:p>
      </dgm:t>
    </dgm:pt>
    <dgm:pt modelId="{9E1707DB-42D8-45A3-9488-332B079F95FA}" type="parTrans" cxnId="{1F99B177-4AE5-4B31-BCDC-333B4AFD8BFB}">
      <dgm:prSet/>
      <dgm:spPr/>
      <dgm:t>
        <a:bodyPr/>
        <a:lstStyle/>
        <a:p>
          <a:endParaRPr lang="en-US"/>
        </a:p>
      </dgm:t>
    </dgm:pt>
    <dgm:pt modelId="{243CC2B1-1DB9-4E19-9594-7CEE995BCCFD}" type="sibTrans" cxnId="{1F99B177-4AE5-4B31-BCDC-333B4AFD8BFB}">
      <dgm:prSet/>
      <dgm:spPr/>
      <dgm:t>
        <a:bodyPr/>
        <a:lstStyle/>
        <a:p>
          <a:endParaRPr lang="en-US"/>
        </a:p>
      </dgm:t>
    </dgm:pt>
    <dgm:pt modelId="{01D2CA06-48BE-459B-A5FC-8C9F1722A3A3}">
      <dgm:prSet phldrT="[Texte]"/>
      <dgm:spPr>
        <a:solidFill>
          <a:schemeClr val="bg1">
            <a:lumMod val="85000"/>
          </a:schemeClr>
        </a:solidFill>
        <a:ln>
          <a:solidFill>
            <a:schemeClr val="tx1">
              <a:lumMod val="75000"/>
              <a:lumOff val="25000"/>
            </a:schemeClr>
          </a:solidFill>
        </a:ln>
      </dgm:spPr>
      <dgm:t>
        <a:bodyPr/>
        <a:lstStyle/>
        <a:p>
          <a:pPr marL="176213" indent="-176213"/>
          <a:endParaRPr lang="fr-FR" dirty="0">
            <a:solidFill>
              <a:schemeClr val="tx1"/>
            </a:solidFill>
            <a:latin typeface="Trebuchet MS"/>
          </a:endParaRPr>
        </a:p>
      </dgm:t>
    </dgm:pt>
    <dgm:pt modelId="{BF6C0B7F-ED36-4C1B-B747-C522F9565EF2}" type="parTrans" cxnId="{9F06D161-73D5-4C92-ABA2-0FDF2737D7B3}">
      <dgm:prSet/>
      <dgm:spPr/>
      <dgm:t>
        <a:bodyPr/>
        <a:lstStyle/>
        <a:p>
          <a:endParaRPr lang="en-US"/>
        </a:p>
      </dgm:t>
    </dgm:pt>
    <dgm:pt modelId="{897E2263-1B7A-4DA2-833A-D11619299AEB}" type="sibTrans" cxnId="{9F06D161-73D5-4C92-ABA2-0FDF2737D7B3}">
      <dgm:prSet/>
      <dgm:spPr/>
      <dgm:t>
        <a:bodyPr/>
        <a:lstStyle/>
        <a:p>
          <a:endParaRPr lang="en-US"/>
        </a:p>
      </dgm:t>
    </dgm:pt>
    <dgm:pt modelId="{2067A077-F60A-4A59-83EA-FBA07A593B61}">
      <dgm:prSet phldrT="[Texte]"/>
      <dgm:spPr>
        <a:solidFill>
          <a:schemeClr val="bg1">
            <a:lumMod val="85000"/>
          </a:schemeClr>
        </a:solidFill>
        <a:ln>
          <a:solidFill>
            <a:schemeClr val="tx1">
              <a:lumMod val="75000"/>
              <a:lumOff val="25000"/>
            </a:schemeClr>
          </a:solidFill>
        </a:ln>
      </dgm:spPr>
      <dgm:t>
        <a:bodyPr/>
        <a:lstStyle/>
        <a:p>
          <a:pPr marL="176213" indent="-176213"/>
          <a:endParaRPr lang="fr-FR">
            <a:solidFill>
              <a:schemeClr val="tx1"/>
            </a:solidFill>
            <a:latin typeface="Trebuchet MS"/>
          </a:endParaRPr>
        </a:p>
      </dgm:t>
    </dgm:pt>
    <dgm:pt modelId="{4FCB9C99-29F1-4F4E-8925-65B775B82618}" type="parTrans" cxnId="{34123AC3-01C3-4E22-B759-23E1B0890D6C}">
      <dgm:prSet/>
      <dgm:spPr/>
      <dgm:t>
        <a:bodyPr/>
        <a:lstStyle/>
        <a:p>
          <a:endParaRPr lang="en-US"/>
        </a:p>
      </dgm:t>
    </dgm:pt>
    <dgm:pt modelId="{CC4CC23B-35C8-4254-A031-DC10AE318D23}" type="sibTrans" cxnId="{34123AC3-01C3-4E22-B759-23E1B0890D6C}">
      <dgm:prSet/>
      <dgm:spPr/>
      <dgm:t>
        <a:bodyPr/>
        <a:lstStyle/>
        <a:p>
          <a:endParaRPr lang="en-US"/>
        </a:p>
      </dgm:t>
    </dgm:pt>
    <dgm:pt modelId="{E469F23F-BA2E-4BA3-ABC0-29AFFFC843A8}">
      <dgm:prSet phldr="0"/>
      <dgm:spPr>
        <a:solidFill>
          <a:schemeClr val="bg1">
            <a:lumMod val="85000"/>
          </a:schemeClr>
        </a:solidFill>
        <a:ln>
          <a:solidFill>
            <a:schemeClr val="tx1">
              <a:lumMod val="75000"/>
              <a:lumOff val="25000"/>
            </a:schemeClr>
          </a:solidFill>
        </a:ln>
      </dgm:spPr>
      <dgm:t>
        <a:bodyPr/>
        <a:lstStyle/>
        <a:p>
          <a:pPr marL="176213" indent="-176213" rtl="0"/>
          <a:r>
            <a:rPr lang="fr-FR" dirty="0">
              <a:solidFill>
                <a:srgbClr val="FF0000"/>
              </a:solidFill>
              <a:latin typeface="Trebuchet MS"/>
            </a:rPr>
            <a:t>Stratégie ministérielle de développement durable</a:t>
          </a:r>
        </a:p>
      </dgm:t>
    </dgm:pt>
    <dgm:pt modelId="{E50EAE4C-4F64-4A6F-B2A1-DEC15EE8E313}" type="parTrans" cxnId="{6FF5EBAE-0B20-499F-95E8-6F1F4CE27E29}">
      <dgm:prSet/>
      <dgm:spPr/>
      <dgm:t>
        <a:bodyPr/>
        <a:lstStyle/>
        <a:p>
          <a:endParaRPr lang="en-US"/>
        </a:p>
      </dgm:t>
    </dgm:pt>
    <dgm:pt modelId="{28F5FC41-E656-4088-9F9E-D409B467B7B0}" type="sibTrans" cxnId="{6FF5EBAE-0B20-499F-95E8-6F1F4CE27E29}">
      <dgm:prSet/>
      <dgm:spPr/>
      <dgm:t>
        <a:bodyPr/>
        <a:lstStyle/>
        <a:p>
          <a:endParaRPr lang="en-US"/>
        </a:p>
      </dgm:t>
    </dgm:pt>
    <dgm:pt modelId="{B691F001-6C1A-4DAF-9307-6AFD2117549B}">
      <dgm:prSet phldr="0"/>
      <dgm:spPr/>
      <dgm:t>
        <a:bodyPr/>
        <a:lstStyle/>
        <a:p>
          <a:endParaRPr lang="fr-FR" b="0">
            <a:highlight>
              <a:srgbClr val="FFFF00"/>
            </a:highlight>
            <a:latin typeface="Trebuchet MS" panose="020B0603020202020204"/>
          </a:endParaRPr>
        </a:p>
      </dgm:t>
    </dgm:pt>
    <dgm:pt modelId="{1E517E50-F194-41F9-8650-3548402FC188}" type="parTrans" cxnId="{113370BD-15A3-4CD6-A164-4FAC33088D88}">
      <dgm:prSet/>
      <dgm:spPr/>
      <dgm:t>
        <a:bodyPr/>
        <a:lstStyle/>
        <a:p>
          <a:endParaRPr lang="fr-CA"/>
        </a:p>
      </dgm:t>
    </dgm:pt>
    <dgm:pt modelId="{6269427E-3330-4BE8-91AA-1ACDCA51A44D}" type="sibTrans" cxnId="{113370BD-15A3-4CD6-A164-4FAC33088D88}">
      <dgm:prSet/>
      <dgm:spPr/>
      <dgm:t>
        <a:bodyPr/>
        <a:lstStyle/>
        <a:p>
          <a:endParaRPr lang="fr-CA"/>
        </a:p>
      </dgm:t>
    </dgm:pt>
    <dgm:pt modelId="{EB7FC9D0-F2D5-4588-B6CA-4EC2EA0F6766}">
      <dgm:prSet phldr="0"/>
      <dgm:spPr/>
      <dgm:t>
        <a:bodyPr/>
        <a:lstStyle/>
        <a:p>
          <a:pPr rtl="0"/>
          <a:r>
            <a:rPr lang="fr-FR" b="0">
              <a:solidFill>
                <a:schemeClr val="tx1"/>
              </a:solidFill>
            </a:rPr>
            <a:t>   </a:t>
          </a:r>
          <a:r>
            <a:rPr lang="fr-FR" b="0">
              <a:solidFill>
                <a:schemeClr val="tx1"/>
              </a:solidFill>
              <a:latin typeface="Trebuchet MS" panose="020B0603020202020204"/>
            </a:rPr>
            <a:t>Pacte du G7 pour la nature à l'horizon 2030</a:t>
          </a:r>
          <a:endParaRPr lang="fr-FR" b="0">
            <a:solidFill>
              <a:schemeClr val="tx1"/>
            </a:solidFill>
          </a:endParaRPr>
        </a:p>
      </dgm:t>
    </dgm:pt>
    <dgm:pt modelId="{08336B09-8DAC-4EAC-8566-ECC6F67847F1}" type="parTrans" cxnId="{1F7EE1F9-90D7-4558-BD4A-682025F33062}">
      <dgm:prSet/>
      <dgm:spPr/>
      <dgm:t>
        <a:bodyPr/>
        <a:lstStyle/>
        <a:p>
          <a:endParaRPr lang="fr-CA"/>
        </a:p>
      </dgm:t>
    </dgm:pt>
    <dgm:pt modelId="{360394DF-8663-4004-9316-DE54DC0D14B2}" type="sibTrans" cxnId="{1F7EE1F9-90D7-4558-BD4A-682025F33062}">
      <dgm:prSet/>
      <dgm:spPr/>
      <dgm:t>
        <a:bodyPr/>
        <a:lstStyle/>
        <a:p>
          <a:endParaRPr lang="fr-CA"/>
        </a:p>
      </dgm:t>
    </dgm:pt>
    <dgm:pt modelId="{47A9DF67-90DF-4ABF-82CA-DF638E4EB476}">
      <dgm:prSet phldr="0"/>
      <dgm:spPr/>
      <dgm:t>
        <a:bodyPr/>
        <a:lstStyle/>
        <a:p>
          <a:pPr rtl="0"/>
          <a:r>
            <a:rPr lang="fr-FR" b="0" dirty="0">
              <a:solidFill>
                <a:schemeClr val="tx1"/>
              </a:solidFill>
            </a:rPr>
            <a:t>  Le cadre mondial pour biodiversité pour l'après 2020 (COP15)</a:t>
          </a:r>
          <a:endParaRPr lang="en-US" b="0" dirty="0">
            <a:solidFill>
              <a:schemeClr val="tx1"/>
            </a:solidFill>
          </a:endParaRPr>
        </a:p>
      </dgm:t>
    </dgm:pt>
    <dgm:pt modelId="{55062F50-B144-4860-B8DF-4BF66FBF4CE6}" type="parTrans" cxnId="{97822DE4-DAA1-4211-955E-08D12C6F395A}">
      <dgm:prSet/>
      <dgm:spPr/>
      <dgm:t>
        <a:bodyPr/>
        <a:lstStyle/>
        <a:p>
          <a:endParaRPr lang="fr-CA"/>
        </a:p>
      </dgm:t>
    </dgm:pt>
    <dgm:pt modelId="{CEA2111A-E8A5-444A-B3CC-445C3D040BF4}" type="sibTrans" cxnId="{97822DE4-DAA1-4211-955E-08D12C6F395A}">
      <dgm:prSet/>
      <dgm:spPr/>
      <dgm:t>
        <a:bodyPr/>
        <a:lstStyle/>
        <a:p>
          <a:endParaRPr lang="fr-CA"/>
        </a:p>
      </dgm:t>
    </dgm:pt>
    <dgm:pt modelId="{1D3FC61C-9281-4148-83BD-B2B2755E0F2D}">
      <dgm:prSet phldr="0"/>
      <dgm:spPr/>
      <dgm:t>
        <a:bodyPr/>
        <a:lstStyle/>
        <a:p>
          <a:endParaRPr lang="fr-FR" b="0">
            <a:solidFill>
              <a:schemeClr val="tx1"/>
            </a:solidFill>
          </a:endParaRPr>
        </a:p>
      </dgm:t>
    </dgm:pt>
    <dgm:pt modelId="{1FAE8E06-7A65-4A45-A2FF-CCF2947024E3}" type="parTrans" cxnId="{E353CEE3-90BB-472C-9A3A-FA7928D5997F}">
      <dgm:prSet/>
      <dgm:spPr/>
      <dgm:t>
        <a:bodyPr/>
        <a:lstStyle/>
        <a:p>
          <a:endParaRPr lang="fr-CA"/>
        </a:p>
      </dgm:t>
    </dgm:pt>
    <dgm:pt modelId="{9290B069-9817-4BA1-8540-2A2E354A5F81}" type="sibTrans" cxnId="{E353CEE3-90BB-472C-9A3A-FA7928D5997F}">
      <dgm:prSet/>
      <dgm:spPr/>
      <dgm:t>
        <a:bodyPr/>
        <a:lstStyle/>
        <a:p>
          <a:endParaRPr lang="fr-CA"/>
        </a:p>
      </dgm:t>
    </dgm:pt>
    <dgm:pt modelId="{C54BE5BA-916C-49A8-A8FE-254D0B60DA91}">
      <dgm:prSet phldr="0"/>
      <dgm:spPr/>
      <dgm:t>
        <a:bodyPr/>
        <a:lstStyle/>
        <a:p>
          <a:pPr marL="176213" indent="-176213"/>
          <a:endParaRPr lang="fr-FR">
            <a:latin typeface="Trebuchet MS"/>
          </a:endParaRPr>
        </a:p>
      </dgm:t>
    </dgm:pt>
    <dgm:pt modelId="{C98A20D4-6FF7-4D45-92A9-5FCDDB25ACCD}" type="parTrans" cxnId="{BB951B54-7D89-4778-82D4-7592CF67E159}">
      <dgm:prSet/>
      <dgm:spPr/>
      <dgm:t>
        <a:bodyPr/>
        <a:lstStyle/>
        <a:p>
          <a:endParaRPr lang="fr-CA"/>
        </a:p>
      </dgm:t>
    </dgm:pt>
    <dgm:pt modelId="{28655BB0-F243-43EF-ACF5-F4153B5D68B3}" type="sibTrans" cxnId="{BB951B54-7D89-4778-82D4-7592CF67E159}">
      <dgm:prSet/>
      <dgm:spPr/>
      <dgm:t>
        <a:bodyPr/>
        <a:lstStyle/>
        <a:p>
          <a:endParaRPr lang="fr-CA"/>
        </a:p>
      </dgm:t>
    </dgm:pt>
    <dgm:pt modelId="{33366691-866A-495A-ADA8-0866517D6C01}">
      <dgm:prSet phldr="0"/>
      <dgm:spPr/>
      <dgm:t>
        <a:bodyPr/>
        <a:lstStyle/>
        <a:p>
          <a:pPr marL="176213" indent="-176213"/>
          <a:endParaRPr lang="fr-FR">
            <a:latin typeface="Trebuchet MS"/>
          </a:endParaRPr>
        </a:p>
      </dgm:t>
    </dgm:pt>
    <dgm:pt modelId="{11D7488C-A7A3-4301-B176-D52B031BB139}" type="parTrans" cxnId="{C0EF7468-F84B-467D-AD2A-603BD98149B3}">
      <dgm:prSet/>
      <dgm:spPr/>
      <dgm:t>
        <a:bodyPr/>
        <a:lstStyle/>
        <a:p>
          <a:endParaRPr lang="fr-CA"/>
        </a:p>
      </dgm:t>
    </dgm:pt>
    <dgm:pt modelId="{5FE04231-2721-4D90-99A3-3795A7AABEA4}" type="sibTrans" cxnId="{C0EF7468-F84B-467D-AD2A-603BD98149B3}">
      <dgm:prSet/>
      <dgm:spPr/>
      <dgm:t>
        <a:bodyPr/>
        <a:lstStyle/>
        <a:p>
          <a:endParaRPr lang="fr-CA"/>
        </a:p>
      </dgm:t>
    </dgm:pt>
    <dgm:pt modelId="{86AC0F42-B17C-4598-B8B1-E94E44941628}">
      <dgm:prSet phldr="0"/>
      <dgm:spPr/>
      <dgm:t>
        <a:bodyPr/>
        <a:lstStyle/>
        <a:p>
          <a:pPr marL="176213" indent="-176213" rtl="0"/>
          <a:r>
            <a:rPr lang="fr-FR">
              <a:solidFill>
                <a:schemeClr val="tx1"/>
              </a:solidFill>
              <a:latin typeface="Trebuchet MS"/>
            </a:rPr>
            <a:t>Processus d'intégration de l'environnement (PIE)</a:t>
          </a:r>
        </a:p>
      </dgm:t>
    </dgm:pt>
    <dgm:pt modelId="{F796A54B-4A78-4BA8-9275-77FC71F33192}" type="parTrans" cxnId="{D58480B7-0552-423C-B0C8-22C5D12B0E65}">
      <dgm:prSet/>
      <dgm:spPr/>
      <dgm:t>
        <a:bodyPr/>
        <a:lstStyle/>
        <a:p>
          <a:endParaRPr lang="fr-CA"/>
        </a:p>
      </dgm:t>
    </dgm:pt>
    <dgm:pt modelId="{064265CE-92B3-4204-8A5A-594E5B26722D}" type="sibTrans" cxnId="{D58480B7-0552-423C-B0C8-22C5D12B0E65}">
      <dgm:prSet/>
      <dgm:spPr/>
      <dgm:t>
        <a:bodyPr/>
        <a:lstStyle/>
        <a:p>
          <a:endParaRPr lang="fr-CA"/>
        </a:p>
      </dgm:t>
    </dgm:pt>
    <dgm:pt modelId="{7F0BBA64-5BCA-4D6D-AD9B-28AB754E0D4E}">
      <dgm:prSet phldr="0"/>
      <dgm:spPr/>
      <dgm:t>
        <a:bodyPr/>
        <a:lstStyle/>
        <a:p>
          <a:pPr marL="176213" indent="-176213" rtl="0"/>
          <a:endParaRPr lang="fr-FR">
            <a:latin typeface="Trebuchet MS" panose="020B0603020202020204" pitchFamily="34" charset="0"/>
          </a:endParaRPr>
        </a:p>
      </dgm:t>
    </dgm:pt>
    <dgm:pt modelId="{D1082BDF-F928-4C45-B152-B723E28DA8BB}" type="parTrans" cxnId="{7E401318-F988-450A-AE31-84B4F6041F83}">
      <dgm:prSet/>
      <dgm:spPr/>
      <dgm:t>
        <a:bodyPr/>
        <a:lstStyle/>
        <a:p>
          <a:endParaRPr lang="fr-CA"/>
        </a:p>
      </dgm:t>
    </dgm:pt>
    <dgm:pt modelId="{97676115-2DA4-4BF8-8336-53C8528896AB}" type="sibTrans" cxnId="{7E401318-F988-450A-AE31-84B4F6041F83}">
      <dgm:prSet/>
      <dgm:spPr/>
      <dgm:t>
        <a:bodyPr/>
        <a:lstStyle/>
        <a:p>
          <a:endParaRPr lang="fr-CA"/>
        </a:p>
      </dgm:t>
    </dgm:pt>
    <dgm:pt modelId="{E4AF495B-0AD7-44FB-8EB2-8022C994C95C}">
      <dgm:prSet phldr="0"/>
      <dgm:spPr/>
      <dgm:t>
        <a:bodyPr/>
        <a:lstStyle/>
        <a:p>
          <a:pPr marL="176213" indent="-176213" rtl="0"/>
          <a:r>
            <a:rPr lang="fr-FR">
              <a:solidFill>
                <a:schemeClr val="tx1"/>
              </a:solidFill>
              <a:latin typeface="Trebuchet MS"/>
            </a:rPr>
            <a:t>APD aligné avec les objectifs de l'accord de Paris</a:t>
          </a:r>
        </a:p>
      </dgm:t>
    </dgm:pt>
    <dgm:pt modelId="{B8C2B209-E66C-4982-A0ED-234CFDB77991}" type="parTrans" cxnId="{0276ED05-EBBF-48E2-BC67-7B58854C9AD0}">
      <dgm:prSet/>
      <dgm:spPr/>
      <dgm:t>
        <a:bodyPr/>
        <a:lstStyle/>
        <a:p>
          <a:endParaRPr lang="fr-CA"/>
        </a:p>
      </dgm:t>
    </dgm:pt>
    <dgm:pt modelId="{AD22B6DF-F86B-4468-B1F9-1BDBD07013AF}" type="sibTrans" cxnId="{0276ED05-EBBF-48E2-BC67-7B58854C9AD0}">
      <dgm:prSet/>
      <dgm:spPr/>
      <dgm:t>
        <a:bodyPr/>
        <a:lstStyle/>
        <a:p>
          <a:endParaRPr lang="fr-CA"/>
        </a:p>
      </dgm:t>
    </dgm:pt>
    <dgm:pt modelId="{683D51BE-030E-4AEE-A9C6-A8C9C919FCDA}">
      <dgm:prSet phldr="0"/>
      <dgm:spPr/>
      <dgm:t>
        <a:bodyPr/>
        <a:lstStyle/>
        <a:p>
          <a:pPr marL="176213" indent="-176213"/>
          <a:endParaRPr lang="fr-FR">
            <a:latin typeface="Trebuchet MS"/>
          </a:endParaRPr>
        </a:p>
      </dgm:t>
    </dgm:pt>
    <dgm:pt modelId="{EB4B50BB-387E-4CF1-B651-3768D16B4814}" type="parTrans" cxnId="{E5678C12-F497-4814-81EC-9264400D09C2}">
      <dgm:prSet/>
      <dgm:spPr/>
      <dgm:t>
        <a:bodyPr/>
        <a:lstStyle/>
        <a:p>
          <a:endParaRPr lang="fr-CA"/>
        </a:p>
      </dgm:t>
    </dgm:pt>
    <dgm:pt modelId="{89E5F846-3540-4529-8221-2AB28EE54ECF}" type="sibTrans" cxnId="{E5678C12-F497-4814-81EC-9264400D09C2}">
      <dgm:prSet/>
      <dgm:spPr/>
      <dgm:t>
        <a:bodyPr/>
        <a:lstStyle/>
        <a:p>
          <a:endParaRPr lang="fr-CA"/>
        </a:p>
      </dgm:t>
    </dgm:pt>
    <dgm:pt modelId="{B987E706-D8BF-4A64-8846-4154F60F317C}">
      <dgm:prSet phldr="0"/>
      <dgm:spPr/>
      <dgm:t>
        <a:bodyPr/>
        <a:lstStyle/>
        <a:p>
          <a:pPr marL="176213" indent="-176213" rtl="0"/>
          <a:r>
            <a:rPr lang="fr-FR" dirty="0">
              <a:solidFill>
                <a:srgbClr val="FF0000"/>
              </a:solidFill>
              <a:latin typeface="Trebuchet MS"/>
            </a:rPr>
            <a:t>Stratégie ministérielle des </a:t>
          </a:r>
          <a:r>
            <a:rPr lang="fr-FR" dirty="0" err="1">
              <a:solidFill>
                <a:srgbClr val="FF0000"/>
              </a:solidFill>
              <a:latin typeface="Trebuchet MS"/>
            </a:rPr>
            <a:t>ODDs</a:t>
          </a:r>
          <a:endParaRPr lang="fr-FR" dirty="0">
            <a:solidFill>
              <a:srgbClr val="FF0000"/>
            </a:solidFill>
            <a:latin typeface="Trebuchet MS"/>
          </a:endParaRPr>
        </a:p>
      </dgm:t>
    </dgm:pt>
    <dgm:pt modelId="{7DD0D26A-5F46-4654-A77D-FEE52C68D0E7}" type="parTrans" cxnId="{D084D3B0-AFC0-4B9F-A194-FCC4043271D5}">
      <dgm:prSet/>
      <dgm:spPr/>
      <dgm:t>
        <a:bodyPr/>
        <a:lstStyle/>
        <a:p>
          <a:endParaRPr lang="fr-CA"/>
        </a:p>
      </dgm:t>
    </dgm:pt>
    <dgm:pt modelId="{F7626685-3842-4131-84D4-166E87F29884}" type="sibTrans" cxnId="{D084D3B0-AFC0-4B9F-A194-FCC4043271D5}">
      <dgm:prSet/>
      <dgm:spPr/>
      <dgm:t>
        <a:bodyPr/>
        <a:lstStyle/>
        <a:p>
          <a:endParaRPr lang="fr-CA"/>
        </a:p>
      </dgm:t>
    </dgm:pt>
    <dgm:pt modelId="{1BC15B53-93A0-4BE1-9B36-A44716EF4FE0}">
      <dgm:prSet phldr="0"/>
      <dgm:spPr/>
      <dgm:t>
        <a:bodyPr/>
        <a:lstStyle/>
        <a:p>
          <a:pPr marL="176213" indent="-176213"/>
          <a:endParaRPr lang="fr-FR" dirty="0">
            <a:latin typeface="Trebuchet MS"/>
          </a:endParaRPr>
        </a:p>
      </dgm:t>
    </dgm:pt>
    <dgm:pt modelId="{2B9FDC73-E1C7-48AE-A593-3B5C92D47E1C}" type="parTrans" cxnId="{36F2DBBF-EB03-47B1-A32B-C85A588F8978}">
      <dgm:prSet/>
      <dgm:spPr/>
      <dgm:t>
        <a:bodyPr/>
        <a:lstStyle/>
        <a:p>
          <a:endParaRPr lang="fr-CA"/>
        </a:p>
      </dgm:t>
    </dgm:pt>
    <dgm:pt modelId="{B31FA25E-CA8A-4C7C-AE95-32010A769A08}" type="sibTrans" cxnId="{36F2DBBF-EB03-47B1-A32B-C85A588F8978}">
      <dgm:prSet/>
      <dgm:spPr/>
      <dgm:t>
        <a:bodyPr/>
        <a:lstStyle/>
        <a:p>
          <a:endParaRPr lang="fr-CA"/>
        </a:p>
      </dgm:t>
    </dgm:pt>
    <dgm:pt modelId="{F2C9CBCC-9A4A-4E79-9707-A96609F1E400}" type="pres">
      <dgm:prSet presAssocID="{7D118CCE-24BE-46DA-9749-2A15CD00295C}" presName="linearFlow" presStyleCnt="0">
        <dgm:presLayoutVars>
          <dgm:dir/>
          <dgm:animLvl val="lvl"/>
          <dgm:resizeHandles/>
        </dgm:presLayoutVars>
      </dgm:prSet>
      <dgm:spPr/>
    </dgm:pt>
    <dgm:pt modelId="{A30B702E-9CE6-4577-BA87-AA958976D18C}" type="pres">
      <dgm:prSet presAssocID="{8B7E5194-426D-4CBE-8268-EE9724D3938E}" presName="compositeNode" presStyleCnt="0">
        <dgm:presLayoutVars>
          <dgm:bulletEnabled val="1"/>
        </dgm:presLayoutVars>
      </dgm:prSet>
      <dgm:spPr/>
    </dgm:pt>
    <dgm:pt modelId="{90CD633C-7227-4173-B7C4-012F7CDE2002}" type="pres">
      <dgm:prSet presAssocID="{8B7E5194-426D-4CBE-8268-EE9724D3938E}"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75000"/>
            </a:schemeClr>
          </a:solidFill>
        </a:ln>
      </dgm:spPr>
    </dgm:pt>
    <dgm:pt modelId="{6B34714A-FBB1-493A-822B-68BE90BDB8CE}" type="pres">
      <dgm:prSet presAssocID="{8B7E5194-426D-4CBE-8268-EE9724D3938E}" presName="childNode" presStyleLbl="node1" presStyleIdx="0" presStyleCnt="3" custScaleX="108068" custLinFactNeighborX="6598">
        <dgm:presLayoutVars>
          <dgm:bulletEnabled val="1"/>
        </dgm:presLayoutVars>
      </dgm:prSet>
      <dgm:spPr/>
    </dgm:pt>
    <dgm:pt modelId="{A3070170-3325-43F6-A4C6-54FBFD784549}" type="pres">
      <dgm:prSet presAssocID="{8B7E5194-426D-4CBE-8268-EE9724D3938E}" presName="parentNode" presStyleLbl="revTx" presStyleIdx="0" presStyleCnt="3">
        <dgm:presLayoutVars>
          <dgm:chMax val="0"/>
          <dgm:bulletEnabled val="1"/>
        </dgm:presLayoutVars>
      </dgm:prSet>
      <dgm:spPr/>
    </dgm:pt>
    <dgm:pt modelId="{F87879DA-3B6A-46EA-8F8A-295540647789}" type="pres">
      <dgm:prSet presAssocID="{D12AFE22-C763-44E6-AD71-32DDC4A62351}" presName="sibTrans" presStyleCnt="0"/>
      <dgm:spPr/>
    </dgm:pt>
    <dgm:pt modelId="{98662C88-66FD-4AFA-A050-23CE6B3B0B25}" type="pres">
      <dgm:prSet presAssocID="{9F17DC7E-6CEB-43A0-BD41-174AA45FCADE}" presName="compositeNode" presStyleCnt="0">
        <dgm:presLayoutVars>
          <dgm:bulletEnabled val="1"/>
        </dgm:presLayoutVars>
      </dgm:prSet>
      <dgm:spPr/>
    </dgm:pt>
    <dgm:pt modelId="{E3A11323-F61D-45CD-A0FC-D77C163BC40F}" type="pres">
      <dgm:prSet presAssocID="{9F17DC7E-6CEB-43A0-BD41-174AA45FCADE}"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a:ext>
            </a:extLst>
          </a:blip>
          <a:srcRect/>
          <a:stretch>
            <a:fillRect l="-50000" r="-50000"/>
          </a:stretch>
        </a:blipFill>
        <a:ln>
          <a:solidFill>
            <a:srgbClr val="FF0000"/>
          </a:solidFill>
        </a:ln>
      </dgm:spPr>
    </dgm:pt>
    <dgm:pt modelId="{21EFFD31-901F-40E3-8F0F-5F630FEACDC3}" type="pres">
      <dgm:prSet presAssocID="{9F17DC7E-6CEB-43A0-BD41-174AA45FCADE}" presName="childNode" presStyleLbl="node1" presStyleIdx="1" presStyleCnt="3">
        <dgm:presLayoutVars>
          <dgm:bulletEnabled val="1"/>
        </dgm:presLayoutVars>
      </dgm:prSet>
      <dgm:spPr/>
    </dgm:pt>
    <dgm:pt modelId="{62D25944-6608-4E01-8041-2733FCA5DC0A}" type="pres">
      <dgm:prSet presAssocID="{9F17DC7E-6CEB-43A0-BD41-174AA45FCADE}" presName="parentNode" presStyleLbl="revTx" presStyleIdx="1" presStyleCnt="3">
        <dgm:presLayoutVars>
          <dgm:chMax val="0"/>
          <dgm:bulletEnabled val="1"/>
        </dgm:presLayoutVars>
      </dgm:prSet>
      <dgm:spPr/>
    </dgm:pt>
    <dgm:pt modelId="{97739D96-0804-40A1-842E-76F0A41C9D62}" type="pres">
      <dgm:prSet presAssocID="{E77DDE41-B517-40A3-A55E-2684462C4EEF}" presName="sibTrans" presStyleCnt="0"/>
      <dgm:spPr/>
    </dgm:pt>
    <dgm:pt modelId="{781FB606-9955-44D1-95C1-9C131F688C5D}" type="pres">
      <dgm:prSet presAssocID="{2358673A-FC71-48C3-AE23-40081C4B425D}" presName="compositeNode" presStyleCnt="0">
        <dgm:presLayoutVars>
          <dgm:bulletEnabled val="1"/>
        </dgm:presLayoutVars>
      </dgm:prSet>
      <dgm:spPr/>
    </dgm:pt>
    <dgm:pt modelId="{5F88D985-FDA6-45F6-8F28-85F55E6F0824}" type="pres">
      <dgm:prSet presAssocID="{2358673A-FC71-48C3-AE23-40081C4B425D}"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l="-27000" r="-27000"/>
          </a:stretch>
        </a:blipFill>
        <a:ln>
          <a:solidFill>
            <a:schemeClr val="tx1">
              <a:lumMod val="75000"/>
              <a:lumOff val="25000"/>
            </a:schemeClr>
          </a:solidFill>
        </a:ln>
      </dgm:spPr>
    </dgm:pt>
    <dgm:pt modelId="{917ECD2B-91BC-47CE-AFF4-E2C555A93C06}" type="pres">
      <dgm:prSet presAssocID="{2358673A-FC71-48C3-AE23-40081C4B425D}" presName="childNode" presStyleLbl="node1" presStyleIdx="2" presStyleCnt="3">
        <dgm:presLayoutVars>
          <dgm:bulletEnabled val="1"/>
        </dgm:presLayoutVars>
      </dgm:prSet>
      <dgm:spPr/>
    </dgm:pt>
    <dgm:pt modelId="{D40E72FD-1663-4BD8-BBD0-8BFBAF780A0E}" type="pres">
      <dgm:prSet presAssocID="{2358673A-FC71-48C3-AE23-40081C4B425D}" presName="parentNode" presStyleLbl="revTx" presStyleIdx="2" presStyleCnt="3">
        <dgm:presLayoutVars>
          <dgm:chMax val="0"/>
          <dgm:bulletEnabled val="1"/>
        </dgm:presLayoutVars>
      </dgm:prSet>
      <dgm:spPr/>
    </dgm:pt>
  </dgm:ptLst>
  <dgm:cxnLst>
    <dgm:cxn modelId="{F41F4801-E9E0-49D1-9B6D-B539C11D5E88}" srcId="{8B7E5194-426D-4CBE-8268-EE9724D3938E}" destId="{4391F19B-8C21-41EF-84D3-D19831075AB3}" srcOrd="4" destOrd="0" parTransId="{AD3B044F-5F44-4A3B-B763-9D8BA32CE38F}" sibTransId="{C94868D1-5258-4274-A5A0-C651D431580B}"/>
    <dgm:cxn modelId="{E0F55703-A917-499E-B6DA-BB69005BBDA4}" srcId="{8B7E5194-426D-4CBE-8268-EE9724D3938E}" destId="{6F9A8E5A-B790-4FA1-81A9-FFDD3F6954B6}" srcOrd="6" destOrd="0" parTransId="{F29E0EC6-E215-4D11-96BC-3469EAE383C1}" sibTransId="{895C2F5F-3828-4D5D-BC50-F165F7253C3F}"/>
    <dgm:cxn modelId="{0276ED05-EBBF-48E2-BC67-7B58854C9AD0}" srcId="{2358673A-FC71-48C3-AE23-40081C4B425D}" destId="{E4AF495B-0AD7-44FB-8EB2-8022C994C95C}" srcOrd="6" destOrd="0" parTransId="{B8C2B209-E66C-4982-A0ED-234CFDB77991}" sibTransId="{AD22B6DF-F86B-4468-B1F9-1BDBD07013AF}"/>
    <dgm:cxn modelId="{E5678C12-F497-4814-81EC-9264400D09C2}" srcId="{2358673A-FC71-48C3-AE23-40081C4B425D}" destId="{683D51BE-030E-4AEE-A9C6-A8C9C919FCDA}" srcOrd="7" destOrd="0" parTransId="{EB4B50BB-387E-4CF1-B651-3768D16B4814}" sibTransId="{89E5F846-3540-4529-8221-2AB28EE54ECF}"/>
    <dgm:cxn modelId="{7E401318-F988-450A-AE31-84B4F6041F83}" srcId="{2358673A-FC71-48C3-AE23-40081C4B425D}" destId="{7F0BBA64-5BCA-4D6D-AD9B-28AB754E0D4E}" srcOrd="5" destOrd="0" parTransId="{D1082BDF-F928-4C45-B152-B723E28DA8BB}" sibTransId="{97676115-2DA4-4BF8-8336-53C8528896AB}"/>
    <dgm:cxn modelId="{1036201C-9D45-4EDC-B1BD-61F94CC3F8F4}" type="presOf" srcId="{EB2F1609-CA2B-4C51-A4C6-2005A3D1373B}" destId="{917ECD2B-91BC-47CE-AFF4-E2C555A93C06}" srcOrd="0" destOrd="8" presId="urn:microsoft.com/office/officeart/2005/8/layout/hList2"/>
    <dgm:cxn modelId="{8BD36A20-91DF-4414-A541-35FE3E8B8CF4}" type="presOf" srcId="{B987E706-D8BF-4A64-8846-4154F60F317C}" destId="{917ECD2B-91BC-47CE-AFF4-E2C555A93C06}" srcOrd="0" destOrd="10" presId="urn:microsoft.com/office/officeart/2005/8/layout/hList2"/>
    <dgm:cxn modelId="{BD961F23-839D-4B38-8DBB-3E3E2E99EA2B}" type="presOf" srcId="{DD1F889C-FEE9-4917-8894-E3943718623B}" destId="{21EFFD31-901F-40E3-8F0F-5F630FEACDC3}" srcOrd="0" destOrd="1" presId="urn:microsoft.com/office/officeart/2005/8/layout/hList2"/>
    <dgm:cxn modelId="{7709EB23-4506-4D66-B808-E2DC5A97C07F}" type="presOf" srcId="{ED99D6E5-481D-4E4E-87AC-4C7E396DA669}" destId="{6B34714A-FBB1-493A-822B-68BE90BDB8CE}" srcOrd="0" destOrd="0" presId="urn:microsoft.com/office/officeart/2005/8/layout/hList2"/>
    <dgm:cxn modelId="{38BDE72F-D962-4FC9-B141-711CFDC8BB6B}" type="presOf" srcId="{DCECC5BD-8C73-429F-BD10-9986C58E758D}" destId="{21EFFD31-901F-40E3-8F0F-5F630FEACDC3}" srcOrd="0" destOrd="4" presId="urn:microsoft.com/office/officeart/2005/8/layout/hList2"/>
    <dgm:cxn modelId="{5BC4EB32-2D8D-4B82-95DD-7036633E385A}" srcId="{7D118CCE-24BE-46DA-9749-2A15CD00295C}" destId="{2358673A-FC71-48C3-AE23-40081C4B425D}" srcOrd="2" destOrd="0" parTransId="{276C10E7-1805-44FA-ACB2-F94B88E353FF}" sibTransId="{E1AA8D9B-E816-4537-96C6-58B1897E8585}"/>
    <dgm:cxn modelId="{91240933-831D-4456-946E-21292BE329AB}" type="presOf" srcId="{7D118CCE-24BE-46DA-9749-2A15CD00295C}" destId="{F2C9CBCC-9A4A-4E79-9707-A96609F1E400}" srcOrd="0" destOrd="0" presId="urn:microsoft.com/office/officeart/2005/8/layout/hList2"/>
    <dgm:cxn modelId="{54653339-56A9-42EF-923A-3C2C66BE60FB}" type="presOf" srcId="{2358673A-FC71-48C3-AE23-40081C4B425D}" destId="{D40E72FD-1663-4BD8-BBD0-8BFBAF780A0E}" srcOrd="0" destOrd="0" presId="urn:microsoft.com/office/officeart/2005/8/layout/hList2"/>
    <dgm:cxn modelId="{9F06D161-73D5-4C92-ABA2-0FDF2737D7B3}" srcId="{2358673A-FC71-48C3-AE23-40081C4B425D}" destId="{01D2CA06-48BE-459B-A5FC-8C9F1722A3A3}" srcOrd="3" destOrd="0" parTransId="{BF6C0B7F-ED36-4C1B-B747-C522F9565EF2}" sibTransId="{897E2263-1B7A-4DA2-833A-D11619299AEB}"/>
    <dgm:cxn modelId="{BDD31C64-9BF1-469E-81E7-A4731531D3CF}" type="presOf" srcId="{9F17DC7E-6CEB-43A0-BD41-174AA45FCADE}" destId="{62D25944-6608-4E01-8041-2733FCA5DC0A}" srcOrd="0" destOrd="0" presId="urn:microsoft.com/office/officeart/2005/8/layout/hList2"/>
    <dgm:cxn modelId="{C247DD64-56C3-4077-869D-25CAD759A60B}" srcId="{9F17DC7E-6CEB-43A0-BD41-174AA45FCADE}" destId="{E5506237-0F17-4CD0-A4F8-08E16B38D2BF}" srcOrd="6" destOrd="0" parTransId="{92FA9F16-F906-4A82-86BA-4056CEC88311}" sibTransId="{D54E2831-9C9E-47F2-A76E-30A41F2BA082}"/>
    <dgm:cxn modelId="{0EE10665-7649-462D-A002-6C1A935D5C0C}" type="presOf" srcId="{08B57112-E8EE-49D6-B991-C80D54DE6351}" destId="{6B34714A-FBB1-493A-822B-68BE90BDB8CE}" srcOrd="0" destOrd="5" presId="urn:microsoft.com/office/officeart/2005/8/layout/hList2"/>
    <dgm:cxn modelId="{DAD83C66-8234-4DA8-8188-50258B4D1F83}" type="presOf" srcId="{823649C9-1517-47B7-B890-78C99534C54F}" destId="{6B34714A-FBB1-493A-822B-68BE90BDB8CE}" srcOrd="0" destOrd="2" presId="urn:microsoft.com/office/officeart/2005/8/layout/hList2"/>
    <dgm:cxn modelId="{C0EF7468-F84B-467D-AD2A-603BD98149B3}" srcId="{8B7E5194-426D-4CBE-8268-EE9724D3938E}" destId="{33366691-866A-495A-ADA8-0866517D6C01}" srcOrd="3" destOrd="0" parTransId="{11D7488C-A7A3-4301-B176-D52B031BB139}" sibTransId="{5FE04231-2721-4D90-99A3-3795A7AABEA4}"/>
    <dgm:cxn modelId="{1BFFE948-5FF2-4125-90F2-163DEAD8ABDF}" type="presOf" srcId="{EB7FC9D0-F2D5-4588-B6CA-4EC2EA0F6766}" destId="{6B34714A-FBB1-493A-822B-68BE90BDB8CE}" srcOrd="0" destOrd="10" presId="urn:microsoft.com/office/officeart/2005/8/layout/hList2"/>
    <dgm:cxn modelId="{C292706A-706E-4C1A-BA1A-65D98C208322}" type="presOf" srcId="{8B7E5194-426D-4CBE-8268-EE9724D3938E}" destId="{A3070170-3325-43F6-A4C6-54FBFD784549}" srcOrd="0" destOrd="0" presId="urn:microsoft.com/office/officeart/2005/8/layout/hList2"/>
    <dgm:cxn modelId="{EE1AF04C-C35C-4C20-99C1-7570C3212604}" type="presOf" srcId="{1BC15B53-93A0-4BE1-9B36-A44716EF4FE0}" destId="{917ECD2B-91BC-47CE-AFF4-E2C555A93C06}" srcOrd="0" destOrd="11" presId="urn:microsoft.com/office/officeart/2005/8/layout/hList2"/>
    <dgm:cxn modelId="{8E16D151-5A26-46BC-A3F1-9ABD5939EA0B}" type="presOf" srcId="{CB368C95-E087-4375-8AE5-7D20888E58D6}" destId="{21EFFD31-901F-40E3-8F0F-5F630FEACDC3}" srcOrd="0" destOrd="0" presId="urn:microsoft.com/office/officeart/2005/8/layout/hList2"/>
    <dgm:cxn modelId="{06CA7A52-557B-41C0-8137-92E90716A473}" type="presOf" srcId="{ADEDDD2C-6D22-4001-BAD9-C89168AF6B5B}" destId="{21EFFD31-901F-40E3-8F0F-5F630FEACDC3}" srcOrd="0" destOrd="3" presId="urn:microsoft.com/office/officeart/2005/8/layout/hList2"/>
    <dgm:cxn modelId="{D5FE9753-37C5-4805-9DB7-4208BE17C6ED}" type="presOf" srcId="{1D3FC61C-9281-4148-83BD-B2B2755E0F2D}" destId="{6B34714A-FBB1-493A-822B-68BE90BDB8CE}" srcOrd="0" destOrd="9" presId="urn:microsoft.com/office/officeart/2005/8/layout/hList2"/>
    <dgm:cxn modelId="{BB951B54-7D89-4778-82D4-7592CF67E159}" srcId="{8B7E5194-426D-4CBE-8268-EE9724D3938E}" destId="{C54BE5BA-916C-49A8-A8FE-254D0B60DA91}" srcOrd="1" destOrd="0" parTransId="{C98A20D4-6FF7-4D45-92A9-5FCDDB25ACCD}" sibTransId="{28655BB0-F243-43EF-ACF5-F4153B5D68B3}"/>
    <dgm:cxn modelId="{1771FC74-9AD6-4C89-9D8E-0EC641C5910D}" srcId="{9F17DC7E-6CEB-43A0-BD41-174AA45FCADE}" destId="{ADEDDD2C-6D22-4001-BAD9-C89168AF6B5B}" srcOrd="3" destOrd="0" parTransId="{77552853-9A0B-4F24-9785-BBB019DF9598}" sibTransId="{2C262DB1-1C77-4027-B63E-DD812F3608F3}"/>
    <dgm:cxn modelId="{465E0C55-DFDB-45C6-BB7F-9A1F4168E627}" srcId="{2358673A-FC71-48C3-AE23-40081C4B425D}" destId="{69A32C56-B252-49AA-B57A-147719860D36}" srcOrd="0" destOrd="0" parTransId="{E12F3802-5B76-4425-B6E5-A9CA6DBBCD64}" sibTransId="{B83662FC-195A-4EF8-93A3-A744965C3820}"/>
    <dgm:cxn modelId="{1F99B177-4AE5-4B31-BCDC-333B4AFD8BFB}" srcId="{2358673A-FC71-48C3-AE23-40081C4B425D}" destId="{FD69C617-75AC-43BF-AB41-35F6003014E0}" srcOrd="1" destOrd="0" parTransId="{9E1707DB-42D8-45A3-9488-332B079F95FA}" sibTransId="{243CC2B1-1DB9-4E19-9594-7CEE995BCCFD}"/>
    <dgm:cxn modelId="{A2ED047D-64DD-4A10-BCF2-E50A12F88567}" type="presOf" srcId="{33366691-866A-495A-ADA8-0866517D6C01}" destId="{6B34714A-FBB1-493A-822B-68BE90BDB8CE}" srcOrd="0" destOrd="3" presId="urn:microsoft.com/office/officeart/2005/8/layout/hList2"/>
    <dgm:cxn modelId="{5486B27D-035A-4828-B09F-5AD0F5477018}" type="presOf" srcId="{E5506237-0F17-4CD0-A4F8-08E16B38D2BF}" destId="{21EFFD31-901F-40E3-8F0F-5F630FEACDC3}" srcOrd="0" destOrd="6" presId="urn:microsoft.com/office/officeart/2005/8/layout/hList2"/>
    <dgm:cxn modelId="{11A5D68C-0A6D-418A-855B-2A60CD7D6A4F}" srcId="{9F17DC7E-6CEB-43A0-BD41-174AA45FCADE}" destId="{34B2B276-80A4-4B11-B8CF-1A81998FA2BA}" srcOrd="5" destOrd="0" parTransId="{301C7477-57B5-4D35-809C-745190CE88D5}" sibTransId="{64571FC1-9C95-45E7-879B-D4B00DDB0373}"/>
    <dgm:cxn modelId="{6C8FFE92-F93F-4345-863A-C2F8EDC4F601}" type="presOf" srcId="{34B2B276-80A4-4B11-B8CF-1A81998FA2BA}" destId="{21EFFD31-901F-40E3-8F0F-5F630FEACDC3}" srcOrd="0" destOrd="5" presId="urn:microsoft.com/office/officeart/2005/8/layout/hList2"/>
    <dgm:cxn modelId="{7F1B9693-5615-4BF7-B2E2-46E8919A1545}" srcId="{2358673A-FC71-48C3-AE23-40081C4B425D}" destId="{4F0A8E4A-970B-4CE5-9498-53F88E749A21}" srcOrd="2" destOrd="0" parTransId="{5D09D8BE-4DC4-4194-B888-FCC93FF184F4}" sibTransId="{FAB7553B-F390-49F5-84C9-6809CA3D76BF}"/>
    <dgm:cxn modelId="{659D9993-1D7F-48AA-8422-076A650E2DC3}" type="presOf" srcId="{86AC0F42-B17C-4598-B8B1-E94E44941628}" destId="{917ECD2B-91BC-47CE-AFF4-E2C555A93C06}" srcOrd="0" destOrd="4" presId="urn:microsoft.com/office/officeart/2005/8/layout/hList2"/>
    <dgm:cxn modelId="{34FBD398-01A7-4B80-B348-A94845D11929}" type="presOf" srcId="{4391F19B-8C21-41EF-84D3-D19831075AB3}" destId="{6B34714A-FBB1-493A-822B-68BE90BDB8CE}" srcOrd="0" destOrd="4" presId="urn:microsoft.com/office/officeart/2005/8/layout/hList2"/>
    <dgm:cxn modelId="{3614479A-F14E-4103-9CD6-5E2924CEBFDB}" type="presOf" srcId="{7F0BBA64-5BCA-4D6D-AD9B-28AB754E0D4E}" destId="{917ECD2B-91BC-47CE-AFF4-E2C555A93C06}" srcOrd="0" destOrd="5" presId="urn:microsoft.com/office/officeart/2005/8/layout/hList2"/>
    <dgm:cxn modelId="{CD59D59B-DE89-4775-AE2B-8C0441BEDEC1}" type="presOf" srcId="{FD69C617-75AC-43BF-AB41-35F6003014E0}" destId="{917ECD2B-91BC-47CE-AFF4-E2C555A93C06}" srcOrd="0" destOrd="1" presId="urn:microsoft.com/office/officeart/2005/8/layout/hList2"/>
    <dgm:cxn modelId="{86F42DA0-6349-4555-BF71-0C6AFD401DC1}" srcId="{8B7E5194-426D-4CBE-8268-EE9724D3938E}" destId="{08B57112-E8EE-49D6-B991-C80D54DE6351}" srcOrd="5" destOrd="0" parTransId="{2F23FD92-8560-4EF8-9586-A58270B03DEE}" sibTransId="{3069FF3E-A3AB-4DBF-9429-CD0ACD5F3F2F}"/>
    <dgm:cxn modelId="{68BF2EA0-CDB6-4FBD-8290-82F9A0F12C34}" srcId="{2358673A-FC71-48C3-AE23-40081C4B425D}" destId="{EB2F1609-CA2B-4C51-A4C6-2005A3D1373B}" srcOrd="8" destOrd="0" parTransId="{453A2F1E-D4D2-4FC2-80D6-A70BEBA412EF}" sibTransId="{93F49567-4C94-49D1-81A8-3CBCC03860B7}"/>
    <dgm:cxn modelId="{79C60EA7-2655-4F44-9E00-304A3803D55E}" type="presOf" srcId="{B691F001-6C1A-4DAF-9307-6AFD2117549B}" destId="{6B34714A-FBB1-493A-822B-68BE90BDB8CE}" srcOrd="0" destOrd="7" presId="urn:microsoft.com/office/officeart/2005/8/layout/hList2"/>
    <dgm:cxn modelId="{F8CB57A7-0CC7-4F01-A614-08AA1744BC75}" type="presOf" srcId="{6128E553-5783-4D33-94B3-362CCD8E4584}" destId="{21EFFD31-901F-40E3-8F0F-5F630FEACDC3}" srcOrd="0" destOrd="2" presId="urn:microsoft.com/office/officeart/2005/8/layout/hList2"/>
    <dgm:cxn modelId="{231804AB-1493-4D0D-AAD3-F083FEE15D89}" type="presOf" srcId="{6F9A8E5A-B790-4FA1-81A9-FFDD3F6954B6}" destId="{6B34714A-FBB1-493A-822B-68BE90BDB8CE}" srcOrd="0" destOrd="6" presId="urn:microsoft.com/office/officeart/2005/8/layout/hList2"/>
    <dgm:cxn modelId="{1B76B1AB-95D9-4396-8EA8-D63DDF8BFE93}" type="presOf" srcId="{69A32C56-B252-49AA-B57A-147719860D36}" destId="{917ECD2B-91BC-47CE-AFF4-E2C555A93C06}" srcOrd="0" destOrd="0" presId="urn:microsoft.com/office/officeart/2005/8/layout/hList2"/>
    <dgm:cxn modelId="{6A5875AE-618A-47DA-94B0-77C0D09BF410}" type="presOf" srcId="{683D51BE-030E-4AEE-A9C6-A8C9C919FCDA}" destId="{917ECD2B-91BC-47CE-AFF4-E2C555A93C06}" srcOrd="0" destOrd="7" presId="urn:microsoft.com/office/officeart/2005/8/layout/hList2"/>
    <dgm:cxn modelId="{6FF5EBAE-0B20-499F-95E8-6F1F4CE27E29}" srcId="{2358673A-FC71-48C3-AE23-40081C4B425D}" destId="{E469F23F-BA2E-4BA3-ABC0-29AFFFC843A8}" srcOrd="12" destOrd="0" parTransId="{E50EAE4C-4F64-4A6F-B2A1-DEC15EE8E313}" sibTransId="{28F5FC41-E656-4088-9F9E-D409B467B7B0}"/>
    <dgm:cxn modelId="{D084D3B0-AFC0-4B9F-A194-FCC4043271D5}" srcId="{2358673A-FC71-48C3-AE23-40081C4B425D}" destId="{B987E706-D8BF-4A64-8846-4154F60F317C}" srcOrd="10" destOrd="0" parTransId="{7DD0D26A-5F46-4654-A77D-FEE52C68D0E7}" sibTransId="{F7626685-3842-4131-84D4-166E87F29884}"/>
    <dgm:cxn modelId="{D58480B7-0552-423C-B0C8-22C5D12B0E65}" srcId="{2358673A-FC71-48C3-AE23-40081C4B425D}" destId="{86AC0F42-B17C-4598-B8B1-E94E44941628}" srcOrd="4" destOrd="0" parTransId="{F796A54B-4A78-4BA8-9275-77FC71F33192}" sibTransId="{064265CE-92B3-4204-8A5A-594E5B26722D}"/>
    <dgm:cxn modelId="{113370BD-15A3-4CD6-A164-4FAC33088D88}" srcId="{8B7E5194-426D-4CBE-8268-EE9724D3938E}" destId="{B691F001-6C1A-4DAF-9307-6AFD2117549B}" srcOrd="7" destOrd="0" parTransId="{1E517E50-F194-41F9-8650-3548402FC188}" sibTransId="{6269427E-3330-4BE8-91AA-1ACDCA51A44D}"/>
    <dgm:cxn modelId="{36F2DBBF-EB03-47B1-A32B-C85A588F8978}" srcId="{2358673A-FC71-48C3-AE23-40081C4B425D}" destId="{1BC15B53-93A0-4BE1-9B36-A44716EF4FE0}" srcOrd="11" destOrd="0" parTransId="{2B9FDC73-E1C7-48AE-A593-3B5C92D47E1C}" sibTransId="{B31FA25E-CA8A-4C7C-AE95-32010A769A08}"/>
    <dgm:cxn modelId="{34123AC3-01C3-4E22-B759-23E1B0890D6C}" srcId="{2358673A-FC71-48C3-AE23-40081C4B425D}" destId="{2067A077-F60A-4A59-83EA-FBA07A593B61}" srcOrd="9" destOrd="0" parTransId="{4FCB9C99-29F1-4F4E-8925-65B775B82618}" sibTransId="{CC4CC23B-35C8-4254-A031-DC10AE318D23}"/>
    <dgm:cxn modelId="{BD1083C3-2495-4D40-AFF9-E1E910F4E46B}" srcId="{9F17DC7E-6CEB-43A0-BD41-174AA45FCADE}" destId="{DD1F889C-FEE9-4917-8894-E3943718623B}" srcOrd="1" destOrd="0" parTransId="{B58A3D6A-5254-4375-8281-14864C659685}" sibTransId="{761DBC39-3DF0-4084-8C9C-CF75BCC1F06B}"/>
    <dgm:cxn modelId="{67EF86C7-0881-4ABA-A0F9-C56E2C79246B}" type="presOf" srcId="{C54BE5BA-916C-49A8-A8FE-254D0B60DA91}" destId="{6B34714A-FBB1-493A-822B-68BE90BDB8CE}" srcOrd="0" destOrd="1" presId="urn:microsoft.com/office/officeart/2005/8/layout/hList2"/>
    <dgm:cxn modelId="{1D9705CC-4181-4383-A98E-96B3D94E343E}" srcId="{9F17DC7E-6CEB-43A0-BD41-174AA45FCADE}" destId="{CB368C95-E087-4375-8AE5-7D20888E58D6}" srcOrd="0" destOrd="0" parTransId="{4EE1E133-9B48-466F-A3D7-E7A556BBDEEC}" sibTransId="{B9609FE2-DB1A-4AE0-BA48-52B3A3F713A2}"/>
    <dgm:cxn modelId="{ED93E8D6-FAA3-4F3C-A89B-FDF36BE78FA6}" srcId="{7D118CCE-24BE-46DA-9749-2A15CD00295C}" destId="{9F17DC7E-6CEB-43A0-BD41-174AA45FCADE}" srcOrd="1" destOrd="0" parTransId="{8DC02073-E37C-4956-948B-18CD4219EE4B}" sibTransId="{E77DDE41-B517-40A3-A55E-2684462C4EEF}"/>
    <dgm:cxn modelId="{5B0230D7-B1CD-4462-8C8A-35B4F9074E8A}" type="presOf" srcId="{01D2CA06-48BE-459B-A5FC-8C9F1722A3A3}" destId="{917ECD2B-91BC-47CE-AFF4-E2C555A93C06}" srcOrd="0" destOrd="3" presId="urn:microsoft.com/office/officeart/2005/8/layout/hList2"/>
    <dgm:cxn modelId="{7379BCD7-8020-4E5C-9D02-BC5DB86615E1}" type="presOf" srcId="{E469F23F-BA2E-4BA3-ABC0-29AFFFC843A8}" destId="{917ECD2B-91BC-47CE-AFF4-E2C555A93C06}" srcOrd="0" destOrd="12" presId="urn:microsoft.com/office/officeart/2005/8/layout/hList2"/>
    <dgm:cxn modelId="{AD7346DE-DC50-495B-A2E8-D1A695CBFE83}" type="presOf" srcId="{2067A077-F60A-4A59-83EA-FBA07A593B61}" destId="{917ECD2B-91BC-47CE-AFF4-E2C555A93C06}" srcOrd="0" destOrd="9" presId="urn:microsoft.com/office/officeart/2005/8/layout/hList2"/>
    <dgm:cxn modelId="{E353CEE3-90BB-472C-9A3A-FA7928D5997F}" srcId="{8B7E5194-426D-4CBE-8268-EE9724D3938E}" destId="{1D3FC61C-9281-4148-83BD-B2B2755E0F2D}" srcOrd="9" destOrd="0" parTransId="{1FAE8E06-7A65-4A45-A2FF-CCF2947024E3}" sibTransId="{9290B069-9817-4BA1-8540-2A2E354A5F81}"/>
    <dgm:cxn modelId="{97822DE4-DAA1-4211-955E-08D12C6F395A}" srcId="{8B7E5194-426D-4CBE-8268-EE9724D3938E}" destId="{47A9DF67-90DF-4ABF-82CA-DF638E4EB476}" srcOrd="8" destOrd="0" parTransId="{55062F50-B144-4860-B8DF-4BF66FBF4CE6}" sibTransId="{CEA2111A-E8A5-444A-B3CC-445C3D040BF4}"/>
    <dgm:cxn modelId="{3C025FE6-F0D9-4FD2-B7DF-A9B72ADA8375}" type="presOf" srcId="{4F0A8E4A-970B-4CE5-9498-53F88E749A21}" destId="{917ECD2B-91BC-47CE-AFF4-E2C555A93C06}" srcOrd="0" destOrd="2" presId="urn:microsoft.com/office/officeart/2005/8/layout/hList2"/>
    <dgm:cxn modelId="{398CC4EF-6776-4E75-8210-DD9CBCA1FB24}" type="presOf" srcId="{E4AF495B-0AD7-44FB-8EB2-8022C994C95C}" destId="{917ECD2B-91BC-47CE-AFF4-E2C555A93C06}" srcOrd="0" destOrd="6" presId="urn:microsoft.com/office/officeart/2005/8/layout/hList2"/>
    <dgm:cxn modelId="{CFA72AF4-35D5-4E4C-87DC-CC6B53300B24}" srcId="{8B7E5194-426D-4CBE-8268-EE9724D3938E}" destId="{823649C9-1517-47B7-B890-78C99534C54F}" srcOrd="2" destOrd="0" parTransId="{D9CD3E95-012A-4B0E-8B91-FFD5779DD8B4}" sibTransId="{C6C11AEA-E49E-45B5-8337-30530AD9BD52}"/>
    <dgm:cxn modelId="{CAE065F9-B875-4302-BE6A-C67A969CB734}" srcId="{9F17DC7E-6CEB-43A0-BD41-174AA45FCADE}" destId="{DCECC5BD-8C73-429F-BD10-9986C58E758D}" srcOrd="4" destOrd="0" parTransId="{E20B1BAA-8DB8-4166-939F-96FF6DEB8442}" sibTransId="{A1022F6F-F3DB-4CB7-A4E1-C015EB5A33E1}"/>
    <dgm:cxn modelId="{1F7EE1F9-90D7-4558-BD4A-682025F33062}" srcId="{8B7E5194-426D-4CBE-8268-EE9724D3938E}" destId="{EB7FC9D0-F2D5-4588-B6CA-4EC2EA0F6766}" srcOrd="10" destOrd="0" parTransId="{08336B09-8DAC-4EAC-8566-ECC6F67847F1}" sibTransId="{360394DF-8663-4004-9316-DE54DC0D14B2}"/>
    <dgm:cxn modelId="{75679CFA-5F31-40D6-B48F-22765D8EE372}" srcId="{7D118CCE-24BE-46DA-9749-2A15CD00295C}" destId="{8B7E5194-426D-4CBE-8268-EE9724D3938E}" srcOrd="0" destOrd="0" parTransId="{32BEC7C8-62CC-4896-A49E-4AAA8481FE9C}" sibTransId="{D12AFE22-C763-44E6-AD71-32DDC4A62351}"/>
    <dgm:cxn modelId="{13FA50FC-36D2-4EF3-A5AF-E027031FA915}" srcId="{8B7E5194-426D-4CBE-8268-EE9724D3938E}" destId="{ED99D6E5-481D-4E4E-87AC-4C7E396DA669}" srcOrd="0" destOrd="0" parTransId="{B885C32D-B258-4472-BD87-D118A48CB583}" sibTransId="{907D55ED-4009-40BB-8C67-3774F2265FC2}"/>
    <dgm:cxn modelId="{EA8A75FD-3C53-4076-B616-935E7F7F389E}" srcId="{9F17DC7E-6CEB-43A0-BD41-174AA45FCADE}" destId="{6128E553-5783-4D33-94B3-362CCD8E4584}" srcOrd="2" destOrd="0" parTransId="{2EE212A3-D404-44AD-BD2B-5BE169587D79}" sibTransId="{C0DE7208-8604-4B3D-95AC-C07CA5DAF32A}"/>
    <dgm:cxn modelId="{7A4F17FF-E886-4C36-8E3C-4637BD1FFE02}" type="presOf" srcId="{47A9DF67-90DF-4ABF-82CA-DF638E4EB476}" destId="{6B34714A-FBB1-493A-822B-68BE90BDB8CE}" srcOrd="0" destOrd="8" presId="urn:microsoft.com/office/officeart/2005/8/layout/hList2"/>
    <dgm:cxn modelId="{2DD185F4-5933-4460-9C58-CCF999D8BE57}" type="presParOf" srcId="{F2C9CBCC-9A4A-4E79-9707-A96609F1E400}" destId="{A30B702E-9CE6-4577-BA87-AA958976D18C}" srcOrd="0" destOrd="0" presId="urn:microsoft.com/office/officeart/2005/8/layout/hList2"/>
    <dgm:cxn modelId="{5CCE0DE1-776B-4562-8BF0-2727F993A467}" type="presParOf" srcId="{A30B702E-9CE6-4577-BA87-AA958976D18C}" destId="{90CD633C-7227-4173-B7C4-012F7CDE2002}" srcOrd="0" destOrd="0" presId="urn:microsoft.com/office/officeart/2005/8/layout/hList2"/>
    <dgm:cxn modelId="{9FB8A079-7872-4277-B682-2BA08D2525B9}" type="presParOf" srcId="{A30B702E-9CE6-4577-BA87-AA958976D18C}" destId="{6B34714A-FBB1-493A-822B-68BE90BDB8CE}" srcOrd="1" destOrd="0" presId="urn:microsoft.com/office/officeart/2005/8/layout/hList2"/>
    <dgm:cxn modelId="{36E2D84E-901E-43C7-83C5-EC7404771904}" type="presParOf" srcId="{A30B702E-9CE6-4577-BA87-AA958976D18C}" destId="{A3070170-3325-43F6-A4C6-54FBFD784549}" srcOrd="2" destOrd="0" presId="urn:microsoft.com/office/officeart/2005/8/layout/hList2"/>
    <dgm:cxn modelId="{C4CBF2FE-F717-45E6-9B95-0EC4B8EEAC13}" type="presParOf" srcId="{F2C9CBCC-9A4A-4E79-9707-A96609F1E400}" destId="{F87879DA-3B6A-46EA-8F8A-295540647789}" srcOrd="1" destOrd="0" presId="urn:microsoft.com/office/officeart/2005/8/layout/hList2"/>
    <dgm:cxn modelId="{F90663B2-6A9D-4D23-90B4-9E3B137607E7}" type="presParOf" srcId="{F2C9CBCC-9A4A-4E79-9707-A96609F1E400}" destId="{98662C88-66FD-4AFA-A050-23CE6B3B0B25}" srcOrd="2" destOrd="0" presId="urn:microsoft.com/office/officeart/2005/8/layout/hList2"/>
    <dgm:cxn modelId="{EA8BE5D3-A9A1-412C-B7F4-FBC11EA8C149}" type="presParOf" srcId="{98662C88-66FD-4AFA-A050-23CE6B3B0B25}" destId="{E3A11323-F61D-45CD-A0FC-D77C163BC40F}" srcOrd="0" destOrd="0" presId="urn:microsoft.com/office/officeart/2005/8/layout/hList2"/>
    <dgm:cxn modelId="{DE32BE91-E180-45F2-9578-0C112A609C44}" type="presParOf" srcId="{98662C88-66FD-4AFA-A050-23CE6B3B0B25}" destId="{21EFFD31-901F-40E3-8F0F-5F630FEACDC3}" srcOrd="1" destOrd="0" presId="urn:microsoft.com/office/officeart/2005/8/layout/hList2"/>
    <dgm:cxn modelId="{4557205F-7A46-4855-B761-2A1A60D6F329}" type="presParOf" srcId="{98662C88-66FD-4AFA-A050-23CE6B3B0B25}" destId="{62D25944-6608-4E01-8041-2733FCA5DC0A}" srcOrd="2" destOrd="0" presId="urn:microsoft.com/office/officeart/2005/8/layout/hList2"/>
    <dgm:cxn modelId="{A1EE4C30-3DA1-449E-B4E8-F52C1A93CA31}" type="presParOf" srcId="{F2C9CBCC-9A4A-4E79-9707-A96609F1E400}" destId="{97739D96-0804-40A1-842E-76F0A41C9D62}" srcOrd="3" destOrd="0" presId="urn:microsoft.com/office/officeart/2005/8/layout/hList2"/>
    <dgm:cxn modelId="{4807248C-D61F-4DC8-B326-A6B5B61E31D1}" type="presParOf" srcId="{F2C9CBCC-9A4A-4E79-9707-A96609F1E400}" destId="{781FB606-9955-44D1-95C1-9C131F688C5D}" srcOrd="4" destOrd="0" presId="urn:microsoft.com/office/officeart/2005/8/layout/hList2"/>
    <dgm:cxn modelId="{1A3AD765-A2B8-4B22-AC25-59FBCCECBF48}" type="presParOf" srcId="{781FB606-9955-44D1-95C1-9C131F688C5D}" destId="{5F88D985-FDA6-45F6-8F28-85F55E6F0824}" srcOrd="0" destOrd="0" presId="urn:microsoft.com/office/officeart/2005/8/layout/hList2"/>
    <dgm:cxn modelId="{CCF9864E-6E1C-46FE-8661-90C70E7C71AE}" type="presParOf" srcId="{781FB606-9955-44D1-95C1-9C131F688C5D}" destId="{917ECD2B-91BC-47CE-AFF4-E2C555A93C06}" srcOrd="1" destOrd="0" presId="urn:microsoft.com/office/officeart/2005/8/layout/hList2"/>
    <dgm:cxn modelId="{F7FD10AF-6DB6-40B1-AF1D-B4C3A2F87D7F}" type="presParOf" srcId="{781FB606-9955-44D1-95C1-9C131F688C5D}" destId="{D40E72FD-1663-4BD8-BBD0-8BFBAF780A0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70170-3325-43F6-A4C6-54FBFD784549}">
      <dsp:nvSpPr>
        <dsp:cNvPr id="0" name=""/>
        <dsp:cNvSpPr/>
      </dsp:nvSpPr>
      <dsp:spPr>
        <a:xfrm rot="16200000">
          <a:off x="-1485900" y="2424943"/>
          <a:ext cx="3650805" cy="52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6788" bIns="0" numCol="1" spcCol="1270" anchor="t" anchorCtr="0">
          <a:noAutofit/>
        </a:bodyPr>
        <a:lstStyle/>
        <a:p>
          <a:pPr marL="0" lvl="0" indent="0" algn="l" defTabSz="1422400">
            <a:lnSpc>
              <a:spcPct val="90000"/>
            </a:lnSpc>
            <a:spcBef>
              <a:spcPct val="0"/>
            </a:spcBef>
            <a:spcAft>
              <a:spcPct val="35000"/>
            </a:spcAft>
            <a:buNone/>
          </a:pPr>
          <a:r>
            <a:rPr lang="fr-FR" sz="3200" b="1" kern="1200">
              <a:solidFill>
                <a:schemeClr val="accent1">
                  <a:lumMod val="75000"/>
                </a:schemeClr>
              </a:solidFill>
            </a:rPr>
            <a:t>International</a:t>
          </a:r>
        </a:p>
      </dsp:txBody>
      <dsp:txXfrm>
        <a:off x="-1485900" y="2424943"/>
        <a:ext cx="3650805" cy="529270"/>
      </dsp:txXfrm>
    </dsp:sp>
    <dsp:sp modelId="{6B34714A-FBB1-493A-822B-68BE90BDB8CE}">
      <dsp:nvSpPr>
        <dsp:cNvPr id="0" name=""/>
        <dsp:cNvSpPr/>
      </dsp:nvSpPr>
      <dsp:spPr>
        <a:xfrm>
          <a:off x="671733" y="864176"/>
          <a:ext cx="2849029" cy="3650805"/>
        </a:xfrm>
        <a:prstGeom prst="rect">
          <a:avLst/>
        </a:prstGeom>
        <a:solidFill>
          <a:schemeClr val="tx2">
            <a:lumMod val="20000"/>
            <a:lumOff val="8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66788" rIns="99568" bIns="99568" numCol="1" spcCol="1270" anchor="t" anchorCtr="0">
          <a:noAutofit/>
        </a:bodyPr>
        <a:lstStyle/>
        <a:p>
          <a:pPr marL="176213" lvl="1" indent="-176213" algn="l" defTabSz="488950">
            <a:lnSpc>
              <a:spcPct val="90000"/>
            </a:lnSpc>
            <a:spcBef>
              <a:spcPct val="0"/>
            </a:spcBef>
            <a:spcAft>
              <a:spcPct val="15000"/>
            </a:spcAft>
            <a:buChar char="•"/>
          </a:pPr>
          <a:r>
            <a:rPr lang="fr-FR" sz="1100" kern="1200">
              <a:solidFill>
                <a:schemeClr val="tx1"/>
              </a:solidFill>
              <a:latin typeface="Trebuchet MS"/>
            </a:rPr>
            <a:t>Objectifs de développement durable (17)</a:t>
          </a:r>
        </a:p>
        <a:p>
          <a:pPr marL="176213" lvl="1" indent="-176213" algn="l" defTabSz="488950">
            <a:lnSpc>
              <a:spcPct val="90000"/>
            </a:lnSpc>
            <a:spcBef>
              <a:spcPct val="0"/>
            </a:spcBef>
            <a:spcAft>
              <a:spcPct val="15000"/>
            </a:spcAft>
            <a:buChar char="•"/>
          </a:pPr>
          <a:endParaRPr lang="fr-FR" sz="1100" kern="1200">
            <a:latin typeface="Trebuchet MS"/>
          </a:endParaRPr>
        </a:p>
        <a:p>
          <a:pPr marL="176213" lvl="1" indent="-176213" algn="l" defTabSz="488950" rtl="0">
            <a:lnSpc>
              <a:spcPct val="90000"/>
            </a:lnSpc>
            <a:spcBef>
              <a:spcPct val="0"/>
            </a:spcBef>
            <a:spcAft>
              <a:spcPct val="15000"/>
            </a:spcAft>
            <a:buChar char="•"/>
          </a:pPr>
          <a:r>
            <a:rPr lang="fr-FR" sz="1100" kern="1200">
              <a:solidFill>
                <a:schemeClr val="tx1"/>
              </a:solidFill>
            </a:rPr>
            <a:t>Conventions multilatérales en environnement</a:t>
          </a:r>
          <a:endParaRPr lang="fr-FR" sz="1100" kern="1200">
            <a:solidFill>
              <a:schemeClr val="tx1"/>
            </a:solidFill>
            <a:latin typeface="Trebuchet MS" panose="020B0603020202020204" pitchFamily="34" charset="0"/>
          </a:endParaRPr>
        </a:p>
        <a:p>
          <a:pPr marL="176213" lvl="1" indent="-176213" algn="l" defTabSz="488950">
            <a:lnSpc>
              <a:spcPct val="90000"/>
            </a:lnSpc>
            <a:spcBef>
              <a:spcPct val="0"/>
            </a:spcBef>
            <a:spcAft>
              <a:spcPct val="15000"/>
            </a:spcAft>
            <a:buChar char="•"/>
          </a:pPr>
          <a:endParaRPr lang="fr-FR" sz="1100" kern="1200">
            <a:latin typeface="Trebuchet MS"/>
          </a:endParaRPr>
        </a:p>
        <a:p>
          <a:pPr marL="176213" lvl="1" indent="-176213" algn="l" defTabSz="488950">
            <a:lnSpc>
              <a:spcPct val="90000"/>
            </a:lnSpc>
            <a:spcBef>
              <a:spcPct val="0"/>
            </a:spcBef>
            <a:spcAft>
              <a:spcPct val="15000"/>
            </a:spcAft>
            <a:buChar char="•"/>
          </a:pPr>
          <a:r>
            <a:rPr lang="fr-FR" sz="1100" kern="1200">
              <a:solidFill>
                <a:schemeClr val="tx1"/>
              </a:solidFill>
              <a:latin typeface="Trebuchet MS"/>
            </a:rPr>
            <a:t>Accord de Paris sur les changements climatiques</a:t>
          </a:r>
        </a:p>
        <a:p>
          <a:pPr marL="176213" lvl="1" indent="-176213" algn="l" defTabSz="488950">
            <a:lnSpc>
              <a:spcPct val="90000"/>
            </a:lnSpc>
            <a:spcBef>
              <a:spcPct val="0"/>
            </a:spcBef>
            <a:spcAft>
              <a:spcPct val="15000"/>
            </a:spcAft>
            <a:buChar char="•"/>
          </a:pPr>
          <a:endParaRPr lang="fr-FR" sz="1100" kern="1200">
            <a:solidFill>
              <a:schemeClr val="tx1"/>
            </a:solidFill>
            <a:latin typeface="Trebuchet MS" panose="020B0603020202020204" pitchFamily="34" charset="0"/>
          </a:endParaRPr>
        </a:p>
        <a:p>
          <a:pPr marL="176213" lvl="1" indent="-176213" algn="l" defTabSz="488950" rtl="0">
            <a:lnSpc>
              <a:spcPct val="90000"/>
            </a:lnSpc>
            <a:spcBef>
              <a:spcPct val="0"/>
            </a:spcBef>
            <a:spcAft>
              <a:spcPct val="15000"/>
            </a:spcAft>
            <a:buChar char="•"/>
          </a:pPr>
          <a:r>
            <a:rPr lang="fr-FR" sz="1100" kern="1200">
              <a:solidFill>
                <a:schemeClr val="tx1"/>
              </a:solidFill>
              <a:latin typeface="Trebuchet MS"/>
            </a:rPr>
            <a:t>Pacte climatique de Glascow (COP 26)</a:t>
          </a:r>
        </a:p>
        <a:p>
          <a:pPr marL="57150" lvl="1" indent="-57150" algn="l" defTabSz="488950">
            <a:lnSpc>
              <a:spcPct val="90000"/>
            </a:lnSpc>
            <a:spcBef>
              <a:spcPct val="0"/>
            </a:spcBef>
            <a:spcAft>
              <a:spcPct val="15000"/>
            </a:spcAft>
            <a:buChar char="•"/>
          </a:pPr>
          <a:endParaRPr lang="fr-FR" sz="1100" b="0" kern="1200">
            <a:highlight>
              <a:srgbClr val="FFFF00"/>
            </a:highlight>
            <a:latin typeface="Trebuchet MS" panose="020B0603020202020204"/>
          </a:endParaRPr>
        </a:p>
        <a:p>
          <a:pPr marL="57150" lvl="1" indent="-57150" algn="l" defTabSz="488950" rtl="0">
            <a:lnSpc>
              <a:spcPct val="90000"/>
            </a:lnSpc>
            <a:spcBef>
              <a:spcPct val="0"/>
            </a:spcBef>
            <a:spcAft>
              <a:spcPct val="15000"/>
            </a:spcAft>
            <a:buChar char="•"/>
          </a:pPr>
          <a:r>
            <a:rPr lang="fr-FR" sz="1100" b="0" kern="1200" dirty="0">
              <a:solidFill>
                <a:schemeClr val="tx1"/>
              </a:solidFill>
            </a:rPr>
            <a:t>  Le cadre mondial pour biodiversité pour l'après 2020 (COP15)</a:t>
          </a:r>
          <a:endParaRPr lang="en-US" sz="1100" b="0" kern="1200" dirty="0">
            <a:solidFill>
              <a:schemeClr val="tx1"/>
            </a:solidFill>
          </a:endParaRPr>
        </a:p>
        <a:p>
          <a:pPr marL="57150" lvl="1" indent="-57150" algn="l" defTabSz="488950">
            <a:lnSpc>
              <a:spcPct val="90000"/>
            </a:lnSpc>
            <a:spcBef>
              <a:spcPct val="0"/>
            </a:spcBef>
            <a:spcAft>
              <a:spcPct val="15000"/>
            </a:spcAft>
            <a:buChar char="•"/>
          </a:pPr>
          <a:endParaRPr lang="fr-FR" sz="1100" b="0" kern="1200">
            <a:solidFill>
              <a:schemeClr val="tx1"/>
            </a:solidFill>
          </a:endParaRPr>
        </a:p>
        <a:p>
          <a:pPr marL="57150" lvl="1" indent="-57150" algn="l" defTabSz="488950" rtl="0">
            <a:lnSpc>
              <a:spcPct val="90000"/>
            </a:lnSpc>
            <a:spcBef>
              <a:spcPct val="0"/>
            </a:spcBef>
            <a:spcAft>
              <a:spcPct val="15000"/>
            </a:spcAft>
            <a:buChar char="•"/>
          </a:pPr>
          <a:r>
            <a:rPr lang="fr-FR" sz="1100" b="0" kern="1200">
              <a:solidFill>
                <a:schemeClr val="tx1"/>
              </a:solidFill>
            </a:rPr>
            <a:t>   </a:t>
          </a:r>
          <a:r>
            <a:rPr lang="fr-FR" sz="1100" b="0" kern="1200">
              <a:solidFill>
                <a:schemeClr val="tx1"/>
              </a:solidFill>
              <a:latin typeface="Trebuchet MS" panose="020B0603020202020204"/>
            </a:rPr>
            <a:t>Pacte du G7 pour la nature à l'horizon 2030</a:t>
          </a:r>
          <a:endParaRPr lang="fr-FR" sz="1100" b="0" kern="1200">
            <a:solidFill>
              <a:schemeClr val="tx1"/>
            </a:solidFill>
          </a:endParaRPr>
        </a:p>
      </dsp:txBody>
      <dsp:txXfrm>
        <a:off x="671733" y="864176"/>
        <a:ext cx="2849029" cy="3650805"/>
      </dsp:txXfrm>
    </dsp:sp>
    <dsp:sp modelId="{90CD633C-7227-4173-B7C4-012F7CDE2002}">
      <dsp:nvSpPr>
        <dsp:cNvPr id="0" name=""/>
        <dsp:cNvSpPr/>
      </dsp:nvSpPr>
      <dsp:spPr>
        <a:xfrm>
          <a:off x="74866" y="165538"/>
          <a:ext cx="1058541" cy="1058541"/>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62D25944-6608-4E01-8041-2733FCA5DC0A}">
      <dsp:nvSpPr>
        <dsp:cNvPr id="0" name=""/>
        <dsp:cNvSpPr/>
      </dsp:nvSpPr>
      <dsp:spPr>
        <a:xfrm rot="16200000">
          <a:off x="2483929" y="2424943"/>
          <a:ext cx="3650805" cy="52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6788" bIns="0" numCol="1" spcCol="1270" anchor="t" anchorCtr="0">
          <a:noAutofit/>
        </a:bodyPr>
        <a:lstStyle/>
        <a:p>
          <a:pPr marL="0" lvl="0" indent="0" algn="l" defTabSz="1422400">
            <a:lnSpc>
              <a:spcPct val="90000"/>
            </a:lnSpc>
            <a:spcBef>
              <a:spcPct val="0"/>
            </a:spcBef>
            <a:spcAft>
              <a:spcPct val="35000"/>
            </a:spcAft>
            <a:buNone/>
          </a:pPr>
          <a:r>
            <a:rPr lang="fr-FR" sz="3200" b="1" kern="1200">
              <a:solidFill>
                <a:srgbClr val="C00000"/>
              </a:solidFill>
            </a:rPr>
            <a:t>National</a:t>
          </a:r>
        </a:p>
      </dsp:txBody>
      <dsp:txXfrm>
        <a:off x="2483929" y="2424943"/>
        <a:ext cx="3650805" cy="529270"/>
      </dsp:txXfrm>
    </dsp:sp>
    <dsp:sp modelId="{21EFFD31-901F-40E3-8F0F-5F630FEACDC3}">
      <dsp:nvSpPr>
        <dsp:cNvPr id="0" name=""/>
        <dsp:cNvSpPr/>
      </dsp:nvSpPr>
      <dsp:spPr>
        <a:xfrm>
          <a:off x="4573967" y="864176"/>
          <a:ext cx="2636330" cy="3650805"/>
        </a:xfrm>
        <a:prstGeom prst="rect">
          <a:avLst/>
        </a:prstGeom>
        <a:solidFill>
          <a:schemeClr val="accent2">
            <a:lumMod val="20000"/>
            <a:lumOff val="8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66788" rIns="99568" bIns="99568" numCol="1" spcCol="1270" anchor="t" anchorCtr="0">
          <a:noAutofit/>
        </a:bodyPr>
        <a:lstStyle/>
        <a:p>
          <a:pPr marL="176213" lvl="1" indent="-176213" algn="l" defTabSz="488950" rtl="0">
            <a:lnSpc>
              <a:spcPct val="90000"/>
            </a:lnSpc>
            <a:spcBef>
              <a:spcPct val="0"/>
            </a:spcBef>
            <a:spcAft>
              <a:spcPct val="15000"/>
            </a:spcAft>
            <a:buChar char="•"/>
          </a:pPr>
          <a:r>
            <a:rPr lang="fr-FR" sz="1100" b="1" kern="1200" dirty="0">
              <a:solidFill>
                <a:srgbClr val="FF0000"/>
              </a:solidFill>
              <a:latin typeface="Trebuchet MS"/>
            </a:rPr>
            <a:t>Directive du Cabinet sur l’évaluation environnementale des projets de politiques, de plans et de programmes (ÉES)</a:t>
          </a:r>
        </a:p>
        <a:p>
          <a:pPr marL="176213" lvl="1" indent="-176213" algn="l" defTabSz="488950">
            <a:lnSpc>
              <a:spcPct val="90000"/>
            </a:lnSpc>
            <a:spcBef>
              <a:spcPct val="0"/>
            </a:spcBef>
            <a:spcAft>
              <a:spcPct val="15000"/>
            </a:spcAft>
            <a:buChar char="•"/>
          </a:pPr>
          <a:endParaRPr lang="fr-FR" sz="1100" kern="1200" dirty="0">
            <a:solidFill>
              <a:schemeClr val="tx1"/>
            </a:solidFill>
            <a:latin typeface="Trebuchet MS" panose="020B0603020202020204" pitchFamily="34" charset="0"/>
          </a:endParaRPr>
        </a:p>
        <a:p>
          <a:pPr marL="176213" lvl="1" indent="-176213" algn="l" defTabSz="488950">
            <a:lnSpc>
              <a:spcPct val="90000"/>
            </a:lnSpc>
            <a:spcBef>
              <a:spcPct val="0"/>
            </a:spcBef>
            <a:spcAft>
              <a:spcPct val="15000"/>
            </a:spcAft>
            <a:buChar char="•"/>
          </a:pPr>
          <a:r>
            <a:rPr lang="fr-FR" sz="1100" kern="1200">
              <a:solidFill>
                <a:schemeClr val="tx1"/>
              </a:solidFill>
              <a:latin typeface="Trebuchet MS"/>
            </a:rPr>
            <a:t>Loi sur l’évaluation d’impact (LÉI-2019)</a:t>
          </a:r>
        </a:p>
        <a:p>
          <a:pPr marL="176213" lvl="1" indent="-176213" algn="l" defTabSz="488950">
            <a:lnSpc>
              <a:spcPct val="90000"/>
            </a:lnSpc>
            <a:spcBef>
              <a:spcPct val="0"/>
            </a:spcBef>
            <a:spcAft>
              <a:spcPct val="15000"/>
            </a:spcAft>
            <a:buChar char="•"/>
          </a:pPr>
          <a:endParaRPr lang="fr-FR" sz="1100" kern="1200" dirty="0">
            <a:solidFill>
              <a:schemeClr val="tx1"/>
            </a:solidFill>
            <a:latin typeface="Trebuchet MS" panose="020B0603020202020204" pitchFamily="34" charset="0"/>
          </a:endParaRPr>
        </a:p>
        <a:p>
          <a:pPr marL="176213" lvl="1" indent="-176213" algn="l" defTabSz="488950">
            <a:lnSpc>
              <a:spcPct val="90000"/>
            </a:lnSpc>
            <a:spcBef>
              <a:spcPct val="0"/>
            </a:spcBef>
            <a:spcAft>
              <a:spcPct val="15000"/>
            </a:spcAft>
            <a:buChar char="•"/>
          </a:pPr>
          <a:r>
            <a:rPr lang="fr-FR" sz="1100" kern="1200" dirty="0">
              <a:solidFill>
                <a:srgbClr val="FF0000"/>
              </a:solidFill>
              <a:latin typeface="Trebuchet MS"/>
            </a:rPr>
            <a:t>Programme de développement durable à l’horizon 2030</a:t>
          </a:r>
        </a:p>
        <a:p>
          <a:pPr marL="176213" lvl="1" indent="-176213" algn="l" defTabSz="488950">
            <a:lnSpc>
              <a:spcPct val="90000"/>
            </a:lnSpc>
            <a:spcBef>
              <a:spcPct val="0"/>
            </a:spcBef>
            <a:spcAft>
              <a:spcPct val="15000"/>
            </a:spcAft>
            <a:buChar char="•"/>
          </a:pPr>
          <a:endParaRPr lang="fr-FR" sz="1100" kern="1200" dirty="0">
            <a:solidFill>
              <a:schemeClr val="tx1"/>
            </a:solidFill>
            <a:latin typeface="Trebuchet MS" panose="020B0603020202020204" pitchFamily="34" charset="0"/>
          </a:endParaRPr>
        </a:p>
        <a:p>
          <a:pPr marL="176213" lvl="1" indent="-176213" algn="l" defTabSz="488950" rtl="0">
            <a:lnSpc>
              <a:spcPct val="90000"/>
            </a:lnSpc>
            <a:spcBef>
              <a:spcPct val="0"/>
            </a:spcBef>
            <a:spcAft>
              <a:spcPct val="15000"/>
            </a:spcAft>
            <a:buChar char="•"/>
          </a:pPr>
          <a:r>
            <a:rPr lang="fr-FR" sz="1100" kern="1200" dirty="0">
              <a:solidFill>
                <a:srgbClr val="FF0000"/>
              </a:solidFill>
              <a:latin typeface="Trebuchet MS"/>
            </a:rPr>
            <a:t>Stratégie fédérale de développement durable</a:t>
          </a:r>
        </a:p>
      </dsp:txBody>
      <dsp:txXfrm>
        <a:off x="4573967" y="864176"/>
        <a:ext cx="2636330" cy="3650805"/>
      </dsp:txXfrm>
    </dsp:sp>
    <dsp:sp modelId="{E3A11323-F61D-45CD-A0FC-D77C163BC40F}">
      <dsp:nvSpPr>
        <dsp:cNvPr id="0" name=""/>
        <dsp:cNvSpPr/>
      </dsp:nvSpPr>
      <dsp:spPr>
        <a:xfrm>
          <a:off x="4044697" y="165538"/>
          <a:ext cx="1058541" cy="1058541"/>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l="-50000" r="-50000"/>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D40E72FD-1663-4BD8-BBD0-8BFBAF780A0E}">
      <dsp:nvSpPr>
        <dsp:cNvPr id="0" name=""/>
        <dsp:cNvSpPr/>
      </dsp:nvSpPr>
      <dsp:spPr>
        <a:xfrm rot="16200000">
          <a:off x="6347410" y="2424943"/>
          <a:ext cx="3650805" cy="52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6788" bIns="0" numCol="1" spcCol="1270" anchor="t" anchorCtr="0">
          <a:noAutofit/>
        </a:bodyPr>
        <a:lstStyle/>
        <a:p>
          <a:pPr marL="0" lvl="0" indent="0" algn="l" defTabSz="1422400">
            <a:lnSpc>
              <a:spcPct val="90000"/>
            </a:lnSpc>
            <a:spcBef>
              <a:spcPct val="0"/>
            </a:spcBef>
            <a:spcAft>
              <a:spcPct val="35000"/>
            </a:spcAft>
            <a:buNone/>
          </a:pPr>
          <a:r>
            <a:rPr lang="fr-FR" sz="3200" b="1" kern="1200">
              <a:solidFill>
                <a:schemeClr val="tx1">
                  <a:lumMod val="65000"/>
                  <a:lumOff val="35000"/>
                </a:schemeClr>
              </a:solidFill>
            </a:rPr>
            <a:t>Interne à AMC</a:t>
          </a:r>
        </a:p>
      </dsp:txBody>
      <dsp:txXfrm>
        <a:off x="6347410" y="2424943"/>
        <a:ext cx="3650805" cy="529270"/>
      </dsp:txXfrm>
    </dsp:sp>
    <dsp:sp modelId="{917ECD2B-91BC-47CE-AFF4-E2C555A93C06}">
      <dsp:nvSpPr>
        <dsp:cNvPr id="0" name=""/>
        <dsp:cNvSpPr/>
      </dsp:nvSpPr>
      <dsp:spPr>
        <a:xfrm>
          <a:off x="8437448" y="864176"/>
          <a:ext cx="2636330" cy="3650805"/>
        </a:xfrm>
        <a:prstGeom prst="rect">
          <a:avLst/>
        </a:prstGeom>
        <a:solidFill>
          <a:schemeClr val="bg1">
            <a:lumMod val="8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66788" rIns="99568" bIns="99568" numCol="1" spcCol="1270" anchor="t" anchorCtr="0">
          <a:noAutofit/>
        </a:bodyPr>
        <a:lstStyle/>
        <a:p>
          <a:pPr marL="176213" lvl="1" indent="-176213" algn="l" defTabSz="488950" rtl="0">
            <a:lnSpc>
              <a:spcPct val="90000"/>
            </a:lnSpc>
            <a:spcBef>
              <a:spcPct val="0"/>
            </a:spcBef>
            <a:spcAft>
              <a:spcPct val="15000"/>
            </a:spcAft>
            <a:buChar char="•"/>
          </a:pPr>
          <a:r>
            <a:rPr lang="fr-FR" sz="1100" kern="1200" dirty="0">
              <a:solidFill>
                <a:srgbClr val="FF0000"/>
              </a:solidFill>
              <a:latin typeface="Trebuchet MS"/>
            </a:rPr>
            <a:t>Politique d’aide internationale féministe (PAIF)</a:t>
          </a:r>
        </a:p>
        <a:p>
          <a:pPr marL="176213" lvl="1" indent="-176213" algn="l" defTabSz="488950">
            <a:lnSpc>
              <a:spcPct val="90000"/>
            </a:lnSpc>
            <a:spcBef>
              <a:spcPct val="0"/>
            </a:spcBef>
            <a:spcAft>
              <a:spcPct val="15000"/>
            </a:spcAft>
            <a:buChar char="•"/>
          </a:pPr>
          <a:endParaRPr lang="fr-FR" sz="1100" kern="1200" dirty="0">
            <a:solidFill>
              <a:schemeClr val="tx1"/>
            </a:solidFill>
            <a:latin typeface="Trebuchet MS"/>
          </a:endParaRPr>
        </a:p>
        <a:p>
          <a:pPr marL="176213" lvl="1" indent="-176213" algn="l" defTabSz="488950">
            <a:lnSpc>
              <a:spcPct val="90000"/>
            </a:lnSpc>
            <a:spcBef>
              <a:spcPct val="0"/>
            </a:spcBef>
            <a:spcAft>
              <a:spcPct val="15000"/>
            </a:spcAft>
            <a:buChar char="•"/>
          </a:pPr>
          <a:r>
            <a:rPr lang="fr-FR" sz="1100" kern="1200" dirty="0">
              <a:solidFill>
                <a:srgbClr val="FF0000"/>
              </a:solidFill>
              <a:latin typeface="Trebuchet MS"/>
            </a:rPr>
            <a:t>Évaluations environnementales stratégiques de la PIAF</a:t>
          </a:r>
        </a:p>
        <a:p>
          <a:pPr marL="176213" lvl="1" indent="-176213" algn="l" defTabSz="488950">
            <a:lnSpc>
              <a:spcPct val="90000"/>
            </a:lnSpc>
            <a:spcBef>
              <a:spcPct val="0"/>
            </a:spcBef>
            <a:spcAft>
              <a:spcPct val="15000"/>
            </a:spcAft>
            <a:buChar char="•"/>
          </a:pPr>
          <a:endParaRPr lang="fr-FR" sz="1100" kern="1200" dirty="0">
            <a:solidFill>
              <a:schemeClr val="tx1"/>
            </a:solidFill>
            <a:latin typeface="Trebuchet MS"/>
          </a:endParaRPr>
        </a:p>
        <a:p>
          <a:pPr marL="176213" lvl="1" indent="-176213" algn="l" defTabSz="488950" rtl="0">
            <a:lnSpc>
              <a:spcPct val="90000"/>
            </a:lnSpc>
            <a:spcBef>
              <a:spcPct val="0"/>
            </a:spcBef>
            <a:spcAft>
              <a:spcPct val="15000"/>
            </a:spcAft>
            <a:buChar char="•"/>
          </a:pPr>
          <a:r>
            <a:rPr lang="fr-FR" sz="1100" kern="1200">
              <a:solidFill>
                <a:schemeClr val="tx1"/>
              </a:solidFill>
              <a:latin typeface="Trebuchet MS"/>
            </a:rPr>
            <a:t>Processus d'intégration de l'environnement (PIE)</a:t>
          </a:r>
        </a:p>
        <a:p>
          <a:pPr marL="176213" lvl="1" indent="-176213" algn="l" defTabSz="488950" rtl="0">
            <a:lnSpc>
              <a:spcPct val="90000"/>
            </a:lnSpc>
            <a:spcBef>
              <a:spcPct val="0"/>
            </a:spcBef>
            <a:spcAft>
              <a:spcPct val="15000"/>
            </a:spcAft>
            <a:buChar char="•"/>
          </a:pPr>
          <a:endParaRPr lang="fr-FR" sz="1100" kern="1200">
            <a:latin typeface="Trebuchet MS" panose="020B0603020202020204" pitchFamily="34" charset="0"/>
          </a:endParaRPr>
        </a:p>
        <a:p>
          <a:pPr marL="176213" lvl="1" indent="-176213" algn="l" defTabSz="488950" rtl="0">
            <a:lnSpc>
              <a:spcPct val="90000"/>
            </a:lnSpc>
            <a:spcBef>
              <a:spcPct val="0"/>
            </a:spcBef>
            <a:spcAft>
              <a:spcPct val="15000"/>
            </a:spcAft>
            <a:buChar char="•"/>
          </a:pPr>
          <a:r>
            <a:rPr lang="fr-FR" sz="1100" kern="1200">
              <a:solidFill>
                <a:schemeClr val="tx1"/>
              </a:solidFill>
              <a:latin typeface="Trebuchet MS"/>
            </a:rPr>
            <a:t>APD aligné avec les objectifs de l'accord de Paris</a:t>
          </a:r>
        </a:p>
        <a:p>
          <a:pPr marL="176213" lvl="1" indent="-176213" algn="l" defTabSz="488950">
            <a:lnSpc>
              <a:spcPct val="90000"/>
            </a:lnSpc>
            <a:spcBef>
              <a:spcPct val="0"/>
            </a:spcBef>
            <a:spcAft>
              <a:spcPct val="15000"/>
            </a:spcAft>
            <a:buChar char="•"/>
          </a:pPr>
          <a:endParaRPr lang="fr-FR" sz="1100" kern="1200">
            <a:latin typeface="Trebuchet MS"/>
          </a:endParaRPr>
        </a:p>
        <a:p>
          <a:pPr marL="176213" lvl="1" indent="-176213" algn="l" defTabSz="488950">
            <a:lnSpc>
              <a:spcPct val="90000"/>
            </a:lnSpc>
            <a:spcBef>
              <a:spcPct val="0"/>
            </a:spcBef>
            <a:spcAft>
              <a:spcPct val="15000"/>
            </a:spcAft>
            <a:buChar char="•"/>
          </a:pPr>
          <a:r>
            <a:rPr lang="fr-FR" sz="1100" kern="1200">
              <a:solidFill>
                <a:schemeClr val="tx1"/>
              </a:solidFill>
              <a:latin typeface="Trebuchet MS"/>
            </a:rPr>
            <a:t>Lettres de mandat </a:t>
          </a:r>
          <a:br>
            <a:rPr lang="fr-FR" sz="1100" kern="1200">
              <a:solidFill>
                <a:schemeClr val="tx1"/>
              </a:solidFill>
              <a:latin typeface="Trebuchet MS"/>
            </a:rPr>
          </a:br>
          <a:r>
            <a:rPr lang="fr-FR" sz="1100" kern="1200">
              <a:solidFill>
                <a:schemeClr val="tx1"/>
              </a:solidFill>
              <a:latin typeface="Trebuchet MS"/>
            </a:rPr>
            <a:t>des Ministres</a:t>
          </a:r>
        </a:p>
        <a:p>
          <a:pPr marL="176213" lvl="1" indent="-176213" algn="l" defTabSz="488950">
            <a:lnSpc>
              <a:spcPct val="90000"/>
            </a:lnSpc>
            <a:spcBef>
              <a:spcPct val="0"/>
            </a:spcBef>
            <a:spcAft>
              <a:spcPct val="15000"/>
            </a:spcAft>
            <a:buChar char="•"/>
          </a:pPr>
          <a:endParaRPr lang="fr-FR" sz="1100" kern="1200">
            <a:solidFill>
              <a:schemeClr val="tx1"/>
            </a:solidFill>
            <a:latin typeface="Trebuchet MS"/>
          </a:endParaRPr>
        </a:p>
        <a:p>
          <a:pPr marL="176213" lvl="1" indent="-176213" algn="l" defTabSz="488950" rtl="0">
            <a:lnSpc>
              <a:spcPct val="90000"/>
            </a:lnSpc>
            <a:spcBef>
              <a:spcPct val="0"/>
            </a:spcBef>
            <a:spcAft>
              <a:spcPct val="15000"/>
            </a:spcAft>
            <a:buChar char="•"/>
          </a:pPr>
          <a:r>
            <a:rPr lang="fr-FR" sz="1100" kern="1200" dirty="0">
              <a:solidFill>
                <a:srgbClr val="FF0000"/>
              </a:solidFill>
              <a:latin typeface="Trebuchet MS"/>
            </a:rPr>
            <a:t>Stratégie ministérielle des </a:t>
          </a:r>
          <a:r>
            <a:rPr lang="fr-FR" sz="1100" kern="1200" dirty="0" err="1">
              <a:solidFill>
                <a:srgbClr val="FF0000"/>
              </a:solidFill>
              <a:latin typeface="Trebuchet MS"/>
            </a:rPr>
            <a:t>ODDs</a:t>
          </a:r>
          <a:endParaRPr lang="fr-FR" sz="1100" kern="1200" dirty="0">
            <a:solidFill>
              <a:srgbClr val="FF0000"/>
            </a:solidFill>
            <a:latin typeface="Trebuchet MS"/>
          </a:endParaRPr>
        </a:p>
        <a:p>
          <a:pPr marL="176213" lvl="1" indent="-176213" algn="l" defTabSz="488950">
            <a:lnSpc>
              <a:spcPct val="90000"/>
            </a:lnSpc>
            <a:spcBef>
              <a:spcPct val="0"/>
            </a:spcBef>
            <a:spcAft>
              <a:spcPct val="15000"/>
            </a:spcAft>
            <a:buChar char="•"/>
          </a:pPr>
          <a:endParaRPr lang="fr-FR" sz="1100" kern="1200" dirty="0">
            <a:latin typeface="Trebuchet MS"/>
          </a:endParaRPr>
        </a:p>
        <a:p>
          <a:pPr marL="176213" lvl="1" indent="-176213" algn="l" defTabSz="488950" rtl="0">
            <a:lnSpc>
              <a:spcPct val="90000"/>
            </a:lnSpc>
            <a:spcBef>
              <a:spcPct val="0"/>
            </a:spcBef>
            <a:spcAft>
              <a:spcPct val="15000"/>
            </a:spcAft>
            <a:buChar char="•"/>
          </a:pPr>
          <a:r>
            <a:rPr lang="fr-FR" sz="1100" kern="1200" dirty="0">
              <a:solidFill>
                <a:srgbClr val="FF0000"/>
              </a:solidFill>
              <a:latin typeface="Trebuchet MS"/>
            </a:rPr>
            <a:t>Stratégie ministérielle de développement durable</a:t>
          </a:r>
        </a:p>
      </dsp:txBody>
      <dsp:txXfrm>
        <a:off x="8437448" y="864176"/>
        <a:ext cx="2636330" cy="3650805"/>
      </dsp:txXfrm>
    </dsp:sp>
    <dsp:sp modelId="{5F88D985-FDA6-45F6-8F28-85F55E6F0824}">
      <dsp:nvSpPr>
        <dsp:cNvPr id="0" name=""/>
        <dsp:cNvSpPr/>
      </dsp:nvSpPr>
      <dsp:spPr>
        <a:xfrm>
          <a:off x="7908177" y="165538"/>
          <a:ext cx="1058541" cy="1058541"/>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l="-27000" r="-27000"/>
          </a:stretch>
        </a:blip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27FBC5-D627-C46D-8C82-1C6034FB99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Espace réservé de la date 2">
            <a:extLst>
              <a:ext uri="{FF2B5EF4-FFF2-40B4-BE49-F238E27FC236}">
                <a16:creationId xmlns:a16="http://schemas.microsoft.com/office/drawing/2014/main" id="{3D50822B-4825-E5C1-1BDB-6A8B23FA1DA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4C0D9D9-B7BE-4484-8F86-895271C1D578}" type="datetimeFigureOut">
              <a:rPr lang="en-CA"/>
              <a:pPr>
                <a:defRPr/>
              </a:pPr>
              <a:t>2023-03-30</a:t>
            </a:fld>
            <a:endParaRPr lang="en-CA"/>
          </a:p>
        </p:txBody>
      </p:sp>
      <p:sp>
        <p:nvSpPr>
          <p:cNvPr id="4" name="Espace réservé de l'image des diapositives 3">
            <a:extLst>
              <a:ext uri="{FF2B5EF4-FFF2-40B4-BE49-F238E27FC236}">
                <a16:creationId xmlns:a16="http://schemas.microsoft.com/office/drawing/2014/main" id="{57B27E75-FCCB-5A3F-7F9C-CC3E401890D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Espace réservé des notes 4">
            <a:extLst>
              <a:ext uri="{FF2B5EF4-FFF2-40B4-BE49-F238E27FC236}">
                <a16:creationId xmlns:a16="http://schemas.microsoft.com/office/drawing/2014/main" id="{17553CB2-5EC2-ECA9-3EA8-594F23B96B4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a:p>
        </p:txBody>
      </p:sp>
      <p:sp>
        <p:nvSpPr>
          <p:cNvPr id="6" name="Espace réservé du pied de page 5">
            <a:extLst>
              <a:ext uri="{FF2B5EF4-FFF2-40B4-BE49-F238E27FC236}">
                <a16:creationId xmlns:a16="http://schemas.microsoft.com/office/drawing/2014/main" id="{B5556D97-4738-8737-9F8D-EA6E4541613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Espace réservé du numéro de diapositive 6">
            <a:extLst>
              <a:ext uri="{FF2B5EF4-FFF2-40B4-BE49-F238E27FC236}">
                <a16:creationId xmlns:a16="http://schemas.microsoft.com/office/drawing/2014/main" id="{D9F1E5C5-8B78-87D8-EB5B-2021A4A2E7E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6A30042-E258-4885-8EC0-71E35AE631F1}" type="slidenum">
              <a:rPr lang="en-CA" altLang="en-US"/>
              <a:pPr/>
              <a:t>‹n°›</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odus/ministere-department/pol/mc-tb-sub/7411783-7410642.aspx?lang=fr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76A30042-E258-4885-8EC0-71E35AE631F1}" type="slidenum">
              <a:rPr lang="en-CA" altLang="en-US" smtClean="0"/>
              <a:pPr/>
              <a:t>1</a:t>
            </a:fld>
            <a:endParaRPr lang="en-CA" altLang="en-US"/>
          </a:p>
        </p:txBody>
      </p:sp>
    </p:spTree>
    <p:extLst>
      <p:ext uri="{BB962C8B-B14F-4D97-AF65-F5344CB8AC3E}">
        <p14:creationId xmlns:p14="http://schemas.microsoft.com/office/powerpoint/2010/main" val="127848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50978607-0A33-265C-98E7-25071D4F7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B27E7055-70CE-5FBA-105B-DAC33441D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L’équipe de surveillance environnementale pour les échanges commerciaux et affaires étrangères</a:t>
            </a:r>
          </a:p>
          <a:p>
            <a:endParaRPr lang="fr-FR" altLang="en-US" dirty="0"/>
          </a:p>
          <a:p>
            <a:r>
              <a:rPr lang="fr-FR" altLang="en-US" dirty="0"/>
              <a:t>L'équipe de surveillance environnementale pour le commerce et la diplomatie fait progresser la planification stratégique durable sur le plan environnemental pour les portefeuilles MINA et MINT par le biais de la directive du Cabinet sur les EES ; et examiner l'application de la demande de la Loi sur l'évaluation d'impact (LEI) pour le Fonds canadien d'initiatives locales (FCIL) et le Programme des opérations de paix et de stabilisation (PSOP). </a:t>
            </a:r>
            <a:endParaRPr lang="en-CA" altLang="en-US" dirty="0"/>
          </a:p>
          <a:p>
            <a:pPr eaLnBrk="1" hangingPunct="1">
              <a:spcBef>
                <a:spcPct val="0"/>
              </a:spcBef>
            </a:pPr>
            <a:endParaRPr lang="en-CA" altLang="en-US" dirty="0"/>
          </a:p>
          <a:p>
            <a:pPr eaLnBrk="1" hangingPunct="1">
              <a:spcBef>
                <a:spcPct val="0"/>
              </a:spcBef>
            </a:pPr>
            <a:endParaRPr lang="fr-CA" altLang="en-US" dirty="0">
              <a:cs typeface="Tahoma" panose="020B0604030504040204" pitchFamily="34" charset="0"/>
            </a:endParaRPr>
          </a:p>
        </p:txBody>
      </p:sp>
      <p:sp>
        <p:nvSpPr>
          <p:cNvPr id="16388" name="Espace réservé du numéro de diapositive 3">
            <a:extLst>
              <a:ext uri="{FF2B5EF4-FFF2-40B4-BE49-F238E27FC236}">
                <a16:creationId xmlns:a16="http://schemas.microsoft.com/office/drawing/2014/main" id="{114A8551-718C-E450-15D4-1931BF06E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3A020-7D74-4036-B619-DBA412CE524F}" type="slidenum">
              <a:rPr lang="en-CA" altLang="en-US">
                <a:latin typeface="Trebuchet MS" panose="020B0603020202020204" pitchFamily="34" charset="0"/>
                <a:ea typeface="ヒラギノ角ゴ Pro W3"/>
                <a:cs typeface="ヒラギノ角ゴ Pro W3"/>
              </a:rPr>
              <a:pPr/>
              <a:t>11</a:t>
            </a:fld>
            <a:endParaRPr lang="en-CA" altLang="en-US">
              <a:latin typeface="Trebuchet MS" panose="020B0603020202020204" pitchFamily="34" charset="0"/>
              <a:ea typeface="ヒラギノ角ゴ Pro W3"/>
              <a:cs typeface="ヒラギノ角ゴ Pro W3"/>
            </a:endParaRPr>
          </a:p>
        </p:txBody>
      </p:sp>
    </p:spTree>
    <p:extLst>
      <p:ext uri="{BB962C8B-B14F-4D97-AF65-F5344CB8AC3E}">
        <p14:creationId xmlns:p14="http://schemas.microsoft.com/office/powerpoint/2010/main" val="54779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0505D3-ED3F-2304-D891-B3716D7475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3791A05-8346-D106-6A42-6C94939C8F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L'équipe de surveillance environnementale pour le commerce et la diplomatie fait progresser la planification stratégique durable sur le plan environnemental pour les portefeuilles du Ministère des affaires étrangères et Ministère du commerce international par le biais de la directive du Cabinet sur les EES ;</a:t>
            </a:r>
          </a:p>
          <a:p>
            <a:endParaRPr lang="fr-FR" altLang="en-US" dirty="0"/>
          </a:p>
          <a:p>
            <a:r>
              <a:rPr lang="fr-FR" altLang="en-US" dirty="0"/>
              <a:t>L’équipe examine aussi l'application de la demande de la Loi sur l'évaluation d'impact (LEI) pour le Fonds canadien d'initiatives locales (FCIL) et le Programme des opérations de paix et de stabilisation (PSOP).  </a:t>
            </a:r>
            <a:endParaRPr lang="en-CA" altLang="en-US" dirty="0"/>
          </a:p>
        </p:txBody>
      </p:sp>
      <p:sp>
        <p:nvSpPr>
          <p:cNvPr id="6148" name="Slide Number Placeholder 3">
            <a:extLst>
              <a:ext uri="{FF2B5EF4-FFF2-40B4-BE49-F238E27FC236}">
                <a16:creationId xmlns:a16="http://schemas.microsoft.com/office/drawing/2014/main" id="{763D6C5C-5378-2F67-2EAC-D98356E913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A96750-AF4C-4419-AE70-986D9D51132E}" type="slidenum">
              <a:rPr lang="en-CA" altLang="en-US"/>
              <a:pPr/>
              <a:t>3</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6914538A-0A6E-4121-816A-D1ADFDD6DC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a:extLst>
              <a:ext uri="{FF2B5EF4-FFF2-40B4-BE49-F238E27FC236}">
                <a16:creationId xmlns:a16="http://schemas.microsoft.com/office/drawing/2014/main" id="{B05F1633-E100-1B62-2D57-CDA26EF8E95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CA" dirty="0"/>
              <a:t>Using SEAs to     alignment of MINA &amp; MINT PPPs  with Canada’s </a:t>
            </a:r>
            <a:r>
              <a:rPr lang="en-CA" dirty="0" err="1"/>
              <a:t>Env</a:t>
            </a:r>
            <a:r>
              <a:rPr lang="en-CA" dirty="0"/>
              <a:t> and CC positions/commitments</a:t>
            </a:r>
          </a:p>
          <a:p>
            <a:pPr eaLnBrk="1" hangingPunct="1">
              <a:spcBef>
                <a:spcPct val="0"/>
              </a:spcBef>
              <a:defRPr/>
            </a:pPr>
            <a:r>
              <a:rPr lang="en-CA" dirty="0"/>
              <a:t>PPPs with SEA and </a:t>
            </a:r>
            <a:r>
              <a:rPr lang="en-CA" sz="1050" dirty="0"/>
              <a:t>↑ CC &amp; </a:t>
            </a:r>
            <a:r>
              <a:rPr lang="en-CA" sz="1050" dirty="0" err="1"/>
              <a:t>Env</a:t>
            </a:r>
            <a:r>
              <a:rPr lang="en-CA" sz="1050" dirty="0"/>
              <a:t> </a:t>
            </a:r>
            <a:r>
              <a:rPr lang="en-CA" dirty="0"/>
              <a:t>alignment → more environment positive projects for MINA and MINT</a:t>
            </a:r>
          </a:p>
          <a:p>
            <a:pPr eaLnBrk="1" hangingPunct="1">
              <a:spcBef>
                <a:spcPct val="0"/>
              </a:spcBef>
              <a:defRPr/>
            </a:pPr>
            <a:endParaRPr lang="en-US" dirty="0"/>
          </a:p>
          <a:p>
            <a:pPr eaLnBrk="1" hangingPunct="1">
              <a:spcBef>
                <a:spcPct val="0"/>
              </a:spcBef>
              <a:defRPr/>
            </a:pPr>
            <a:endParaRPr lang="fr-CA" altLang="en-US" dirty="0">
              <a:ea typeface="ヒラギノ角ゴ Pro W3"/>
              <a:cs typeface="Tahoma" panose="020B0604030504040204" pitchFamily="34" charset="0"/>
            </a:endParaRPr>
          </a:p>
        </p:txBody>
      </p:sp>
      <p:sp>
        <p:nvSpPr>
          <p:cNvPr id="8196" name="Espace réservé du numéro de diapositive 3">
            <a:extLst>
              <a:ext uri="{FF2B5EF4-FFF2-40B4-BE49-F238E27FC236}">
                <a16:creationId xmlns:a16="http://schemas.microsoft.com/office/drawing/2014/main" id="{658E02BB-EEEE-33A7-037E-6970D5499D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472B2E-B362-4305-9E94-E9026532B17A}" type="slidenum">
              <a:rPr lang="en-CA" altLang="en-US">
                <a:latin typeface="Trebuchet MS" panose="020B0603020202020204" pitchFamily="34" charset="0"/>
                <a:ea typeface="ヒラギノ角ゴ Pro W3"/>
                <a:cs typeface="ヒラギノ角ゴ Pro W3"/>
              </a:rPr>
              <a:pPr/>
              <a:t>4</a:t>
            </a:fld>
            <a:endParaRPr lang="en-CA" altLang="en-US">
              <a:latin typeface="Trebuchet MS" panose="020B0603020202020204"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A6383D9E-25E9-3667-583C-1D9A5E300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EC2DCB33-3A4A-89EA-B5E0-DEB73262C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fr-FR" altLang="en-US" dirty="0"/>
              <a:t>- La Directive du Cabinet sur l’évaluation environnementale des projets de politiques, de plans et de programmes  est la principale politique fédérale qui intègre officiellement les considérations environnementales dans le processus décisionnel du gouvernement fédéral par la réalisation d’évaluations environnementales stratégiques (EES). </a:t>
            </a:r>
          </a:p>
          <a:p>
            <a:pPr eaLnBrk="1" hangingPunct="1">
              <a:spcBef>
                <a:spcPct val="0"/>
              </a:spcBef>
              <a:defRPr/>
            </a:pPr>
            <a:endParaRPr lang="fr-FR" altLang="en-US" dirty="0"/>
          </a:p>
          <a:p>
            <a:pPr eaLnBrk="1" hangingPunct="1">
              <a:spcBef>
                <a:spcPct val="0"/>
              </a:spcBef>
              <a:defRPr/>
            </a:pPr>
            <a:r>
              <a:rPr lang="fr-FR" altLang="en-US" dirty="0"/>
              <a:t>- La Directive appuie l’approche du gouvernement en matière de développement durable en exigeant que les responsables des EES tiennent compte de l’incidence que pourraient avoir les projets de PPP sur la réalisation des objectifs énoncés dans la Stratégie fédérale de développement durable.</a:t>
            </a:r>
          </a:p>
          <a:p>
            <a:pPr eaLnBrk="1" hangingPunct="1">
              <a:spcBef>
                <a:spcPct val="0"/>
              </a:spcBef>
              <a:defRPr/>
            </a:pPr>
            <a:endParaRPr lang="fr-FR" altLang="en-US" dirty="0">
              <a:cs typeface="Tahoma" panose="020B0604030504040204" pitchFamily="34" charset="0"/>
            </a:endParaRPr>
          </a:p>
          <a:p>
            <a:pPr eaLnBrk="1" hangingPunct="1">
              <a:spcBef>
                <a:spcPct val="0"/>
              </a:spcBef>
              <a:defRPr/>
            </a:pPr>
            <a:r>
              <a:rPr lang="fr-CA" altLang="en-US" dirty="0">
                <a:cs typeface="Tahoma" panose="020B0604030504040204" pitchFamily="34" charset="0"/>
              </a:rPr>
              <a:t>- Dans le cadre de l'aide internationale, elle s'applique aux nouvelles politiques, aux sous-comités du Conseil du Trésor et aux mémoires aux Cabinets, et peut également être exigée pour les programmes de développement plus petits lorsque cela est justifié (et sur les conseils d'un spécialiste de l'environnement).</a:t>
            </a:r>
          </a:p>
          <a:p>
            <a:pPr eaLnBrk="1" hangingPunct="1">
              <a:spcBef>
                <a:spcPct val="0"/>
              </a:spcBef>
              <a:defRPr/>
            </a:pPr>
            <a:r>
              <a:rPr lang="fr-CA" altLang="en-US" dirty="0">
                <a:cs typeface="Tahoma" panose="020B060403050404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cs typeface="Tahoma" panose="020B0604030504040204" pitchFamily="34" charset="0"/>
              </a:rPr>
              <a:t>  La </a:t>
            </a:r>
            <a:r>
              <a:rPr lang="en-US" altLang="en-US" dirty="0" err="1">
                <a:cs typeface="Tahoma" panose="020B0604030504040204" pitchFamily="34" charset="0"/>
              </a:rPr>
              <a:t>Stratégie</a:t>
            </a:r>
            <a:r>
              <a:rPr lang="en-US" altLang="en-US" dirty="0">
                <a:cs typeface="Tahoma" panose="020B0604030504040204" pitchFamily="34" charset="0"/>
              </a:rPr>
              <a:t> </a:t>
            </a:r>
            <a:r>
              <a:rPr lang="en-US" altLang="en-US" dirty="0" err="1">
                <a:cs typeface="Tahoma" panose="020B0604030504040204" pitchFamily="34" charset="0"/>
              </a:rPr>
              <a:t>fédérale</a:t>
            </a:r>
            <a:r>
              <a:rPr lang="en-US" altLang="en-US" dirty="0">
                <a:cs typeface="Tahoma" panose="020B0604030504040204" pitchFamily="34" charset="0"/>
              </a:rPr>
              <a:t> de </a:t>
            </a:r>
            <a:r>
              <a:rPr lang="en-US" altLang="en-US" dirty="0" err="1">
                <a:cs typeface="Tahoma" panose="020B0604030504040204" pitchFamily="34" charset="0"/>
              </a:rPr>
              <a:t>développement</a:t>
            </a:r>
            <a:r>
              <a:rPr lang="en-US" altLang="en-US" dirty="0">
                <a:cs typeface="Tahoma" panose="020B0604030504040204" pitchFamily="34" charset="0"/>
              </a:rPr>
              <a:t> durable du Canada </a:t>
            </a:r>
            <a:r>
              <a:rPr lang="en-US" altLang="en-US" dirty="0" err="1">
                <a:cs typeface="Tahoma" panose="020B0604030504040204" pitchFamily="34" charset="0"/>
              </a:rPr>
              <a:t>définit</a:t>
            </a:r>
            <a:r>
              <a:rPr lang="en-US" altLang="en-US" dirty="0">
                <a:cs typeface="Tahoma" panose="020B0604030504040204" pitchFamily="34" charset="0"/>
              </a:rPr>
              <a:t> les </a:t>
            </a:r>
            <a:r>
              <a:rPr lang="en-US" altLang="en-US" dirty="0" err="1">
                <a:cs typeface="Tahoma" panose="020B0604030504040204" pitchFamily="34" charset="0"/>
              </a:rPr>
              <a:t>priorités</a:t>
            </a:r>
            <a:r>
              <a:rPr lang="en-US" altLang="en-US" dirty="0">
                <a:cs typeface="Tahoma" panose="020B0604030504040204" pitchFamily="34" charset="0"/>
              </a:rPr>
              <a:t> du Canada </a:t>
            </a:r>
            <a:r>
              <a:rPr lang="en-US" altLang="en-US" dirty="0" err="1">
                <a:cs typeface="Tahoma" panose="020B0604030504040204" pitchFamily="34" charset="0"/>
              </a:rPr>
              <a:t>en</a:t>
            </a:r>
            <a:r>
              <a:rPr lang="en-US" altLang="en-US" dirty="0">
                <a:cs typeface="Tahoma" panose="020B0604030504040204" pitchFamily="34" charset="0"/>
              </a:rPr>
              <a:t> matière de </a:t>
            </a:r>
            <a:r>
              <a:rPr lang="en-US" altLang="en-US" dirty="0" err="1">
                <a:cs typeface="Tahoma" panose="020B0604030504040204" pitchFamily="34" charset="0"/>
              </a:rPr>
              <a:t>développement</a:t>
            </a:r>
            <a:r>
              <a:rPr lang="en-US" altLang="en-US" dirty="0">
                <a:cs typeface="Tahoma" panose="020B0604030504040204" pitchFamily="34" charset="0"/>
              </a:rPr>
              <a:t> durable, </a:t>
            </a:r>
            <a:r>
              <a:rPr lang="en-US" altLang="en-US" dirty="0" err="1">
                <a:cs typeface="Tahoma" panose="020B0604030504040204" pitchFamily="34" charset="0"/>
              </a:rPr>
              <a:t>est</a:t>
            </a:r>
            <a:r>
              <a:rPr lang="en-US" altLang="en-US" dirty="0">
                <a:cs typeface="Tahoma" panose="020B0604030504040204" pitchFamily="34" charset="0"/>
              </a:rPr>
              <a:t> </a:t>
            </a:r>
            <a:r>
              <a:rPr lang="en-US" altLang="en-US" dirty="0" err="1">
                <a:cs typeface="Tahoma" panose="020B0604030504040204" pitchFamily="34" charset="0"/>
              </a:rPr>
              <a:t>liée</a:t>
            </a:r>
            <a:r>
              <a:rPr lang="en-US" altLang="en-US" dirty="0">
                <a:cs typeface="Tahoma" panose="020B0604030504040204" pitchFamily="34" charset="0"/>
              </a:rPr>
              <a:t> à de </a:t>
            </a:r>
            <a:r>
              <a:rPr lang="en-US" altLang="en-US" dirty="0" err="1">
                <a:cs typeface="Tahoma" panose="020B0604030504040204" pitchFamily="34" charset="0"/>
              </a:rPr>
              <a:t>nombreux</a:t>
            </a:r>
            <a:r>
              <a:rPr lang="en-US" altLang="en-US" dirty="0">
                <a:cs typeface="Tahoma" panose="020B0604030504040204" pitchFamily="34" charset="0"/>
              </a:rPr>
              <a:t> ODD, </a:t>
            </a:r>
            <a:r>
              <a:rPr lang="en-US" altLang="en-US" dirty="0" err="1">
                <a:cs typeface="Tahoma" panose="020B0604030504040204" pitchFamily="34" charset="0"/>
              </a:rPr>
              <a:t>notamment</a:t>
            </a:r>
            <a:r>
              <a:rPr lang="en-US" altLang="en-US" dirty="0">
                <a:cs typeface="Tahoma" panose="020B0604030504040204" pitchFamily="34" charset="0"/>
              </a:rPr>
              <a:t> </a:t>
            </a:r>
            <a:r>
              <a:rPr lang="en-US" altLang="en-US" dirty="0" err="1">
                <a:cs typeface="Tahoma" panose="020B0604030504040204" pitchFamily="34" charset="0"/>
              </a:rPr>
              <a:t>l'ODD</a:t>
            </a:r>
            <a:r>
              <a:rPr lang="en-US" altLang="en-US" dirty="0">
                <a:cs typeface="Tahoma" panose="020B0604030504040204" pitchFamily="34" charset="0"/>
              </a:rPr>
              <a:t> 7 (</a:t>
            </a:r>
            <a:r>
              <a:rPr lang="en-US" altLang="en-US" dirty="0" err="1">
                <a:cs typeface="Tahoma" panose="020B0604030504040204" pitchFamily="34" charset="0"/>
              </a:rPr>
              <a:t>énergie</a:t>
            </a:r>
            <a:r>
              <a:rPr lang="en-US" altLang="en-US" dirty="0">
                <a:cs typeface="Tahoma" panose="020B0604030504040204" pitchFamily="34" charset="0"/>
              </a:rPr>
              <a:t> </a:t>
            </a:r>
            <a:r>
              <a:rPr lang="en-US" altLang="en-US" dirty="0" err="1">
                <a:cs typeface="Tahoma" panose="020B0604030504040204" pitchFamily="34" charset="0"/>
              </a:rPr>
              <a:t>abordable</a:t>
            </a:r>
            <a:r>
              <a:rPr lang="en-US" altLang="en-US" dirty="0">
                <a:cs typeface="Tahoma" panose="020B0604030504040204" pitchFamily="34" charset="0"/>
              </a:rPr>
              <a:t> et propre), </a:t>
            </a:r>
            <a:r>
              <a:rPr lang="en-US" altLang="en-US" dirty="0" err="1">
                <a:cs typeface="Tahoma" panose="020B0604030504040204" pitchFamily="34" charset="0"/>
              </a:rPr>
              <a:t>l'ODD</a:t>
            </a:r>
            <a:r>
              <a:rPr lang="en-US" altLang="en-US" dirty="0">
                <a:cs typeface="Tahoma" panose="020B0604030504040204" pitchFamily="34" charset="0"/>
              </a:rPr>
              <a:t> 13 (action </a:t>
            </a:r>
            <a:r>
              <a:rPr lang="en-US" altLang="en-US" dirty="0" err="1">
                <a:cs typeface="Tahoma" panose="020B0604030504040204" pitchFamily="34" charset="0"/>
              </a:rPr>
              <a:t>climatique</a:t>
            </a:r>
            <a:r>
              <a:rPr lang="en-US" altLang="en-US" dirty="0">
                <a:cs typeface="Tahoma" panose="020B0604030504040204" pitchFamily="34" charset="0"/>
              </a:rPr>
              <a:t>), </a:t>
            </a:r>
            <a:r>
              <a:rPr lang="en-US" altLang="en-US" dirty="0" err="1">
                <a:cs typeface="Tahoma" panose="020B0604030504040204" pitchFamily="34" charset="0"/>
              </a:rPr>
              <a:t>l'ODD</a:t>
            </a:r>
            <a:r>
              <a:rPr lang="en-US" altLang="en-US" dirty="0">
                <a:cs typeface="Tahoma" panose="020B0604030504040204" pitchFamily="34" charset="0"/>
              </a:rPr>
              <a:t> 14 (vie sous </a:t>
            </a:r>
            <a:r>
              <a:rPr lang="en-US" altLang="en-US" dirty="0" err="1">
                <a:cs typeface="Tahoma" panose="020B0604030504040204" pitchFamily="34" charset="0"/>
              </a:rPr>
              <a:t>l'eau</a:t>
            </a:r>
            <a:r>
              <a:rPr lang="en-US" altLang="en-US" dirty="0">
                <a:cs typeface="Tahoma" panose="020B0604030504040204" pitchFamily="34" charset="0"/>
              </a:rPr>
              <a:t>) et </a:t>
            </a:r>
            <a:r>
              <a:rPr lang="en-US" altLang="en-US" dirty="0" err="1">
                <a:cs typeface="Tahoma" panose="020B0604030504040204" pitchFamily="34" charset="0"/>
              </a:rPr>
              <a:t>l'ODD</a:t>
            </a:r>
            <a:r>
              <a:rPr lang="en-US" altLang="en-US" dirty="0">
                <a:cs typeface="Tahoma" panose="020B0604030504040204" pitchFamily="34" charset="0"/>
              </a:rPr>
              <a:t> 15. (la vie sur </a:t>
            </a:r>
            <a:r>
              <a:rPr lang="en-US" altLang="en-US" dirty="0" err="1">
                <a:cs typeface="Tahoma" panose="020B0604030504040204" pitchFamily="34" charset="0"/>
              </a:rPr>
              <a:t>terre</a:t>
            </a:r>
            <a:r>
              <a:rPr lang="en-US" altLang="en-US" dirty="0">
                <a:cs typeface="Tahoma" panose="020B0604030504040204" pitchFamily="34" charset="0"/>
              </a:rPr>
              <a:t>).</a:t>
            </a:r>
          </a:p>
          <a:p>
            <a:pPr eaLnBrk="1" hangingPunct="1">
              <a:spcBef>
                <a:spcPct val="0"/>
              </a:spcBef>
            </a:pPr>
            <a:endParaRPr lang="fr-CA" altLang="en-US" dirty="0">
              <a:ea typeface="ヒラギノ角ゴ Pro W3"/>
              <a:cs typeface="ヒラギノ角ゴ Pro W3"/>
            </a:endParaRPr>
          </a:p>
        </p:txBody>
      </p:sp>
      <p:sp>
        <p:nvSpPr>
          <p:cNvPr id="10244" name="Espace réservé du numéro de diapositive 3">
            <a:extLst>
              <a:ext uri="{FF2B5EF4-FFF2-40B4-BE49-F238E27FC236}">
                <a16:creationId xmlns:a16="http://schemas.microsoft.com/office/drawing/2014/main" id="{86ABEBDA-7F3F-BEDF-E500-678EB35F3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8618E8-5A75-4F40-BDEE-06D95EFAF497}" type="slidenum">
              <a:rPr lang="en-CA" altLang="en-US">
                <a:latin typeface="Trebuchet MS" panose="020B0603020202020204" pitchFamily="34" charset="0"/>
                <a:ea typeface="ヒラギノ角ゴ Pro W3"/>
                <a:cs typeface="ヒラギノ角ゴ Pro W3"/>
              </a:rPr>
              <a:pPr/>
              <a:t>5</a:t>
            </a:fld>
            <a:endParaRPr lang="en-CA" altLang="en-US">
              <a:latin typeface="Trebuchet MS" panose="020B0603020202020204"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F56996CF-B829-F776-8BD5-42E6C81571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46E8202B-BAF1-7CA9-D26D-14D9199809C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fr-CA" altLang="en-US" dirty="0">
                <a:cs typeface="Tahoma" panose="020B0604030504040204" pitchFamily="34" charset="0"/>
              </a:rPr>
              <a:t>Le Gouv du Canada a l'Obligation de réaliser une EES si : Lire la diapositive</a:t>
            </a:r>
          </a:p>
          <a:p>
            <a:pPr marL="171450" indent="-171450" eaLnBrk="1" hangingPunct="1">
              <a:spcBef>
                <a:spcPct val="0"/>
              </a:spcBef>
              <a:buFontTx/>
              <a:buChar char="-"/>
              <a:defRPr/>
            </a:pPr>
            <a:endParaRPr lang="fr-CA" altLang="en-US" dirty="0">
              <a:cs typeface="Tahoma" panose="020B0604030504040204" pitchFamily="34" charset="0"/>
            </a:endParaRPr>
          </a:p>
          <a:p>
            <a:pPr eaLnBrk="1" hangingPunct="1">
              <a:spcBef>
                <a:spcPct val="0"/>
              </a:spcBef>
              <a:defRPr/>
            </a:pPr>
            <a:endParaRPr lang="fr-FR" altLang="en-US" dirty="0"/>
          </a:p>
          <a:p>
            <a:pPr eaLnBrk="1" hangingPunct="1">
              <a:spcBef>
                <a:spcPct val="0"/>
              </a:spcBef>
              <a:defRPr/>
            </a:pPr>
            <a:endParaRPr lang="fr-FR" altLang="en-US" dirty="0"/>
          </a:p>
          <a:p>
            <a:pPr eaLnBrk="1" hangingPunct="1">
              <a:spcBef>
                <a:spcPct val="0"/>
              </a:spcBef>
              <a:defRPr/>
            </a:pPr>
            <a:r>
              <a:rPr lang="fr-FR" dirty="0">
                <a:hlinkClick r:id="rId3"/>
              </a:rPr>
              <a:t>Évaluation environnementale stratégique pour les politiques, plans et programmes ministériels</a:t>
            </a:r>
            <a:endParaRPr lang="fr-CA" altLang="en-US" dirty="0">
              <a:cs typeface="Tahoma" panose="020B0604030504040204" pitchFamily="34" charset="0"/>
            </a:endParaRPr>
          </a:p>
          <a:p>
            <a:pPr eaLnBrk="1" hangingPunct="1">
              <a:spcBef>
                <a:spcPct val="0"/>
              </a:spcBef>
              <a:defRPr/>
            </a:pPr>
            <a:r>
              <a:rPr lang="fr-CA" altLang="en-US" dirty="0">
                <a:cs typeface="Tahoma" panose="020B0604030504040204" pitchFamily="34" charset="0"/>
              </a:rPr>
              <a:t> </a:t>
            </a:r>
          </a:p>
        </p:txBody>
      </p:sp>
      <p:sp>
        <p:nvSpPr>
          <p:cNvPr id="12292" name="Espace réservé du numéro de diapositive 3">
            <a:extLst>
              <a:ext uri="{FF2B5EF4-FFF2-40B4-BE49-F238E27FC236}">
                <a16:creationId xmlns:a16="http://schemas.microsoft.com/office/drawing/2014/main" id="{C31820FA-BFE4-9F8B-ADDF-022BE5AF13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94E2A8-C109-48B7-9A80-1977DBC044E1}" type="slidenum">
              <a:rPr lang="en-CA" altLang="en-US">
                <a:latin typeface="Trebuchet MS" panose="020B0603020202020204" pitchFamily="34" charset="0"/>
                <a:ea typeface="ヒラギノ角ゴ Pro W3"/>
                <a:cs typeface="ヒラギノ角ゴ Pro W3"/>
              </a:rPr>
              <a:pPr/>
              <a:t>6</a:t>
            </a:fld>
            <a:endParaRPr lang="en-CA" altLang="en-US">
              <a:latin typeface="Trebuchet MS" panose="020B0603020202020204"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3ABAB04-0389-E80F-4F7F-236E0888AA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7DE3B10-1740-2DE8-EC04-F8DB9F47C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1538" eaLnBrk="1" hangingPunct="1">
              <a:spcBef>
                <a:spcPct val="0"/>
              </a:spcBef>
            </a:pPr>
            <a:endParaRPr lang="fr-CA" altLang="en-US" dirty="0">
              <a:ea typeface="ヒラギノ角ゴ Pro W3"/>
              <a:cs typeface="ヒラギノ角ゴ Pro W3"/>
            </a:endParaRPr>
          </a:p>
        </p:txBody>
      </p:sp>
      <p:sp>
        <p:nvSpPr>
          <p:cNvPr id="14340" name="Slide Number Placeholder 3">
            <a:extLst>
              <a:ext uri="{FF2B5EF4-FFF2-40B4-BE49-F238E27FC236}">
                <a16:creationId xmlns:a16="http://schemas.microsoft.com/office/drawing/2014/main" id="{F172BBB1-E4F4-7B40-B842-1B4B36F36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9729CC-2265-41AE-AD30-78444D517FDD}" type="slidenum">
              <a:rPr lang="en-CA" altLang="en-US">
                <a:solidFill>
                  <a:srgbClr val="000000"/>
                </a:solidFill>
                <a:latin typeface="Trebuchet MS" panose="020B0603020202020204" pitchFamily="34" charset="0"/>
                <a:ea typeface="ヒラギノ角ゴ Pro W3"/>
                <a:cs typeface="ヒラギノ角ゴ Pro W3"/>
              </a:rPr>
              <a:pPr/>
              <a:t>7</a:t>
            </a:fld>
            <a:endParaRPr lang="en-CA" altLang="en-US">
              <a:solidFill>
                <a:srgbClr val="000000"/>
              </a:solidFill>
              <a:latin typeface="Trebuchet MS" panose="020B0603020202020204"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50978607-0A33-265C-98E7-25071D4F7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B27E7055-70CE-5FBA-105B-DAC33441D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a:p>
            <a:pPr eaLnBrk="1" hangingPunct="1">
              <a:spcBef>
                <a:spcPct val="0"/>
              </a:spcBef>
            </a:pPr>
            <a:endParaRPr lang="fr-CA" altLang="en-US" dirty="0">
              <a:cs typeface="Tahoma" panose="020B0604030504040204" pitchFamily="34" charset="0"/>
            </a:endParaRPr>
          </a:p>
        </p:txBody>
      </p:sp>
      <p:sp>
        <p:nvSpPr>
          <p:cNvPr id="16388" name="Espace réservé du numéro de diapositive 3">
            <a:extLst>
              <a:ext uri="{FF2B5EF4-FFF2-40B4-BE49-F238E27FC236}">
                <a16:creationId xmlns:a16="http://schemas.microsoft.com/office/drawing/2014/main" id="{114A8551-718C-E450-15D4-1931BF06E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3A020-7D74-4036-B619-DBA412CE524F}" type="slidenum">
              <a:rPr lang="en-CA" altLang="en-US">
                <a:latin typeface="Trebuchet MS" panose="020B0603020202020204" pitchFamily="34" charset="0"/>
                <a:ea typeface="ヒラギノ角ゴ Pro W3"/>
                <a:cs typeface="ヒラギノ角ゴ Pro W3"/>
              </a:rPr>
              <a:pPr/>
              <a:t>8</a:t>
            </a:fld>
            <a:endParaRPr lang="en-CA" altLang="en-US">
              <a:latin typeface="Trebuchet MS" panose="020B0603020202020204"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50978607-0A33-265C-98E7-25071D4F7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B27E7055-70CE-5FBA-105B-DAC33441D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L’équipe de surveillance environnementale pour les échanges commerciaux et affaires étrangères</a:t>
            </a:r>
          </a:p>
          <a:p>
            <a:endParaRPr lang="fr-FR" altLang="en-US" dirty="0"/>
          </a:p>
          <a:p>
            <a:r>
              <a:rPr lang="fr-FR" altLang="en-US" dirty="0"/>
              <a:t>L'équipe de surveillance environnementale pour le commerce et la diplomatie fait progresser la planification stratégique durable sur le plan environnemental pour les portefeuilles MINA et MINT par le biais de la directive du Cabinet sur les EES ; et examiner l'application de la demande de la Loi sur l'évaluation d'impact (LEI) pour le Fonds canadien d'initiatives locales (FCIL) et le Programme des opérations de paix et de stabilisation (PSOP). </a:t>
            </a:r>
            <a:endParaRPr lang="en-CA" altLang="en-US" dirty="0"/>
          </a:p>
          <a:p>
            <a:pPr eaLnBrk="1" hangingPunct="1">
              <a:spcBef>
                <a:spcPct val="0"/>
              </a:spcBef>
            </a:pPr>
            <a:endParaRPr lang="en-CA" altLang="en-US" dirty="0"/>
          </a:p>
          <a:p>
            <a:pPr eaLnBrk="1" hangingPunct="1">
              <a:spcBef>
                <a:spcPct val="0"/>
              </a:spcBef>
            </a:pPr>
            <a:endParaRPr lang="fr-CA" altLang="en-US" dirty="0">
              <a:cs typeface="Tahoma" panose="020B0604030504040204" pitchFamily="34" charset="0"/>
            </a:endParaRPr>
          </a:p>
        </p:txBody>
      </p:sp>
      <p:sp>
        <p:nvSpPr>
          <p:cNvPr id="16388" name="Espace réservé du numéro de diapositive 3">
            <a:extLst>
              <a:ext uri="{FF2B5EF4-FFF2-40B4-BE49-F238E27FC236}">
                <a16:creationId xmlns:a16="http://schemas.microsoft.com/office/drawing/2014/main" id="{114A8551-718C-E450-15D4-1931BF06E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3A020-7D74-4036-B619-DBA412CE524F}" type="slidenum">
              <a:rPr lang="en-CA" altLang="en-US">
                <a:latin typeface="Trebuchet MS" panose="020B0603020202020204" pitchFamily="34" charset="0"/>
                <a:ea typeface="ヒラギノ角ゴ Pro W3"/>
                <a:cs typeface="ヒラギノ角ゴ Pro W3"/>
              </a:rPr>
              <a:pPr/>
              <a:t>9</a:t>
            </a:fld>
            <a:endParaRPr lang="en-CA" altLang="en-US">
              <a:latin typeface="Trebuchet MS" panose="020B0603020202020204" pitchFamily="34" charset="0"/>
              <a:ea typeface="ヒラギノ角ゴ Pro W3"/>
              <a:cs typeface="ヒラギノ角ゴ Pro W3"/>
            </a:endParaRPr>
          </a:p>
        </p:txBody>
      </p:sp>
    </p:spTree>
    <p:extLst>
      <p:ext uri="{BB962C8B-B14F-4D97-AF65-F5344CB8AC3E}">
        <p14:creationId xmlns:p14="http://schemas.microsoft.com/office/powerpoint/2010/main" val="156435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AC51D73-0722-E6DF-2564-14BC71910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227FD46-84A2-9DA9-B58F-D12D39F15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22350">
              <a:lnSpc>
                <a:spcPct val="90000"/>
              </a:lnSpc>
              <a:spcAft>
                <a:spcPct val="35000"/>
              </a:spcAft>
            </a:pPr>
            <a:r>
              <a:rPr lang="en-US" altLang="en-US" b="1" dirty="0" err="1">
                <a:solidFill>
                  <a:srgbClr val="FF0000"/>
                </a:solidFill>
              </a:rPr>
              <a:t>Stratégie</a:t>
            </a:r>
            <a:r>
              <a:rPr lang="en-US" altLang="en-US" b="1" dirty="0">
                <a:solidFill>
                  <a:srgbClr val="FF0000"/>
                </a:solidFill>
              </a:rPr>
              <a:t> Indo-Pacific</a:t>
            </a:r>
            <a:r>
              <a:rPr lang="en-CA" altLang="en-US" b="1" dirty="0">
                <a:solidFill>
                  <a:srgbClr val="FF0000"/>
                </a:solidFill>
              </a:rPr>
              <a:t>: </a:t>
            </a:r>
            <a:r>
              <a:rPr lang="fr-FR" altLang="en-US" dirty="0"/>
              <a:t>La stratégie IP comprend des initiatives environnementales ciblées à l'appui des objectifs MINA, MINT et MINE dans la région. Un pilier environnemental catalyseur comprend une proposition visant à assurer une approche cohérente sur le CC et l'environnement dans la région qui tire parti des synergies entre tous les piliers de l'IPS. L'environnement est intégré dans l'ensemble de l'IPS.</a:t>
            </a:r>
          </a:p>
          <a:p>
            <a:pPr defTabSz="1022350">
              <a:lnSpc>
                <a:spcPct val="90000"/>
              </a:lnSpc>
              <a:spcAft>
                <a:spcPct val="35000"/>
              </a:spcAft>
            </a:pPr>
            <a:endParaRPr lang="fr-FR" altLang="en-US" dirty="0"/>
          </a:p>
          <a:p>
            <a:pPr defTabSz="1022350">
              <a:lnSpc>
                <a:spcPct val="90000"/>
              </a:lnSpc>
              <a:spcAft>
                <a:spcPct val="35000"/>
              </a:spcAft>
            </a:pPr>
            <a:r>
              <a:rPr lang="en-US" altLang="en-US" b="1" dirty="0" err="1"/>
              <a:t>Approche</a:t>
            </a:r>
            <a:r>
              <a:rPr lang="en-US" altLang="en-US" b="1" dirty="0"/>
              <a:t> </a:t>
            </a:r>
            <a:r>
              <a:rPr lang="en-US" altLang="en-US" b="1" dirty="0">
                <a:solidFill>
                  <a:srgbClr val="FF0000"/>
                </a:solidFill>
              </a:rPr>
              <a:t>Trois Nexus: </a:t>
            </a:r>
            <a:r>
              <a:rPr lang="fr-FR" altLang="en-US" dirty="0">
                <a:solidFill>
                  <a:srgbClr val="FF0000"/>
                </a:solidFill>
              </a:rPr>
              <a:t>Les recommandations de l'EES renforceront la réputation du Canada en tant que chef de file mondial en matière d'environnement, d'action climatique et de RRC en veillant à ce que son processus d'évaluation des besoins techniques soit aligné sur ses engagements environnementaux mondiaux.</a:t>
            </a:r>
          </a:p>
          <a:p>
            <a:pPr defTabSz="1022350">
              <a:lnSpc>
                <a:spcPct val="90000"/>
              </a:lnSpc>
              <a:spcAft>
                <a:spcPct val="35000"/>
              </a:spcAft>
            </a:pPr>
            <a:endParaRPr lang="en-US" altLang="en-US" b="1" dirty="0"/>
          </a:p>
          <a:p>
            <a:pPr defTabSz="1022350">
              <a:lnSpc>
                <a:spcPct val="90000"/>
              </a:lnSpc>
              <a:spcAft>
                <a:spcPct val="35000"/>
              </a:spcAft>
            </a:pPr>
            <a:r>
              <a:rPr lang="en-US" altLang="en-US" b="1" dirty="0"/>
              <a:t>Science, </a:t>
            </a:r>
            <a:r>
              <a:rPr lang="en-US" altLang="en-US" b="1" dirty="0" err="1"/>
              <a:t>Technologie</a:t>
            </a:r>
            <a:r>
              <a:rPr lang="en-US" altLang="en-US" b="1" dirty="0"/>
              <a:t> et Innovation: </a:t>
            </a:r>
            <a:r>
              <a:rPr lang="fr-FR" altLang="en-US" dirty="0">
                <a:solidFill>
                  <a:srgbClr val="FF0000"/>
                </a:solidFill>
              </a:rPr>
              <a:t>Les accords bilatéraux en matière de STI du Canada avec les pays du G7 offrent une occasion jusque-là inexploitée d'intégrer les engagements du gouvernement fédéral en matière d'environnement et de CC, tout en permettant un plus grand développement dans ces domaines clés.</a:t>
            </a:r>
          </a:p>
          <a:p>
            <a:pPr defTabSz="1022350">
              <a:lnSpc>
                <a:spcPct val="90000"/>
              </a:lnSpc>
              <a:spcAft>
                <a:spcPct val="35000"/>
              </a:spcAft>
            </a:pPr>
            <a:endParaRPr lang="fr-FR" altLang="en-US" dirty="0">
              <a:solidFill>
                <a:srgbClr val="FF0000"/>
              </a:solidFill>
            </a:endParaRPr>
          </a:p>
          <a:p>
            <a:pPr defTabSz="1022350"/>
            <a:r>
              <a:rPr lang="en-US" altLang="en-US" b="1" dirty="0" err="1">
                <a:solidFill>
                  <a:srgbClr val="000000"/>
                </a:solidFill>
              </a:rPr>
              <a:t>Stratégie</a:t>
            </a:r>
            <a:r>
              <a:rPr lang="en-US" altLang="en-US" b="1" dirty="0">
                <a:solidFill>
                  <a:srgbClr val="000000"/>
                </a:solidFill>
              </a:rPr>
              <a:t> CAN-UN: </a:t>
            </a:r>
            <a:r>
              <a:rPr lang="fr-FR" altLang="en-US" dirty="0">
                <a:solidFill>
                  <a:srgbClr val="000000"/>
                </a:solidFill>
              </a:rPr>
              <a:t>La responsabilité des ministres du GAC concernant la directive du Cabinet est couverte tout en veillant à ce que les positions et les engagements du Canada en matière d'environnement et de changement climatique soient bien pris en compte et tenus à jour au niveau de l'ONU.</a:t>
            </a:r>
          </a:p>
          <a:p>
            <a:pPr defTabSz="1022350"/>
            <a:endParaRPr lang="en-US" altLang="en-US" dirty="0">
              <a:solidFill>
                <a:srgbClr val="000000"/>
              </a:solidFill>
            </a:endParaRPr>
          </a:p>
          <a:p>
            <a:pPr defTabSz="1022350">
              <a:lnSpc>
                <a:spcPct val="90000"/>
              </a:lnSpc>
              <a:spcAft>
                <a:spcPct val="35000"/>
              </a:spcAft>
            </a:pPr>
            <a:r>
              <a:rPr lang="en-US" altLang="en-US" b="1" dirty="0">
                <a:solidFill>
                  <a:srgbClr val="000000"/>
                </a:solidFill>
              </a:rPr>
              <a:t>OTAN CCASCOE</a:t>
            </a:r>
            <a:r>
              <a:rPr lang="en-US" altLang="en-US" dirty="0">
                <a:solidFill>
                  <a:srgbClr val="000000"/>
                </a:solidFill>
              </a:rPr>
              <a:t>: </a:t>
            </a:r>
            <a:r>
              <a:rPr lang="fr-FR" altLang="en-US" dirty="0">
                <a:solidFill>
                  <a:srgbClr val="000000"/>
                </a:solidFill>
              </a:rPr>
              <a:t>Un document sur les procédures opérationnelles standard environnementales et un cadre de négociation seront produits à l'avenir pour les opérations du Centre.</a:t>
            </a:r>
          </a:p>
          <a:p>
            <a:pPr defTabSz="1022350">
              <a:lnSpc>
                <a:spcPct val="90000"/>
              </a:lnSpc>
              <a:spcAft>
                <a:spcPct val="35000"/>
              </a:spcAft>
            </a:pPr>
            <a:endParaRPr lang="fr-FR" altLang="en-US" dirty="0">
              <a:solidFill>
                <a:srgbClr val="000000"/>
              </a:solidFill>
            </a:endParaRPr>
          </a:p>
          <a:p>
            <a:pPr defTabSz="1022350">
              <a:lnSpc>
                <a:spcPct val="90000"/>
              </a:lnSpc>
              <a:spcAft>
                <a:spcPct val="35000"/>
              </a:spcAft>
            </a:pPr>
            <a:r>
              <a:rPr lang="en-US" altLang="en-US" b="1" dirty="0"/>
              <a:t>Femmes, </a:t>
            </a:r>
            <a:r>
              <a:rPr lang="en-US" altLang="en-US" b="1" dirty="0" err="1"/>
              <a:t>Paix</a:t>
            </a:r>
            <a:r>
              <a:rPr lang="en-US" altLang="en-US" b="1" dirty="0"/>
              <a:t> et </a:t>
            </a:r>
            <a:r>
              <a:rPr lang="en-US" altLang="en-US" b="1" dirty="0" err="1"/>
              <a:t>Sécurité</a:t>
            </a:r>
            <a:r>
              <a:rPr lang="en-US" altLang="en-US" dirty="0"/>
              <a:t>: </a:t>
            </a:r>
            <a:r>
              <a:rPr lang="fr-FR" altLang="en-US" dirty="0"/>
              <a:t>GAC entreprendra un processus d'évaluation environnementale stratégique pour soutenir la mise en œuvre du troisième plan d'action national du Canada sur les femmes, la paix et la sécurité, notamment par la conceptualisation, l'établissement et le fonctionnement du secrétariat, ainsi que la planification stratégique relative aux initiatives futures du plan d'action. .</a:t>
            </a:r>
            <a:endParaRPr lang="en-US" altLang="en-US" dirty="0"/>
          </a:p>
          <a:p>
            <a:pPr defTabSz="1022350">
              <a:lnSpc>
                <a:spcPct val="90000"/>
              </a:lnSpc>
              <a:spcAft>
                <a:spcPct val="35000"/>
              </a:spcAft>
            </a:pPr>
            <a:endParaRPr lang="en-US" altLang="en-US" dirty="0">
              <a:solidFill>
                <a:srgbClr val="000000"/>
              </a:solidFill>
            </a:endParaRPr>
          </a:p>
          <a:p>
            <a:pPr defTabSz="1022350">
              <a:lnSpc>
                <a:spcPct val="90000"/>
              </a:lnSpc>
              <a:spcAft>
                <a:spcPct val="35000"/>
              </a:spcAft>
            </a:pPr>
            <a:endParaRPr lang="fr-FR" altLang="en-US" dirty="0">
              <a:solidFill>
                <a:srgbClr val="FF0000"/>
              </a:solidFill>
            </a:endParaRPr>
          </a:p>
          <a:p>
            <a:pPr defTabSz="1022350">
              <a:lnSpc>
                <a:spcPct val="90000"/>
              </a:lnSpc>
              <a:spcAft>
                <a:spcPct val="35000"/>
              </a:spcAft>
            </a:pPr>
            <a:endParaRPr lang="fr-FR" altLang="en-US" dirty="0">
              <a:solidFill>
                <a:srgbClr val="FF0000"/>
              </a:solidFill>
            </a:endParaRPr>
          </a:p>
          <a:p>
            <a:pPr defTabSz="1022350">
              <a:lnSpc>
                <a:spcPct val="90000"/>
              </a:lnSpc>
              <a:spcAft>
                <a:spcPct val="35000"/>
              </a:spcAft>
            </a:pPr>
            <a:endParaRPr lang="fr-FR" altLang="en-US" dirty="0">
              <a:solidFill>
                <a:srgbClr val="FF0000"/>
              </a:solidFill>
            </a:endParaRPr>
          </a:p>
          <a:p>
            <a:pPr defTabSz="1022350">
              <a:lnSpc>
                <a:spcPct val="90000"/>
              </a:lnSpc>
              <a:spcAft>
                <a:spcPct val="35000"/>
              </a:spcAft>
            </a:pPr>
            <a:endParaRPr lang="en-US" altLang="en-US" dirty="0">
              <a:solidFill>
                <a:srgbClr val="FF0000"/>
              </a:solidFill>
            </a:endParaRPr>
          </a:p>
          <a:p>
            <a:pPr defTabSz="1022350">
              <a:lnSpc>
                <a:spcPct val="90000"/>
              </a:lnSpc>
              <a:spcAft>
                <a:spcPct val="35000"/>
              </a:spcAft>
            </a:pPr>
            <a:endParaRPr lang="fr-FR" altLang="en-US" dirty="0"/>
          </a:p>
          <a:p>
            <a:pPr defTabSz="1022350"/>
            <a:endParaRPr lang="en-CA" altLang="en-US" dirty="0"/>
          </a:p>
        </p:txBody>
      </p:sp>
      <p:sp>
        <p:nvSpPr>
          <p:cNvPr id="4" name="Slide Number Placeholder 3">
            <a:extLst>
              <a:ext uri="{FF2B5EF4-FFF2-40B4-BE49-F238E27FC236}">
                <a16:creationId xmlns:a16="http://schemas.microsoft.com/office/drawing/2014/main" id="{14CC8020-6ED1-5101-F035-FA437838AFC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54D03C-9AAF-42FD-A480-FB76273150EC}" type="slidenum">
              <a:rPr lang="en-CA" altLang="en-US"/>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36FBDCF-809C-C71F-BD5A-9737458F7D24}"/>
              </a:ext>
            </a:extLst>
          </p:cNvPr>
          <p:cNvSpPr>
            <a:spLocks noGrp="1"/>
          </p:cNvSpPr>
          <p:nvPr>
            <p:ph type="dt" sz="half" idx="10"/>
          </p:nvPr>
        </p:nvSpPr>
        <p:spPr/>
        <p:txBody>
          <a:bodyPr/>
          <a:lstStyle>
            <a:lvl1pPr>
              <a:defRPr/>
            </a:lvl1pPr>
          </a:lstStyle>
          <a:p>
            <a:pPr>
              <a:defRPr/>
            </a:pPr>
            <a:fld id="{725235CC-9389-4921-AE06-83491EC855BF}" type="datetimeFigureOut">
              <a:rPr lang="en-US"/>
              <a:pPr>
                <a:defRPr/>
              </a:pPr>
              <a:t>3/30/2023</a:t>
            </a:fld>
            <a:endParaRPr lang="en-US"/>
          </a:p>
        </p:txBody>
      </p:sp>
      <p:sp>
        <p:nvSpPr>
          <p:cNvPr id="5" name="Footer Placeholder 4">
            <a:extLst>
              <a:ext uri="{FF2B5EF4-FFF2-40B4-BE49-F238E27FC236}">
                <a16:creationId xmlns:a16="http://schemas.microsoft.com/office/drawing/2014/main" id="{88829FB0-8D81-2E5D-E590-A170626DCD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59085E-46E1-C671-BA55-3B9755B1DF2D}"/>
              </a:ext>
            </a:extLst>
          </p:cNvPr>
          <p:cNvSpPr>
            <a:spLocks noGrp="1"/>
          </p:cNvSpPr>
          <p:nvPr>
            <p:ph type="sldNum" sz="quarter" idx="12"/>
          </p:nvPr>
        </p:nvSpPr>
        <p:spPr/>
        <p:txBody>
          <a:bodyPr/>
          <a:lstStyle>
            <a:lvl1pPr>
              <a:defRPr/>
            </a:lvl1pPr>
          </a:lstStyle>
          <a:p>
            <a:fld id="{09713E57-9671-497F-947F-31FE331692C2}" type="slidenum">
              <a:rPr lang="en-US" altLang="en-US"/>
              <a:pPr/>
              <a:t>‹n°›</a:t>
            </a:fld>
            <a:endParaRPr lang="en-US" altLang="en-US"/>
          </a:p>
        </p:txBody>
      </p:sp>
    </p:spTree>
    <p:extLst>
      <p:ext uri="{BB962C8B-B14F-4D97-AF65-F5344CB8AC3E}">
        <p14:creationId xmlns:p14="http://schemas.microsoft.com/office/powerpoint/2010/main" val="261534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17D064-FB47-F540-5E82-72198BFBB666}"/>
              </a:ext>
            </a:extLst>
          </p:cNvPr>
          <p:cNvSpPr>
            <a:spLocks noGrp="1"/>
          </p:cNvSpPr>
          <p:nvPr>
            <p:ph type="dt" sz="half" idx="10"/>
          </p:nvPr>
        </p:nvSpPr>
        <p:spPr/>
        <p:txBody>
          <a:bodyPr/>
          <a:lstStyle>
            <a:lvl1pPr>
              <a:defRPr/>
            </a:lvl1pPr>
          </a:lstStyle>
          <a:p>
            <a:pPr>
              <a:defRPr/>
            </a:pPr>
            <a:fld id="{CA2BF19C-54F6-4FE1-B5FA-B601C4373DB9}" type="datetimeFigureOut">
              <a:rPr lang="en-US"/>
              <a:pPr>
                <a:defRPr/>
              </a:pPr>
              <a:t>3/30/2023</a:t>
            </a:fld>
            <a:endParaRPr lang="en-US"/>
          </a:p>
        </p:txBody>
      </p:sp>
      <p:sp>
        <p:nvSpPr>
          <p:cNvPr id="5" name="Footer Placeholder 4">
            <a:extLst>
              <a:ext uri="{FF2B5EF4-FFF2-40B4-BE49-F238E27FC236}">
                <a16:creationId xmlns:a16="http://schemas.microsoft.com/office/drawing/2014/main" id="{7FE198B6-6394-1998-7424-31BD924A38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D82503-1C48-B36B-DE9A-6A0E2692B929}"/>
              </a:ext>
            </a:extLst>
          </p:cNvPr>
          <p:cNvSpPr>
            <a:spLocks noGrp="1"/>
          </p:cNvSpPr>
          <p:nvPr>
            <p:ph type="sldNum" sz="quarter" idx="12"/>
          </p:nvPr>
        </p:nvSpPr>
        <p:spPr/>
        <p:txBody>
          <a:bodyPr/>
          <a:lstStyle>
            <a:lvl1pPr>
              <a:defRPr/>
            </a:lvl1pPr>
          </a:lstStyle>
          <a:p>
            <a:fld id="{6322480E-816C-46CE-8CFB-2EA148F0496B}" type="slidenum">
              <a:rPr lang="en-US" altLang="en-US"/>
              <a:pPr/>
              <a:t>‹n°›</a:t>
            </a:fld>
            <a:endParaRPr lang="en-US" altLang="en-US"/>
          </a:p>
        </p:txBody>
      </p:sp>
    </p:spTree>
    <p:extLst>
      <p:ext uri="{BB962C8B-B14F-4D97-AF65-F5344CB8AC3E}">
        <p14:creationId xmlns:p14="http://schemas.microsoft.com/office/powerpoint/2010/main" val="355760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433415-154F-9390-11C6-421B7EE7BC19}"/>
              </a:ext>
            </a:extLst>
          </p:cNvPr>
          <p:cNvSpPr>
            <a:spLocks noGrp="1"/>
          </p:cNvSpPr>
          <p:nvPr>
            <p:ph type="dt" sz="half" idx="10"/>
          </p:nvPr>
        </p:nvSpPr>
        <p:spPr/>
        <p:txBody>
          <a:bodyPr/>
          <a:lstStyle>
            <a:lvl1pPr>
              <a:defRPr/>
            </a:lvl1pPr>
          </a:lstStyle>
          <a:p>
            <a:pPr>
              <a:defRPr/>
            </a:pPr>
            <a:fld id="{205EF6B0-C021-4E5A-8303-6F460B52EFE2}" type="datetimeFigureOut">
              <a:rPr lang="en-US"/>
              <a:pPr>
                <a:defRPr/>
              </a:pPr>
              <a:t>3/30/2023</a:t>
            </a:fld>
            <a:endParaRPr lang="en-US"/>
          </a:p>
        </p:txBody>
      </p:sp>
      <p:sp>
        <p:nvSpPr>
          <p:cNvPr id="5" name="Footer Placeholder 4">
            <a:extLst>
              <a:ext uri="{FF2B5EF4-FFF2-40B4-BE49-F238E27FC236}">
                <a16:creationId xmlns:a16="http://schemas.microsoft.com/office/drawing/2014/main" id="{89DA09BC-BE78-A0AC-9907-99F33FDC58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ED787F-40F2-9AA7-B0F0-796E7A99FF3A}"/>
              </a:ext>
            </a:extLst>
          </p:cNvPr>
          <p:cNvSpPr>
            <a:spLocks noGrp="1"/>
          </p:cNvSpPr>
          <p:nvPr>
            <p:ph type="sldNum" sz="quarter" idx="12"/>
          </p:nvPr>
        </p:nvSpPr>
        <p:spPr/>
        <p:txBody>
          <a:bodyPr/>
          <a:lstStyle>
            <a:lvl1pPr>
              <a:defRPr/>
            </a:lvl1pPr>
          </a:lstStyle>
          <a:p>
            <a:fld id="{B51E7569-0099-4737-BB5E-009BEE7A371E}" type="slidenum">
              <a:rPr lang="en-US" altLang="en-US"/>
              <a:pPr/>
              <a:t>‹n°›</a:t>
            </a:fld>
            <a:endParaRPr lang="en-US" altLang="en-US"/>
          </a:p>
        </p:txBody>
      </p:sp>
    </p:spTree>
    <p:extLst>
      <p:ext uri="{BB962C8B-B14F-4D97-AF65-F5344CB8AC3E}">
        <p14:creationId xmlns:p14="http://schemas.microsoft.com/office/powerpoint/2010/main" val="317255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18052"/>
            <a:ext cx="10515600" cy="1023731"/>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02C0C960-B735-347A-1E33-6AB93E11E3FC}"/>
              </a:ext>
            </a:extLst>
          </p:cNvPr>
          <p:cNvSpPr>
            <a:spLocks noGrp="1"/>
          </p:cNvSpPr>
          <p:nvPr>
            <p:ph type="dt" sz="half" idx="10"/>
          </p:nvPr>
        </p:nvSpPr>
        <p:spPr/>
        <p:txBody>
          <a:bodyPr/>
          <a:lstStyle>
            <a:lvl1pPr>
              <a:defRPr/>
            </a:lvl1pPr>
          </a:lstStyle>
          <a:p>
            <a:pPr>
              <a:defRPr/>
            </a:pPr>
            <a:fld id="{52A240B6-7287-4399-8A46-3E521CF72F76}" type="datetimeFigureOut">
              <a:rPr lang="en-US"/>
              <a:pPr>
                <a:defRPr/>
              </a:pPr>
              <a:t>3/30/2023</a:t>
            </a:fld>
            <a:endParaRPr lang="en-US"/>
          </a:p>
        </p:txBody>
      </p:sp>
      <p:sp>
        <p:nvSpPr>
          <p:cNvPr id="4" name="Footer Placeholder 4">
            <a:extLst>
              <a:ext uri="{FF2B5EF4-FFF2-40B4-BE49-F238E27FC236}">
                <a16:creationId xmlns:a16="http://schemas.microsoft.com/office/drawing/2014/main" id="{8C4BDC38-B65B-1CBE-A42A-ACEA66FE49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00AB184-8172-A73C-F9F3-8EC68DA37EC6}"/>
              </a:ext>
            </a:extLst>
          </p:cNvPr>
          <p:cNvSpPr>
            <a:spLocks noGrp="1"/>
          </p:cNvSpPr>
          <p:nvPr>
            <p:ph type="sldNum" sz="quarter" idx="12"/>
          </p:nvPr>
        </p:nvSpPr>
        <p:spPr/>
        <p:txBody>
          <a:bodyPr/>
          <a:lstStyle>
            <a:lvl1pPr>
              <a:defRPr/>
            </a:lvl1pPr>
          </a:lstStyle>
          <a:p>
            <a:fld id="{FCF587A5-AED6-480B-A440-42583FC7FAEB}" type="slidenum">
              <a:rPr lang="en-US" altLang="en-US"/>
              <a:pPr/>
              <a:t>‹n°›</a:t>
            </a:fld>
            <a:endParaRPr lang="en-US" altLang="en-US"/>
          </a:p>
        </p:txBody>
      </p:sp>
    </p:spTree>
    <p:extLst>
      <p:ext uri="{BB962C8B-B14F-4D97-AF65-F5344CB8AC3E}">
        <p14:creationId xmlns:p14="http://schemas.microsoft.com/office/powerpoint/2010/main" val="248025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3" name="Rectangle 12"/>
          <p:cNvSpPr/>
          <p:nvPr userDrawn="1"/>
        </p:nvSpPr>
        <p:spPr>
          <a:xfrm>
            <a:off x="0" y="730249"/>
            <a:ext cx="12186048" cy="3362325"/>
          </a:xfrm>
          <a:prstGeom prst="rect">
            <a:avLst/>
          </a:prstGeom>
          <a:solidFill>
            <a:srgbClr val="95C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A051E2AB-691E-C8A3-C9FC-CA5AE802AB9A}"/>
              </a:ext>
            </a:extLst>
          </p:cNvPr>
          <p:cNvSpPr/>
          <p:nvPr userDrawn="1"/>
        </p:nvSpPr>
        <p:spPr>
          <a:xfrm>
            <a:off x="2926645" y="973137"/>
            <a:ext cx="6338710" cy="286385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10000"/>
              </a:lnSpc>
              <a:defRPr/>
            </a:pPr>
            <a:r>
              <a:rPr lang="fr-CA" b="1">
                <a:solidFill>
                  <a:schemeClr val="tx1"/>
                </a:solidFill>
                <a:cs typeface="Segoe UI"/>
              </a:rPr>
              <a:t>Affaires mondiales Canada (AMC)</a:t>
            </a:r>
          </a:p>
          <a:p>
            <a:pPr algn="ctr">
              <a:lnSpc>
                <a:spcPct val="110000"/>
              </a:lnSpc>
              <a:buFont typeface="Arial" charset="0"/>
              <a:buNone/>
              <a:defRPr/>
            </a:pPr>
            <a:r>
              <a:rPr lang="fr-CA" sz="2400" b="1">
                <a:solidFill>
                  <a:srgbClr val="354C95"/>
                </a:solidFill>
                <a:cs typeface="Segoe UI"/>
              </a:rPr>
              <a:t>Enjeux mondiaux et du développement </a:t>
            </a:r>
            <a:endParaRPr lang="en-US" sz="2400" b="1">
              <a:solidFill>
                <a:srgbClr val="354C95"/>
              </a:solidFill>
              <a:cs typeface="Segoe UI"/>
            </a:endParaRPr>
          </a:p>
          <a:p>
            <a:pPr algn="ctr" eaLnBrk="1" hangingPunct="1">
              <a:lnSpc>
                <a:spcPct val="110000"/>
              </a:lnSpc>
              <a:defRPr/>
            </a:pPr>
            <a:r>
              <a:rPr lang="fr-CA" sz="2400" b="1">
                <a:solidFill>
                  <a:srgbClr val="354C95"/>
                </a:solidFill>
                <a:cs typeface="Segoe UI"/>
              </a:rPr>
              <a:t>Division de l'environnement</a:t>
            </a:r>
          </a:p>
          <a:p>
            <a:pPr>
              <a:lnSpc>
                <a:spcPct val="110000"/>
              </a:lnSpc>
              <a:defRPr/>
            </a:pPr>
            <a:endParaRPr lang="fr-CA">
              <a:solidFill>
                <a:srgbClr val="354C95"/>
              </a:solidFill>
              <a:cs typeface="Segoe UI"/>
            </a:endParaRPr>
          </a:p>
          <a:p>
            <a:pPr marL="627063" indent="0">
              <a:lnSpc>
                <a:spcPct val="110000"/>
              </a:lnSpc>
              <a:defRPr/>
            </a:pPr>
            <a:r>
              <a:rPr lang="fr-CA">
                <a:solidFill>
                  <a:schemeClr val="tx1"/>
                </a:solidFill>
                <a:cs typeface="Segoe UI"/>
              </a:rPr>
              <a:t>Pascal </a:t>
            </a:r>
            <a:r>
              <a:rPr lang="fr-CA" err="1">
                <a:solidFill>
                  <a:schemeClr val="tx1"/>
                </a:solidFill>
                <a:cs typeface="Segoe UI"/>
              </a:rPr>
              <a:t>Dehoux</a:t>
            </a:r>
            <a:r>
              <a:rPr lang="fr-CA">
                <a:solidFill>
                  <a:schemeClr val="tx1"/>
                </a:solidFill>
                <a:cs typeface="Segoe UI"/>
              </a:rPr>
              <a:t>, Directeur adjoint</a:t>
            </a:r>
            <a:endParaRPr lang="fr-CA">
              <a:solidFill>
                <a:schemeClr val="tx1"/>
              </a:solidFill>
            </a:endParaRPr>
          </a:p>
          <a:p>
            <a:pPr marL="627063" indent="0">
              <a:lnSpc>
                <a:spcPct val="110000"/>
              </a:lnSpc>
              <a:defRPr/>
            </a:pPr>
            <a:r>
              <a:rPr lang="fr-CA">
                <a:solidFill>
                  <a:schemeClr val="tx1"/>
                </a:solidFill>
                <a:cs typeface="Segoe UI"/>
              </a:rPr>
              <a:t>Isabelle Jetté, Spécialiste en environnement </a:t>
            </a:r>
            <a:endParaRPr lang="fr-CA">
              <a:solidFill>
                <a:schemeClr val="tx1"/>
              </a:solidFill>
            </a:endParaRPr>
          </a:p>
          <a:p>
            <a:pPr marL="627063" indent="0">
              <a:lnSpc>
                <a:spcPct val="110000"/>
              </a:lnSpc>
              <a:buFont typeface="Arial" charset="0"/>
              <a:defRPr/>
            </a:pPr>
            <a:r>
              <a:rPr lang="fr-CA">
                <a:solidFill>
                  <a:schemeClr val="tx1"/>
                </a:solidFill>
                <a:cs typeface="Segoe UI"/>
              </a:rPr>
              <a:t>Imane </a:t>
            </a:r>
            <a:r>
              <a:rPr lang="fr-CA" err="1">
                <a:solidFill>
                  <a:schemeClr val="tx1"/>
                </a:solidFill>
                <a:cs typeface="Segoe UI"/>
              </a:rPr>
              <a:t>Er-Rachidi</a:t>
            </a:r>
            <a:r>
              <a:rPr lang="fr-CA">
                <a:solidFill>
                  <a:schemeClr val="tx1"/>
                </a:solidFill>
                <a:cs typeface="Segoe UI"/>
              </a:rPr>
              <a:t>, Adjointe administrative</a:t>
            </a:r>
            <a:endParaRPr lang="en-US">
              <a:solidFill>
                <a:schemeClr val="tx1"/>
              </a:solidFill>
            </a:endParaRPr>
          </a:p>
        </p:txBody>
      </p:sp>
      <p:sp>
        <p:nvSpPr>
          <p:cNvPr id="5" name="Rectangle 4">
            <a:extLst>
              <a:ext uri="{FF2B5EF4-FFF2-40B4-BE49-F238E27FC236}">
                <a16:creationId xmlns:a16="http://schemas.microsoft.com/office/drawing/2014/main" id="{172B6584-E74B-4CBE-A636-6E494E4F3690}"/>
              </a:ext>
            </a:extLst>
          </p:cNvPr>
          <p:cNvSpPr/>
          <p:nvPr userDrawn="1"/>
        </p:nvSpPr>
        <p:spPr>
          <a:xfrm>
            <a:off x="-12700" y="4251325"/>
            <a:ext cx="12204700" cy="2606675"/>
          </a:xfrm>
          <a:prstGeom prst="rect">
            <a:avLst/>
          </a:prstGeom>
          <a:gradFill flip="none" rotWithShape="1">
            <a:gsLst>
              <a:gs pos="0">
                <a:schemeClr val="bg1">
                  <a:lumMod val="75000"/>
                </a:schemeClr>
              </a:gs>
              <a:gs pos="66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2400"/>
          </a:p>
        </p:txBody>
      </p:sp>
      <p:pic>
        <p:nvPicPr>
          <p:cNvPr id="6" name="Picture 14">
            <a:extLst>
              <a:ext uri="{FF2B5EF4-FFF2-40B4-BE49-F238E27FC236}">
                <a16:creationId xmlns:a16="http://schemas.microsoft.com/office/drawing/2014/main" id="{57A64221-6DC8-4AB9-B251-CD824AB41814}"/>
              </a:ext>
            </a:extLst>
          </p:cNvPr>
          <p:cNvPicPr>
            <a:picLocks noChangeAspect="1"/>
          </p:cNvPicPr>
          <p:nvPr userDrawn="1"/>
        </p:nvPicPr>
        <p:blipFill>
          <a:blip r:embed="rId2">
            <a:extLst>
              <a:ext uri="{28A0092B-C50C-407E-A947-70E740481C1C}">
                <a14:useLocalDpi xmlns:a14="http://schemas.microsoft.com/office/drawing/2010/main" val="0"/>
              </a:ext>
            </a:extLst>
          </a:blip>
          <a:srcRect b="89194"/>
          <a:stretch>
            <a:fillRect/>
          </a:stretch>
        </p:blipFill>
        <p:spPr bwMode="auto">
          <a:xfrm>
            <a:off x="0" y="0"/>
            <a:ext cx="12192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3ECE2C70-17B7-4E1F-8F52-F9EFBD4B71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59200"/>
            <a:ext cx="121920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B24AEBC7-3CBC-4C54-A8B9-B24DC39789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75900" y="171450"/>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a:extLst>
              <a:ext uri="{FF2B5EF4-FFF2-40B4-BE49-F238E27FC236}">
                <a16:creationId xmlns:a16="http://schemas.microsoft.com/office/drawing/2014/main" id="{110959FB-9685-4345-803B-979E5127261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6700" y="242888"/>
            <a:ext cx="29908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4274753"/>
            <a:ext cx="12186048" cy="1362075"/>
          </a:xfrm>
        </p:spPr>
        <p:txBody>
          <a:bodyPr/>
          <a:lstStyle>
            <a:lvl1pPr algn="ctr">
              <a:defRPr sz="4800" b="1" cap="none" baseline="0">
                <a:effectLst/>
              </a:defRPr>
            </a:lvl1pPr>
          </a:lstStyle>
          <a:p>
            <a:r>
              <a:rPr lang="en-US"/>
              <a:t>Click to edit Master title style</a:t>
            </a:r>
            <a:endParaRPr lang="en-CA"/>
          </a:p>
        </p:txBody>
      </p:sp>
      <p:sp>
        <p:nvSpPr>
          <p:cNvPr id="3" name="Text Placeholder 2"/>
          <p:cNvSpPr>
            <a:spLocks noGrp="1"/>
          </p:cNvSpPr>
          <p:nvPr>
            <p:ph type="body" idx="1"/>
          </p:nvPr>
        </p:nvSpPr>
        <p:spPr>
          <a:xfrm>
            <a:off x="0" y="5648809"/>
            <a:ext cx="12186048" cy="1209191"/>
          </a:xfrm>
        </p:spPr>
        <p:txBody>
          <a:bodyPr>
            <a:normAutofit/>
          </a:bodyPr>
          <a:lstStyle>
            <a:lvl1pPr marL="0" indent="0" algn="ctr">
              <a:buNone/>
              <a:defRPr sz="3200"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796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609600" y="1557338"/>
            <a:ext cx="10972800" cy="454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5">
            <a:extLst>
              <a:ext uri="{FF2B5EF4-FFF2-40B4-BE49-F238E27FC236}">
                <a16:creationId xmlns:a16="http://schemas.microsoft.com/office/drawing/2014/main" id="{5E300B1D-590C-487C-992C-A94BAD0FEB04}"/>
              </a:ext>
            </a:extLst>
          </p:cNvPr>
          <p:cNvSpPr>
            <a:spLocks noGrp="1"/>
          </p:cNvSpPr>
          <p:nvPr>
            <p:ph type="sldNum" sz="quarter" idx="10"/>
          </p:nvPr>
        </p:nvSpPr>
        <p:spPr/>
        <p:txBody>
          <a:bodyPr/>
          <a:lstStyle>
            <a:lvl1pPr>
              <a:defRPr/>
            </a:lvl1pPr>
          </a:lstStyle>
          <a:p>
            <a:fld id="{1634243A-303A-4633-8A26-C91A733FDD31}" type="slidenum">
              <a:rPr lang="en-CA" altLang="en-US"/>
              <a:pPr/>
              <a:t>‹n°›</a:t>
            </a:fld>
            <a:endParaRPr lang="en-CA" altLang="en-US"/>
          </a:p>
        </p:txBody>
      </p:sp>
    </p:spTree>
    <p:extLst>
      <p:ext uri="{BB962C8B-B14F-4D97-AF65-F5344CB8AC3E}">
        <p14:creationId xmlns:p14="http://schemas.microsoft.com/office/powerpoint/2010/main" val="88092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48EFC8-535B-4307-8229-4DC78FAD1B0E}"/>
              </a:ext>
            </a:extLst>
          </p:cNvPr>
          <p:cNvSpPr/>
          <p:nvPr userDrawn="1"/>
        </p:nvSpPr>
        <p:spPr>
          <a:xfrm>
            <a:off x="-12700" y="449263"/>
            <a:ext cx="12204700" cy="6408737"/>
          </a:xfrm>
          <a:prstGeom prst="rect">
            <a:avLst/>
          </a:prstGeom>
          <a:gradFill flip="none" rotWithShape="1">
            <a:gsLst>
              <a:gs pos="0">
                <a:schemeClr val="bg1">
                  <a:lumMod val="75000"/>
                </a:schemeClr>
              </a:gs>
              <a:gs pos="66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2400"/>
          </a:p>
        </p:txBody>
      </p:sp>
      <p:sp>
        <p:nvSpPr>
          <p:cNvPr id="2" name="Title 1"/>
          <p:cNvSpPr>
            <a:spLocks noGrp="1"/>
          </p:cNvSpPr>
          <p:nvPr>
            <p:ph type="title"/>
          </p:nvPr>
        </p:nvSpPr>
        <p:spPr>
          <a:xfrm>
            <a:off x="-12192" y="2420889"/>
            <a:ext cx="12204192" cy="1362075"/>
          </a:xfrm>
        </p:spPr>
        <p:txBody>
          <a:bodyPr anchor="t"/>
          <a:lstStyle>
            <a:lvl1pPr algn="ctr">
              <a:defRPr sz="6400" b="1" cap="none" baseline="0">
                <a:effectLst/>
              </a:defRPr>
            </a:lvl1pPr>
          </a:lstStyle>
          <a:p>
            <a:r>
              <a:rPr lang="en-US"/>
              <a:t>Click to edit Master title style</a:t>
            </a:r>
            <a:endParaRPr lang="en-CA"/>
          </a:p>
        </p:txBody>
      </p:sp>
      <p:sp>
        <p:nvSpPr>
          <p:cNvPr id="3" name="Text Placeholder 2"/>
          <p:cNvSpPr>
            <a:spLocks noGrp="1"/>
          </p:cNvSpPr>
          <p:nvPr>
            <p:ph type="body" idx="1"/>
          </p:nvPr>
        </p:nvSpPr>
        <p:spPr>
          <a:xfrm>
            <a:off x="-12192" y="3794945"/>
            <a:ext cx="12204192" cy="1500187"/>
          </a:xfrm>
        </p:spPr>
        <p:txBody>
          <a:bodyPr>
            <a:normAutofit/>
          </a:bodyPr>
          <a:lstStyle>
            <a:lvl1pPr marL="0" indent="0" algn="ctr">
              <a:buNone/>
              <a:defRPr sz="3733"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0E97C2E9-8B11-4F52-87AD-F7BACA7EA872}"/>
              </a:ext>
            </a:extLst>
          </p:cNvPr>
          <p:cNvSpPr>
            <a:spLocks noGrp="1"/>
          </p:cNvSpPr>
          <p:nvPr>
            <p:ph type="sldNum" sz="quarter" idx="10"/>
          </p:nvPr>
        </p:nvSpPr>
        <p:spPr/>
        <p:txBody>
          <a:bodyPr/>
          <a:lstStyle>
            <a:lvl1pPr>
              <a:defRPr/>
            </a:lvl1pPr>
          </a:lstStyle>
          <a:p>
            <a:fld id="{8241CB51-AC7D-4568-A780-2A350F9A9915}" type="slidenum">
              <a:rPr lang="en-CA" altLang="en-US"/>
              <a:pPr/>
              <a:t>‹n°›</a:t>
            </a:fld>
            <a:endParaRPr lang="en-CA"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145"/>
            <a:ext cx="12192000" cy="566730"/>
          </a:xfrm>
          <a:prstGeom prst="rect">
            <a:avLst/>
          </a:prstGeom>
        </p:spPr>
      </p:pic>
      <p:pic>
        <p:nvPicPr>
          <p:cNvPr id="10" name="Picture 9">
            <a:extLst>
              <a:ext uri="{FF2B5EF4-FFF2-40B4-BE49-F238E27FC236}">
                <a16:creationId xmlns:a16="http://schemas.microsoft.com/office/drawing/2014/main" id="{0446A237-7DD4-5141-91E0-66F35245CB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5109" y="6242321"/>
            <a:ext cx="1095285" cy="26305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5819" y="6324955"/>
            <a:ext cx="2124284" cy="183493"/>
          </a:xfrm>
          <a:prstGeom prst="rect">
            <a:avLst/>
          </a:prstGeom>
        </p:spPr>
      </p:pic>
    </p:spTree>
    <p:extLst>
      <p:ext uri="{BB962C8B-B14F-4D97-AF65-F5344CB8AC3E}">
        <p14:creationId xmlns:p14="http://schemas.microsoft.com/office/powerpoint/2010/main" val="196641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420889"/>
            <a:ext cx="12192000" cy="1362075"/>
          </a:xfrm>
        </p:spPr>
        <p:txBody>
          <a:bodyPr anchor="t"/>
          <a:lstStyle>
            <a:lvl1pPr algn="ctr">
              <a:defRPr sz="6400" b="1" cap="none" baseline="0">
                <a:effectLst/>
              </a:defRPr>
            </a:lvl1pPr>
          </a:lstStyle>
          <a:p>
            <a:r>
              <a:rPr lang="en-US"/>
              <a:t>Click to edit Master title style</a:t>
            </a:r>
            <a:endParaRPr lang="en-CA"/>
          </a:p>
        </p:txBody>
      </p:sp>
      <p:sp>
        <p:nvSpPr>
          <p:cNvPr id="3" name="Text Placeholder 2"/>
          <p:cNvSpPr>
            <a:spLocks noGrp="1"/>
          </p:cNvSpPr>
          <p:nvPr>
            <p:ph type="body" idx="1"/>
          </p:nvPr>
        </p:nvSpPr>
        <p:spPr>
          <a:xfrm>
            <a:off x="0" y="3794945"/>
            <a:ext cx="12192000" cy="1500187"/>
          </a:xfrm>
        </p:spPr>
        <p:txBody>
          <a:bodyPr>
            <a:normAutofit/>
          </a:bodyPr>
          <a:lstStyle>
            <a:lvl1pPr marL="0" indent="0" algn="ctr">
              <a:buNone/>
              <a:defRPr sz="3733"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A1955F49-0419-41F2-AFD1-8E982C5D9194}"/>
              </a:ext>
            </a:extLst>
          </p:cNvPr>
          <p:cNvSpPr>
            <a:spLocks noGrp="1"/>
          </p:cNvSpPr>
          <p:nvPr>
            <p:ph type="sldNum" sz="quarter" idx="10"/>
          </p:nvPr>
        </p:nvSpPr>
        <p:spPr/>
        <p:txBody>
          <a:bodyPr/>
          <a:lstStyle>
            <a:lvl1pPr>
              <a:defRPr/>
            </a:lvl1pPr>
          </a:lstStyle>
          <a:p>
            <a:fld id="{EFC1C694-CF38-4288-8B2A-460CE3463124}" type="slidenum">
              <a:rPr lang="en-CA" altLang="en-US"/>
              <a:pPr/>
              <a:t>‹n°›</a:t>
            </a:fld>
            <a:endParaRPr lang="en-CA" altLang="en-US"/>
          </a:p>
        </p:txBody>
      </p:sp>
    </p:spTree>
    <p:extLst>
      <p:ext uri="{BB962C8B-B14F-4D97-AF65-F5344CB8AC3E}">
        <p14:creationId xmlns:p14="http://schemas.microsoft.com/office/powerpoint/2010/main" val="292630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557338"/>
            <a:ext cx="5384800" cy="4539985"/>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557338"/>
            <a:ext cx="5384800" cy="4539985"/>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5">
            <a:extLst>
              <a:ext uri="{FF2B5EF4-FFF2-40B4-BE49-F238E27FC236}">
                <a16:creationId xmlns:a16="http://schemas.microsoft.com/office/drawing/2014/main" id="{78C99CAD-D2C8-46DE-B4BF-1C9F4FFFBA1E}"/>
              </a:ext>
            </a:extLst>
          </p:cNvPr>
          <p:cNvSpPr>
            <a:spLocks noGrp="1"/>
          </p:cNvSpPr>
          <p:nvPr>
            <p:ph type="sldNum" sz="quarter" idx="10"/>
          </p:nvPr>
        </p:nvSpPr>
        <p:spPr/>
        <p:txBody>
          <a:bodyPr/>
          <a:lstStyle>
            <a:lvl1pPr>
              <a:defRPr/>
            </a:lvl1pPr>
          </a:lstStyle>
          <a:p>
            <a:fld id="{AF56CDCB-B4DB-4FBC-BC12-D91EB5238E6C}" type="slidenum">
              <a:rPr lang="en-CA" altLang="en-US"/>
              <a:pPr/>
              <a:t>‹n°›</a:t>
            </a:fld>
            <a:endParaRPr lang="en-CA" altLang="en-US"/>
          </a:p>
        </p:txBody>
      </p:sp>
    </p:spTree>
    <p:extLst>
      <p:ext uri="{BB962C8B-B14F-4D97-AF65-F5344CB8AC3E}">
        <p14:creationId xmlns:p14="http://schemas.microsoft.com/office/powerpoint/2010/main" val="3961112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5">
            <a:extLst>
              <a:ext uri="{FF2B5EF4-FFF2-40B4-BE49-F238E27FC236}">
                <a16:creationId xmlns:a16="http://schemas.microsoft.com/office/drawing/2014/main" id="{4070E628-A98D-4B50-846A-39D9C21CBABA}"/>
              </a:ext>
            </a:extLst>
          </p:cNvPr>
          <p:cNvSpPr>
            <a:spLocks noGrp="1"/>
          </p:cNvSpPr>
          <p:nvPr>
            <p:ph type="sldNum" sz="quarter" idx="10"/>
          </p:nvPr>
        </p:nvSpPr>
        <p:spPr/>
        <p:txBody>
          <a:bodyPr/>
          <a:lstStyle>
            <a:lvl1pPr>
              <a:defRPr/>
            </a:lvl1pPr>
          </a:lstStyle>
          <a:p>
            <a:fld id="{3EE04E5E-0D43-427F-BBF8-011CC1ACCB93}" type="slidenum">
              <a:rPr lang="en-CA" altLang="en-US"/>
              <a:pPr/>
              <a:t>‹n°›</a:t>
            </a:fld>
            <a:endParaRPr lang="en-CA" altLang="en-US"/>
          </a:p>
        </p:txBody>
      </p:sp>
    </p:spTree>
    <p:extLst>
      <p:ext uri="{BB962C8B-B14F-4D97-AF65-F5344CB8AC3E}">
        <p14:creationId xmlns:p14="http://schemas.microsoft.com/office/powerpoint/2010/main" val="3845049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4F9961E-F351-408A-964C-15DAE5A3972F}"/>
              </a:ext>
            </a:extLst>
          </p:cNvPr>
          <p:cNvSpPr>
            <a:spLocks noGrp="1"/>
          </p:cNvSpPr>
          <p:nvPr>
            <p:ph type="sldNum" sz="quarter" idx="10"/>
          </p:nvPr>
        </p:nvSpPr>
        <p:spPr/>
        <p:txBody>
          <a:bodyPr/>
          <a:lstStyle>
            <a:lvl1pPr>
              <a:defRPr/>
            </a:lvl1pPr>
          </a:lstStyle>
          <a:p>
            <a:fld id="{7AC067AB-3022-4D91-A56F-EB7357935358}" type="slidenum">
              <a:rPr lang="en-CA" altLang="en-US"/>
              <a:pPr/>
              <a:t>‹n°›</a:t>
            </a:fld>
            <a:endParaRPr lang="en-CA" altLang="en-US"/>
          </a:p>
        </p:txBody>
      </p:sp>
    </p:spTree>
    <p:extLst>
      <p:ext uri="{BB962C8B-B14F-4D97-AF65-F5344CB8AC3E}">
        <p14:creationId xmlns:p14="http://schemas.microsoft.com/office/powerpoint/2010/main" val="127725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353DC7-375A-CC05-9C68-6C6744E6733D}"/>
              </a:ext>
            </a:extLst>
          </p:cNvPr>
          <p:cNvSpPr>
            <a:spLocks noGrp="1"/>
          </p:cNvSpPr>
          <p:nvPr>
            <p:ph type="dt" sz="half" idx="10"/>
          </p:nvPr>
        </p:nvSpPr>
        <p:spPr/>
        <p:txBody>
          <a:bodyPr/>
          <a:lstStyle>
            <a:lvl1pPr>
              <a:defRPr/>
            </a:lvl1pPr>
          </a:lstStyle>
          <a:p>
            <a:pPr>
              <a:defRPr/>
            </a:pPr>
            <a:fld id="{7C2E8883-46E8-4AAF-A636-77895CBEF52D}" type="datetimeFigureOut">
              <a:rPr lang="en-US"/>
              <a:pPr>
                <a:defRPr/>
              </a:pPr>
              <a:t>3/30/2023</a:t>
            </a:fld>
            <a:endParaRPr lang="en-US"/>
          </a:p>
        </p:txBody>
      </p:sp>
      <p:sp>
        <p:nvSpPr>
          <p:cNvPr id="5" name="Footer Placeholder 4">
            <a:extLst>
              <a:ext uri="{FF2B5EF4-FFF2-40B4-BE49-F238E27FC236}">
                <a16:creationId xmlns:a16="http://schemas.microsoft.com/office/drawing/2014/main" id="{C460B665-99B4-1F84-FC8F-2382C4612F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83ED5B-44A8-70E7-DF75-1E65A2F9A0B5}"/>
              </a:ext>
            </a:extLst>
          </p:cNvPr>
          <p:cNvSpPr>
            <a:spLocks noGrp="1"/>
          </p:cNvSpPr>
          <p:nvPr>
            <p:ph type="sldNum" sz="quarter" idx="12"/>
          </p:nvPr>
        </p:nvSpPr>
        <p:spPr/>
        <p:txBody>
          <a:bodyPr/>
          <a:lstStyle>
            <a:lvl1pPr>
              <a:defRPr/>
            </a:lvl1pPr>
          </a:lstStyle>
          <a:p>
            <a:fld id="{EC684AA4-4441-4C03-B242-09C78D1D9176}" type="slidenum">
              <a:rPr lang="en-US" altLang="en-US"/>
              <a:pPr/>
              <a:t>‹n°›</a:t>
            </a:fld>
            <a:endParaRPr lang="en-US" altLang="en-US"/>
          </a:p>
        </p:txBody>
      </p:sp>
    </p:spTree>
    <p:extLst>
      <p:ext uri="{BB962C8B-B14F-4D97-AF65-F5344CB8AC3E}">
        <p14:creationId xmlns:p14="http://schemas.microsoft.com/office/powerpoint/2010/main" val="397698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590B3B-8EEB-82BA-521A-C24B0B488C29}"/>
              </a:ext>
            </a:extLst>
          </p:cNvPr>
          <p:cNvSpPr>
            <a:spLocks noGrp="1"/>
          </p:cNvSpPr>
          <p:nvPr>
            <p:ph type="dt" sz="half" idx="10"/>
          </p:nvPr>
        </p:nvSpPr>
        <p:spPr/>
        <p:txBody>
          <a:bodyPr/>
          <a:lstStyle>
            <a:lvl1pPr>
              <a:defRPr/>
            </a:lvl1pPr>
          </a:lstStyle>
          <a:p>
            <a:pPr>
              <a:defRPr/>
            </a:pPr>
            <a:fld id="{520F5FCB-D39C-43C7-A0DD-EC22D00AF5AD}" type="datetimeFigureOut">
              <a:rPr lang="en-US"/>
              <a:pPr>
                <a:defRPr/>
              </a:pPr>
              <a:t>3/30/2023</a:t>
            </a:fld>
            <a:endParaRPr lang="en-US"/>
          </a:p>
        </p:txBody>
      </p:sp>
      <p:sp>
        <p:nvSpPr>
          <p:cNvPr id="5" name="Footer Placeholder 4">
            <a:extLst>
              <a:ext uri="{FF2B5EF4-FFF2-40B4-BE49-F238E27FC236}">
                <a16:creationId xmlns:a16="http://schemas.microsoft.com/office/drawing/2014/main" id="{72F83DF5-0BCC-C2B9-A9F4-1691E77933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AC68C4-D121-8AC6-DDDC-C1EE9968088E}"/>
              </a:ext>
            </a:extLst>
          </p:cNvPr>
          <p:cNvSpPr>
            <a:spLocks noGrp="1"/>
          </p:cNvSpPr>
          <p:nvPr>
            <p:ph type="sldNum" sz="quarter" idx="12"/>
          </p:nvPr>
        </p:nvSpPr>
        <p:spPr/>
        <p:txBody>
          <a:bodyPr/>
          <a:lstStyle>
            <a:lvl1pPr>
              <a:defRPr/>
            </a:lvl1pPr>
          </a:lstStyle>
          <a:p>
            <a:fld id="{74C0A941-FA55-4056-B036-D456D4C15D9B}" type="slidenum">
              <a:rPr lang="en-US" altLang="en-US"/>
              <a:pPr/>
              <a:t>‹n°›</a:t>
            </a:fld>
            <a:endParaRPr lang="en-US" altLang="en-US"/>
          </a:p>
        </p:txBody>
      </p:sp>
    </p:spTree>
    <p:extLst>
      <p:ext uri="{BB962C8B-B14F-4D97-AF65-F5344CB8AC3E}">
        <p14:creationId xmlns:p14="http://schemas.microsoft.com/office/powerpoint/2010/main" val="45140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4D9C7325-93AD-80F1-6A5D-3253D8B4030F}"/>
              </a:ext>
            </a:extLst>
          </p:cNvPr>
          <p:cNvSpPr>
            <a:spLocks noGrp="1"/>
          </p:cNvSpPr>
          <p:nvPr>
            <p:ph type="dt" sz="half" idx="10"/>
          </p:nvPr>
        </p:nvSpPr>
        <p:spPr/>
        <p:txBody>
          <a:bodyPr/>
          <a:lstStyle>
            <a:lvl1pPr>
              <a:defRPr/>
            </a:lvl1pPr>
          </a:lstStyle>
          <a:p>
            <a:pPr>
              <a:defRPr/>
            </a:pPr>
            <a:fld id="{BB97D320-E52C-470F-B1CF-DC59D51CDEA5}" type="datetimeFigureOut">
              <a:rPr lang="en-US"/>
              <a:pPr>
                <a:defRPr/>
              </a:pPr>
              <a:t>3/30/2023</a:t>
            </a:fld>
            <a:endParaRPr lang="en-US"/>
          </a:p>
        </p:txBody>
      </p:sp>
      <p:sp>
        <p:nvSpPr>
          <p:cNvPr id="6" name="Footer Placeholder 4">
            <a:extLst>
              <a:ext uri="{FF2B5EF4-FFF2-40B4-BE49-F238E27FC236}">
                <a16:creationId xmlns:a16="http://schemas.microsoft.com/office/drawing/2014/main" id="{A3273EF7-EB88-C30F-AF0A-9D8378AC99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F6C8F3-A205-7919-B4AD-F682AD366D79}"/>
              </a:ext>
            </a:extLst>
          </p:cNvPr>
          <p:cNvSpPr>
            <a:spLocks noGrp="1"/>
          </p:cNvSpPr>
          <p:nvPr>
            <p:ph type="sldNum" sz="quarter" idx="12"/>
          </p:nvPr>
        </p:nvSpPr>
        <p:spPr/>
        <p:txBody>
          <a:bodyPr/>
          <a:lstStyle>
            <a:lvl1pPr>
              <a:defRPr/>
            </a:lvl1pPr>
          </a:lstStyle>
          <a:p>
            <a:fld id="{130CEE71-51A3-43D3-A679-6778878875E8}" type="slidenum">
              <a:rPr lang="en-US" altLang="en-US"/>
              <a:pPr/>
              <a:t>‹n°›</a:t>
            </a:fld>
            <a:endParaRPr lang="en-US" altLang="en-US"/>
          </a:p>
        </p:txBody>
      </p:sp>
    </p:spTree>
    <p:extLst>
      <p:ext uri="{BB962C8B-B14F-4D97-AF65-F5344CB8AC3E}">
        <p14:creationId xmlns:p14="http://schemas.microsoft.com/office/powerpoint/2010/main" val="426679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6DA05CF8-A86A-78AC-3404-41890975D37A}"/>
              </a:ext>
            </a:extLst>
          </p:cNvPr>
          <p:cNvSpPr>
            <a:spLocks noGrp="1"/>
          </p:cNvSpPr>
          <p:nvPr>
            <p:ph type="dt" sz="half" idx="10"/>
          </p:nvPr>
        </p:nvSpPr>
        <p:spPr/>
        <p:txBody>
          <a:bodyPr/>
          <a:lstStyle>
            <a:lvl1pPr>
              <a:defRPr/>
            </a:lvl1pPr>
          </a:lstStyle>
          <a:p>
            <a:pPr>
              <a:defRPr/>
            </a:pPr>
            <a:fld id="{C9DFB4D4-341B-4DDD-BBED-85FA87D81038}" type="datetimeFigureOut">
              <a:rPr lang="en-US"/>
              <a:pPr>
                <a:defRPr/>
              </a:pPr>
              <a:t>3/30/2023</a:t>
            </a:fld>
            <a:endParaRPr lang="en-US"/>
          </a:p>
        </p:txBody>
      </p:sp>
      <p:sp>
        <p:nvSpPr>
          <p:cNvPr id="8" name="Footer Placeholder 4">
            <a:extLst>
              <a:ext uri="{FF2B5EF4-FFF2-40B4-BE49-F238E27FC236}">
                <a16:creationId xmlns:a16="http://schemas.microsoft.com/office/drawing/2014/main" id="{BFA30FD5-5B21-8A4C-6A0F-BD15B6F99DB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CDE403D-DF43-E0F2-351C-E82D4C316623}"/>
              </a:ext>
            </a:extLst>
          </p:cNvPr>
          <p:cNvSpPr>
            <a:spLocks noGrp="1"/>
          </p:cNvSpPr>
          <p:nvPr>
            <p:ph type="sldNum" sz="quarter" idx="12"/>
          </p:nvPr>
        </p:nvSpPr>
        <p:spPr/>
        <p:txBody>
          <a:bodyPr/>
          <a:lstStyle>
            <a:lvl1pPr>
              <a:defRPr/>
            </a:lvl1pPr>
          </a:lstStyle>
          <a:p>
            <a:fld id="{0CD1D4FB-01EF-4984-A5B7-049D4F0C3B5B}" type="slidenum">
              <a:rPr lang="en-US" altLang="en-US"/>
              <a:pPr/>
              <a:t>‹n°›</a:t>
            </a:fld>
            <a:endParaRPr lang="en-US" altLang="en-US"/>
          </a:p>
        </p:txBody>
      </p:sp>
    </p:spTree>
    <p:extLst>
      <p:ext uri="{BB962C8B-B14F-4D97-AF65-F5344CB8AC3E}">
        <p14:creationId xmlns:p14="http://schemas.microsoft.com/office/powerpoint/2010/main" val="222349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CB1676A9-0333-90F0-C9F2-C211EE0B30C2}"/>
              </a:ext>
            </a:extLst>
          </p:cNvPr>
          <p:cNvSpPr>
            <a:spLocks noGrp="1"/>
          </p:cNvSpPr>
          <p:nvPr>
            <p:ph type="dt" sz="half" idx="10"/>
          </p:nvPr>
        </p:nvSpPr>
        <p:spPr/>
        <p:txBody>
          <a:bodyPr/>
          <a:lstStyle>
            <a:lvl1pPr>
              <a:defRPr/>
            </a:lvl1pPr>
          </a:lstStyle>
          <a:p>
            <a:pPr>
              <a:defRPr/>
            </a:pPr>
            <a:fld id="{E531E0F1-BEBF-4B89-A02F-DBEE0A098D2B}" type="datetimeFigureOut">
              <a:rPr lang="en-US"/>
              <a:pPr>
                <a:defRPr/>
              </a:pPr>
              <a:t>3/30/2023</a:t>
            </a:fld>
            <a:endParaRPr lang="en-US"/>
          </a:p>
        </p:txBody>
      </p:sp>
      <p:sp>
        <p:nvSpPr>
          <p:cNvPr id="4" name="Footer Placeholder 4">
            <a:extLst>
              <a:ext uri="{FF2B5EF4-FFF2-40B4-BE49-F238E27FC236}">
                <a16:creationId xmlns:a16="http://schemas.microsoft.com/office/drawing/2014/main" id="{76B66163-2D4C-4EA4-9DE9-C8F904E5EA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D2242C5-4A6F-8DF5-A3F9-3265D8A59D16}"/>
              </a:ext>
            </a:extLst>
          </p:cNvPr>
          <p:cNvSpPr>
            <a:spLocks noGrp="1"/>
          </p:cNvSpPr>
          <p:nvPr>
            <p:ph type="sldNum" sz="quarter" idx="12"/>
          </p:nvPr>
        </p:nvSpPr>
        <p:spPr/>
        <p:txBody>
          <a:bodyPr/>
          <a:lstStyle>
            <a:lvl1pPr>
              <a:defRPr/>
            </a:lvl1pPr>
          </a:lstStyle>
          <a:p>
            <a:fld id="{1DECCB95-C363-4DE7-8595-FB8999CB717B}" type="slidenum">
              <a:rPr lang="en-US" altLang="en-US"/>
              <a:pPr/>
              <a:t>‹n°›</a:t>
            </a:fld>
            <a:endParaRPr lang="en-US" altLang="en-US"/>
          </a:p>
        </p:txBody>
      </p:sp>
    </p:spTree>
    <p:extLst>
      <p:ext uri="{BB962C8B-B14F-4D97-AF65-F5344CB8AC3E}">
        <p14:creationId xmlns:p14="http://schemas.microsoft.com/office/powerpoint/2010/main" val="83256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1278F3-3FE7-52DE-815D-6336125F798F}"/>
              </a:ext>
            </a:extLst>
          </p:cNvPr>
          <p:cNvSpPr>
            <a:spLocks noGrp="1"/>
          </p:cNvSpPr>
          <p:nvPr>
            <p:ph type="dt" sz="half" idx="10"/>
          </p:nvPr>
        </p:nvSpPr>
        <p:spPr/>
        <p:txBody>
          <a:bodyPr/>
          <a:lstStyle>
            <a:lvl1pPr>
              <a:defRPr/>
            </a:lvl1pPr>
          </a:lstStyle>
          <a:p>
            <a:pPr>
              <a:defRPr/>
            </a:pPr>
            <a:fld id="{51224F20-2C08-4DD6-80D5-0EFAFF563A03}" type="datetimeFigureOut">
              <a:rPr lang="en-US"/>
              <a:pPr>
                <a:defRPr/>
              </a:pPr>
              <a:t>3/30/2023</a:t>
            </a:fld>
            <a:endParaRPr lang="en-US"/>
          </a:p>
        </p:txBody>
      </p:sp>
      <p:sp>
        <p:nvSpPr>
          <p:cNvPr id="3" name="Footer Placeholder 4">
            <a:extLst>
              <a:ext uri="{FF2B5EF4-FFF2-40B4-BE49-F238E27FC236}">
                <a16:creationId xmlns:a16="http://schemas.microsoft.com/office/drawing/2014/main" id="{2065C4C6-246F-6B58-0697-DCAFA8AEA78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4E2931F-3A4B-06C9-6917-EA97BDF2C489}"/>
              </a:ext>
            </a:extLst>
          </p:cNvPr>
          <p:cNvSpPr>
            <a:spLocks noGrp="1"/>
          </p:cNvSpPr>
          <p:nvPr>
            <p:ph type="sldNum" sz="quarter" idx="12"/>
          </p:nvPr>
        </p:nvSpPr>
        <p:spPr/>
        <p:txBody>
          <a:bodyPr/>
          <a:lstStyle>
            <a:lvl1pPr>
              <a:defRPr/>
            </a:lvl1pPr>
          </a:lstStyle>
          <a:p>
            <a:fld id="{6D39031D-F573-47EC-B04E-3E56E244F61B}" type="slidenum">
              <a:rPr lang="en-US" altLang="en-US"/>
              <a:pPr/>
              <a:t>‹n°›</a:t>
            </a:fld>
            <a:endParaRPr lang="en-US" altLang="en-US"/>
          </a:p>
        </p:txBody>
      </p:sp>
    </p:spTree>
    <p:extLst>
      <p:ext uri="{BB962C8B-B14F-4D97-AF65-F5344CB8AC3E}">
        <p14:creationId xmlns:p14="http://schemas.microsoft.com/office/powerpoint/2010/main" val="243299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0C55F15-ADB1-52E0-C47C-75E6FD786EBA}"/>
              </a:ext>
            </a:extLst>
          </p:cNvPr>
          <p:cNvSpPr>
            <a:spLocks noGrp="1"/>
          </p:cNvSpPr>
          <p:nvPr>
            <p:ph type="dt" sz="half" idx="10"/>
          </p:nvPr>
        </p:nvSpPr>
        <p:spPr/>
        <p:txBody>
          <a:bodyPr/>
          <a:lstStyle>
            <a:lvl1pPr>
              <a:defRPr/>
            </a:lvl1pPr>
          </a:lstStyle>
          <a:p>
            <a:pPr>
              <a:defRPr/>
            </a:pPr>
            <a:fld id="{C362BCD6-D91C-41CB-9E69-1CFDFF7D6DEE}" type="datetimeFigureOut">
              <a:rPr lang="en-US"/>
              <a:pPr>
                <a:defRPr/>
              </a:pPr>
              <a:t>3/30/2023</a:t>
            </a:fld>
            <a:endParaRPr lang="en-US"/>
          </a:p>
        </p:txBody>
      </p:sp>
      <p:sp>
        <p:nvSpPr>
          <p:cNvPr id="6" name="Footer Placeholder 4">
            <a:extLst>
              <a:ext uri="{FF2B5EF4-FFF2-40B4-BE49-F238E27FC236}">
                <a16:creationId xmlns:a16="http://schemas.microsoft.com/office/drawing/2014/main" id="{C138E075-D8E2-19FD-F477-1CE20657AD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023C10-6E86-A8A6-9355-406475EB9BBB}"/>
              </a:ext>
            </a:extLst>
          </p:cNvPr>
          <p:cNvSpPr>
            <a:spLocks noGrp="1"/>
          </p:cNvSpPr>
          <p:nvPr>
            <p:ph type="sldNum" sz="quarter" idx="12"/>
          </p:nvPr>
        </p:nvSpPr>
        <p:spPr/>
        <p:txBody>
          <a:bodyPr/>
          <a:lstStyle>
            <a:lvl1pPr>
              <a:defRPr/>
            </a:lvl1pPr>
          </a:lstStyle>
          <a:p>
            <a:fld id="{BCB3AD06-2BE1-4C86-835E-06EB215A2898}" type="slidenum">
              <a:rPr lang="en-US" altLang="en-US"/>
              <a:pPr/>
              <a:t>‹n°›</a:t>
            </a:fld>
            <a:endParaRPr lang="en-US" altLang="en-US"/>
          </a:p>
        </p:txBody>
      </p:sp>
    </p:spTree>
    <p:extLst>
      <p:ext uri="{BB962C8B-B14F-4D97-AF65-F5344CB8AC3E}">
        <p14:creationId xmlns:p14="http://schemas.microsoft.com/office/powerpoint/2010/main" val="342373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A9464F1-529C-B68F-09A0-217A979FCDAD}"/>
              </a:ext>
            </a:extLst>
          </p:cNvPr>
          <p:cNvSpPr>
            <a:spLocks noGrp="1"/>
          </p:cNvSpPr>
          <p:nvPr>
            <p:ph type="dt" sz="half" idx="10"/>
          </p:nvPr>
        </p:nvSpPr>
        <p:spPr/>
        <p:txBody>
          <a:bodyPr/>
          <a:lstStyle>
            <a:lvl1pPr>
              <a:defRPr/>
            </a:lvl1pPr>
          </a:lstStyle>
          <a:p>
            <a:pPr>
              <a:defRPr/>
            </a:pPr>
            <a:fld id="{DC7AB87E-B8C0-4054-BB0D-5D7D3A3BE0D8}" type="datetimeFigureOut">
              <a:rPr lang="en-US"/>
              <a:pPr>
                <a:defRPr/>
              </a:pPr>
              <a:t>3/30/2023</a:t>
            </a:fld>
            <a:endParaRPr lang="en-US"/>
          </a:p>
        </p:txBody>
      </p:sp>
      <p:sp>
        <p:nvSpPr>
          <p:cNvPr id="6" name="Footer Placeholder 4">
            <a:extLst>
              <a:ext uri="{FF2B5EF4-FFF2-40B4-BE49-F238E27FC236}">
                <a16:creationId xmlns:a16="http://schemas.microsoft.com/office/drawing/2014/main" id="{8D4AF7F1-8972-9AAC-47E6-FC781A44A7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B6D257-BC69-D46D-3A6E-68A3CA28D6AB}"/>
              </a:ext>
            </a:extLst>
          </p:cNvPr>
          <p:cNvSpPr>
            <a:spLocks noGrp="1"/>
          </p:cNvSpPr>
          <p:nvPr>
            <p:ph type="sldNum" sz="quarter" idx="12"/>
          </p:nvPr>
        </p:nvSpPr>
        <p:spPr/>
        <p:txBody>
          <a:bodyPr/>
          <a:lstStyle>
            <a:lvl1pPr>
              <a:defRPr/>
            </a:lvl1pPr>
          </a:lstStyle>
          <a:p>
            <a:fld id="{47AE2369-0DB2-44FE-BCA9-AF44CE36BC4E}" type="slidenum">
              <a:rPr lang="en-US" altLang="en-US"/>
              <a:pPr/>
              <a:t>‹n°›</a:t>
            </a:fld>
            <a:endParaRPr lang="en-US" altLang="en-US"/>
          </a:p>
        </p:txBody>
      </p:sp>
    </p:spTree>
    <p:extLst>
      <p:ext uri="{BB962C8B-B14F-4D97-AF65-F5344CB8AC3E}">
        <p14:creationId xmlns:p14="http://schemas.microsoft.com/office/powerpoint/2010/main" val="54421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72CF16-FE2D-8299-4328-A6E2C72E7FD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a16="http://schemas.microsoft.com/office/drawing/2014/main" id="{7176EA3D-F7AB-2686-02A2-07DEBABA25B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C92FB39C-B331-9097-CC48-C83C573592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08EA916-488F-4499-A87A-609B084BB394}" type="datetimeFigureOut">
              <a:rPr lang="en-US"/>
              <a:pPr>
                <a:defRPr/>
              </a:pPr>
              <a:t>3/30/2023</a:t>
            </a:fld>
            <a:endParaRPr lang="en-US"/>
          </a:p>
        </p:txBody>
      </p:sp>
      <p:sp>
        <p:nvSpPr>
          <p:cNvPr id="5" name="Footer Placeholder 4">
            <a:extLst>
              <a:ext uri="{FF2B5EF4-FFF2-40B4-BE49-F238E27FC236}">
                <a16:creationId xmlns:a16="http://schemas.microsoft.com/office/drawing/2014/main" id="{D4D91FBB-AAC6-D8CD-526B-CE4C521B7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204C1AC-7B39-FE38-4C2B-93D24F16562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DB4B5FF-F0C7-4A36-A631-471300C7705B}" type="slidenum">
              <a:rPr lang="en-US" altLang="en-US"/>
              <a:pPr/>
              <a:t>‹n°›</a:t>
            </a:fld>
            <a:endParaRPr lang="en-US" altLang="en-US"/>
          </a:p>
        </p:txBody>
      </p:sp>
      <p:pic>
        <p:nvPicPr>
          <p:cNvPr id="1031" name="Picture 7">
            <a:extLst>
              <a:ext uri="{FF2B5EF4-FFF2-40B4-BE49-F238E27FC236}">
                <a16:creationId xmlns:a16="http://schemas.microsoft.com/office/drawing/2014/main" id="{79AD7679-7E77-78AF-6BA7-65AB983B1F6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347472"/>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14145"/>
            <a:ext cx="12192000" cy="566730"/>
          </a:xfrm>
          <a:prstGeom prst="rect">
            <a:avLst/>
          </a:prstGeom>
        </p:spPr>
      </p:pic>
      <p:sp>
        <p:nvSpPr>
          <p:cNvPr id="1028" name="Title Placeholder 1">
            <a:extLst>
              <a:ext uri="{FF2B5EF4-FFF2-40B4-BE49-F238E27FC236}">
                <a16:creationId xmlns:a16="http://schemas.microsoft.com/office/drawing/2014/main" id="{5AE8BE13-D3C7-41BD-9B2A-66DB882F61CE}"/>
              </a:ext>
            </a:extLst>
          </p:cNvPr>
          <p:cNvSpPr>
            <a:spLocks noGrp="1"/>
          </p:cNvSpPr>
          <p:nvPr>
            <p:ph type="title"/>
          </p:nvPr>
        </p:nvSpPr>
        <p:spPr bwMode="auto">
          <a:xfrm>
            <a:off x="609600" y="4143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9" name="Text Placeholder 2">
            <a:extLst>
              <a:ext uri="{FF2B5EF4-FFF2-40B4-BE49-F238E27FC236}">
                <a16:creationId xmlns:a16="http://schemas.microsoft.com/office/drawing/2014/main" id="{003F32D1-B49F-45BB-8473-C94565FA0327}"/>
              </a:ext>
            </a:extLst>
          </p:cNvPr>
          <p:cNvSpPr>
            <a:spLocks noGrp="1"/>
          </p:cNvSpPr>
          <p:nvPr>
            <p:ph type="body" idx="1"/>
          </p:nvPr>
        </p:nvSpPr>
        <p:spPr bwMode="auto">
          <a:xfrm>
            <a:off x="609600" y="1557337"/>
            <a:ext cx="109728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6" name="Slide Number Placeholder 5">
            <a:extLst>
              <a:ext uri="{FF2B5EF4-FFF2-40B4-BE49-F238E27FC236}">
                <a16:creationId xmlns:a16="http://schemas.microsoft.com/office/drawing/2014/main" id="{65FF1FB6-2D22-4DCF-BEE0-8C198380549A}"/>
              </a:ext>
            </a:extLst>
          </p:cNvPr>
          <p:cNvSpPr>
            <a:spLocks noGrp="1"/>
          </p:cNvSpPr>
          <p:nvPr>
            <p:ph type="sldNum" sz="quarter" idx="4"/>
          </p:nvPr>
        </p:nvSpPr>
        <p:spPr>
          <a:xfrm>
            <a:off x="5519737" y="6234138"/>
            <a:ext cx="11525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lvl1pPr>
          </a:lstStyle>
          <a:p>
            <a:fld id="{629EB7B5-D25D-4246-AD9C-C143E80CBE34}" type="slidenum">
              <a:rPr lang="en-CA" altLang="en-US" smtClean="0"/>
              <a:pPr/>
              <a:t>‹n°›</a:t>
            </a:fld>
            <a:endParaRPr lang="en-CA" altLang="en-US"/>
          </a:p>
        </p:txBody>
      </p:sp>
      <p:pic>
        <p:nvPicPr>
          <p:cNvPr id="9" name="Picture 8">
            <a:extLst>
              <a:ext uri="{FF2B5EF4-FFF2-40B4-BE49-F238E27FC236}">
                <a16:creationId xmlns:a16="http://schemas.microsoft.com/office/drawing/2014/main" id="{0446A237-7DD4-5141-91E0-66F35245CB5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5109" y="6242321"/>
            <a:ext cx="1095285" cy="263050"/>
          </a:xfrm>
          <a:prstGeom prst="rect">
            <a:avLst/>
          </a:prstGeom>
        </p:spPr>
      </p:pic>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5819" y="6324955"/>
            <a:ext cx="2124284" cy="183493"/>
          </a:xfrm>
          <a:prstGeom prst="rect">
            <a:avLst/>
          </a:prstGeom>
        </p:spPr>
      </p:pic>
    </p:spTree>
  </p:cSld>
  <p:clrMap bg1="lt1" tx1="dk1" bg2="lt2" tx2="dk2" accent1="accent1" accent2="accent2" accent3="accent3" accent4="accent4" accent5="accent5" accent6="accent6" hlink="hlink" folHlink="folHlink"/>
  <p:sldLayoutIdLst>
    <p:sldLayoutId id="2147486534" r:id="rId1"/>
    <p:sldLayoutId id="2147486535" r:id="rId2"/>
    <p:sldLayoutId id="2147486536" r:id="rId3"/>
    <p:sldLayoutId id="2147486537" r:id="rId4"/>
    <p:sldLayoutId id="2147486538" r:id="rId5"/>
    <p:sldLayoutId id="2147486539" r:id="rId6"/>
    <p:sldLayoutId id="2147486540" r:id="rId7"/>
  </p:sldLayoutIdLst>
  <p:hf sldNum="0" hdr="0" ftr="0" dt="0"/>
  <p:txStyles>
    <p:titleStyle>
      <a:lvl1pPr algn="ctr" rtl="0" eaLnBrk="0" fontAlgn="base" hangingPunct="0">
        <a:spcBef>
          <a:spcPct val="0"/>
        </a:spcBef>
        <a:spcAft>
          <a:spcPct val="0"/>
        </a:spcAft>
        <a:defRPr sz="3200" b="1" kern="1200">
          <a:solidFill>
            <a:srgbClr val="354C95"/>
          </a:solidFill>
          <a:latin typeface="+mj-lt"/>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3200" b="1">
          <a:solidFill>
            <a:srgbClr val="354C95"/>
          </a:solidFill>
          <a:latin typeface="Trebuchet MS" panose="020B0603020202020204" pitchFamily="34" charset="0"/>
          <a:cs typeface="Segoe UI" pitchFamily="34" charset="0"/>
        </a:defRPr>
      </a:lvl2pPr>
      <a:lvl3pPr algn="l" rtl="0" eaLnBrk="0" fontAlgn="base" hangingPunct="0">
        <a:spcBef>
          <a:spcPct val="0"/>
        </a:spcBef>
        <a:spcAft>
          <a:spcPct val="0"/>
        </a:spcAft>
        <a:defRPr sz="3200" b="1">
          <a:solidFill>
            <a:srgbClr val="354C95"/>
          </a:solidFill>
          <a:latin typeface="Trebuchet MS" panose="020B0603020202020204" pitchFamily="34" charset="0"/>
          <a:cs typeface="Segoe UI" pitchFamily="34" charset="0"/>
        </a:defRPr>
      </a:lvl3pPr>
      <a:lvl4pPr algn="l" rtl="0" eaLnBrk="0" fontAlgn="base" hangingPunct="0">
        <a:spcBef>
          <a:spcPct val="0"/>
        </a:spcBef>
        <a:spcAft>
          <a:spcPct val="0"/>
        </a:spcAft>
        <a:defRPr sz="3200" b="1">
          <a:solidFill>
            <a:srgbClr val="354C95"/>
          </a:solidFill>
          <a:latin typeface="Trebuchet MS" panose="020B0603020202020204" pitchFamily="34" charset="0"/>
          <a:cs typeface="Segoe UI" pitchFamily="34" charset="0"/>
        </a:defRPr>
      </a:lvl4pPr>
      <a:lvl5pPr algn="l" rtl="0" eaLnBrk="0" fontAlgn="base" hangingPunct="0">
        <a:spcBef>
          <a:spcPct val="0"/>
        </a:spcBef>
        <a:spcAft>
          <a:spcPct val="0"/>
        </a:spcAft>
        <a:defRPr sz="3200" b="1">
          <a:solidFill>
            <a:srgbClr val="354C95"/>
          </a:solidFill>
          <a:latin typeface="Trebuchet MS" panose="020B0603020202020204" pitchFamily="34" charset="0"/>
          <a:cs typeface="Segoe UI" pitchFamily="34" charset="0"/>
        </a:defRPr>
      </a:lvl5pPr>
      <a:lvl6pPr marL="609585" algn="l" rtl="0" fontAlgn="base">
        <a:spcBef>
          <a:spcPct val="0"/>
        </a:spcBef>
        <a:spcAft>
          <a:spcPct val="0"/>
        </a:spcAft>
        <a:defRPr sz="4267" b="1">
          <a:solidFill>
            <a:srgbClr val="0070C0"/>
          </a:solidFill>
          <a:latin typeface="Segoe UI" pitchFamily="34" charset="0"/>
          <a:cs typeface="Segoe UI" pitchFamily="34" charset="0"/>
        </a:defRPr>
      </a:lvl6pPr>
      <a:lvl7pPr marL="1219170" algn="l" rtl="0" fontAlgn="base">
        <a:spcBef>
          <a:spcPct val="0"/>
        </a:spcBef>
        <a:spcAft>
          <a:spcPct val="0"/>
        </a:spcAft>
        <a:defRPr sz="4267" b="1">
          <a:solidFill>
            <a:srgbClr val="0070C0"/>
          </a:solidFill>
          <a:latin typeface="Segoe UI" pitchFamily="34" charset="0"/>
          <a:cs typeface="Segoe UI" pitchFamily="34" charset="0"/>
        </a:defRPr>
      </a:lvl7pPr>
      <a:lvl8pPr marL="1828754" algn="l" rtl="0" fontAlgn="base">
        <a:spcBef>
          <a:spcPct val="0"/>
        </a:spcBef>
        <a:spcAft>
          <a:spcPct val="0"/>
        </a:spcAft>
        <a:defRPr sz="4267" b="1">
          <a:solidFill>
            <a:srgbClr val="0070C0"/>
          </a:solidFill>
          <a:latin typeface="Segoe UI" pitchFamily="34" charset="0"/>
          <a:cs typeface="Segoe UI" pitchFamily="34" charset="0"/>
        </a:defRPr>
      </a:lvl8pPr>
      <a:lvl9pPr marL="2438339" algn="l" rtl="0" fontAlgn="base">
        <a:spcBef>
          <a:spcPct val="0"/>
        </a:spcBef>
        <a:spcAft>
          <a:spcPct val="0"/>
        </a:spcAft>
        <a:defRPr sz="4267" b="1">
          <a:solidFill>
            <a:srgbClr val="0070C0"/>
          </a:solidFill>
          <a:latin typeface="Segoe UI" pitchFamily="34" charset="0"/>
          <a:cs typeface="Segoe UI" pitchFamily="34" charset="0"/>
        </a:defRPr>
      </a:lvl9pPr>
    </p:titleStyle>
    <p:bodyStyle>
      <a:lvl1pPr marL="354013" indent="-354013"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1pPr>
      <a:lvl2pPr marL="598488" indent="-242888"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2pPr>
      <a:lvl3pPr marL="954088" indent="-354013" algn="l" rtl="0" eaLnBrk="0" fontAlgn="base" hangingPunct="0">
        <a:spcBef>
          <a:spcPct val="0"/>
        </a:spcBef>
        <a:spcAft>
          <a:spcPct val="0"/>
        </a:spcAft>
        <a:buFont typeface="Courier New" panose="02070309020205020404" pitchFamily="49" charset="0"/>
        <a:buChar char="o"/>
        <a:defRPr kern="1200">
          <a:solidFill>
            <a:schemeClr val="tx1"/>
          </a:solidFill>
          <a:latin typeface="+mn-lt"/>
          <a:ea typeface="+mn-ea"/>
          <a:cs typeface="+mn-cs"/>
        </a:defRPr>
      </a:lvl3pPr>
      <a:lvl4pPr marL="1309688" indent="-354013" algn="l" rtl="0" eaLnBrk="0" fontAlgn="base" hangingPunct="0">
        <a:spcBef>
          <a:spcPct val="0"/>
        </a:spcBef>
        <a:spcAft>
          <a:spcPct val="0"/>
        </a:spcAft>
        <a:buFont typeface="Arial" panose="020B0604020202020204" pitchFamily="34" charset="0"/>
        <a:buChar char="–"/>
        <a:defRPr sz="1600" kern="1200">
          <a:solidFill>
            <a:schemeClr val="tx1"/>
          </a:solidFill>
          <a:latin typeface="+mn-lt"/>
          <a:ea typeface="+mn-ea"/>
          <a:cs typeface="+mn-cs"/>
        </a:defRPr>
      </a:lvl4pPr>
      <a:lvl5pPr marL="1552575" indent="-242888" algn="l" rtl="0" eaLnBrk="0" fontAlgn="base" hangingPunct="0">
        <a:spcBef>
          <a:spcPct val="0"/>
        </a:spcBef>
        <a:spcAft>
          <a:spcPct val="0"/>
        </a:spcAft>
        <a:buFont typeface="Arial" panose="020B0604020202020204" pitchFamily="34" charset="0"/>
        <a:buChar char="»"/>
        <a:defRPr sz="1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DB3CE-7AC6-7AFC-F0DC-EE2E2D3E00A0}"/>
              </a:ext>
            </a:extLst>
          </p:cNvPr>
          <p:cNvSpPr>
            <a:spLocks noGrp="1"/>
          </p:cNvSpPr>
          <p:nvPr>
            <p:ph idx="1"/>
          </p:nvPr>
        </p:nvSpPr>
        <p:spPr/>
        <p:txBody>
          <a:bodyPr rtlCol="0">
            <a:normAutofit/>
          </a:bodyPr>
          <a:lstStyle/>
          <a:p>
            <a:pPr marL="0" indent="0" algn="r" eaLnBrk="1" fontAlgn="auto" hangingPunct="1">
              <a:spcAft>
                <a:spcPts val="0"/>
              </a:spcAft>
              <a:buFont typeface="Arial" panose="020B0604020202020204" pitchFamily="34" charset="0"/>
              <a:buNone/>
              <a:defRPr/>
            </a:pPr>
            <a:endParaRPr lang="en-CA" dirty="0"/>
          </a:p>
          <a:p>
            <a:pPr marL="0" indent="0" algn="r" eaLnBrk="1" fontAlgn="auto" hangingPunct="1">
              <a:spcAft>
                <a:spcPts val="0"/>
              </a:spcAft>
              <a:buFont typeface="Arial" panose="020B0604020202020204" pitchFamily="34" charset="0"/>
              <a:buNone/>
              <a:defRPr/>
            </a:pPr>
            <a:endParaRPr lang="en-CA" sz="3500" dirty="0"/>
          </a:p>
          <a:p>
            <a:pPr marL="0" indent="0" algn="r" eaLnBrk="1" fontAlgn="auto" hangingPunct="1">
              <a:spcAft>
                <a:spcPts val="0"/>
              </a:spcAft>
              <a:buNone/>
              <a:defRPr/>
            </a:pPr>
            <a:r>
              <a:rPr lang="en-CA" sz="3500" b="1" dirty="0" err="1"/>
              <a:t>Évaluation</a:t>
            </a:r>
            <a:r>
              <a:rPr lang="en-CA" sz="3500" b="1" dirty="0"/>
              <a:t> </a:t>
            </a:r>
            <a:r>
              <a:rPr lang="en-CA" sz="3500" b="1" dirty="0" err="1"/>
              <a:t>environmentale</a:t>
            </a:r>
            <a:r>
              <a:rPr lang="en-CA" sz="3500" b="1" dirty="0"/>
              <a:t> </a:t>
            </a:r>
            <a:r>
              <a:rPr lang="en-CA" sz="3500" b="1" dirty="0" err="1"/>
              <a:t>stratégique</a:t>
            </a:r>
            <a:r>
              <a:rPr lang="en-CA" sz="3500" b="1" dirty="0"/>
              <a:t> à AMC</a:t>
            </a:r>
          </a:p>
          <a:p>
            <a:pPr marL="0" indent="0" algn="r" eaLnBrk="1" fontAlgn="auto" hangingPunct="1">
              <a:spcAft>
                <a:spcPts val="0"/>
              </a:spcAft>
              <a:buFont typeface="Arial" panose="020B0604020202020204" pitchFamily="34" charset="0"/>
              <a:buNone/>
              <a:defRPr/>
            </a:pPr>
            <a:endParaRPr lang="en-CA" dirty="0"/>
          </a:p>
          <a:p>
            <a:pPr marL="0" indent="0" algn="r" eaLnBrk="1" fontAlgn="auto" hangingPunct="1">
              <a:spcAft>
                <a:spcPts val="0"/>
              </a:spcAft>
              <a:buFont typeface="Arial" panose="020B0604020202020204" pitchFamily="34" charset="0"/>
              <a:buNone/>
              <a:defRPr/>
            </a:pPr>
            <a:endParaRPr lang="en-CA" sz="1800" dirty="0"/>
          </a:p>
          <a:p>
            <a:pPr marL="0" indent="0" algn="r" eaLnBrk="1" fontAlgn="auto" hangingPunct="1">
              <a:spcAft>
                <a:spcPts val="0"/>
              </a:spcAft>
              <a:buFont typeface="Arial" panose="020B0604020202020204" pitchFamily="34" charset="0"/>
              <a:buNone/>
              <a:defRPr/>
            </a:pPr>
            <a:endParaRPr lang="en-CA" sz="1800" dirty="0"/>
          </a:p>
          <a:p>
            <a:pPr marL="0" indent="0" algn="r" eaLnBrk="1" fontAlgn="auto" hangingPunct="1">
              <a:spcAft>
                <a:spcPts val="0"/>
              </a:spcAft>
              <a:buFont typeface="Arial" panose="020B0604020202020204" pitchFamily="34" charset="0"/>
              <a:buNone/>
              <a:defRPr/>
            </a:pPr>
            <a:r>
              <a:rPr lang="en-CA" sz="2000" b="1" dirty="0"/>
              <a:t>Edna Civil Blanc</a:t>
            </a:r>
          </a:p>
          <a:p>
            <a:pPr marL="0" indent="0" algn="r" eaLnBrk="1" fontAlgn="auto" hangingPunct="1">
              <a:spcAft>
                <a:spcPts val="0"/>
              </a:spcAft>
              <a:buFont typeface="Arial" panose="020B0604020202020204" pitchFamily="34" charset="0"/>
              <a:buNone/>
              <a:defRPr/>
            </a:pPr>
            <a:endParaRPr lang="en-CA" sz="2000" b="1" dirty="0"/>
          </a:p>
          <a:p>
            <a:pPr marL="0" indent="0" algn="r" eaLnBrk="1" fontAlgn="auto" hangingPunct="1">
              <a:spcAft>
                <a:spcPts val="0"/>
              </a:spcAft>
              <a:buFont typeface="Arial" panose="020B0604020202020204" pitchFamily="34" charset="0"/>
              <a:buNone/>
              <a:defRPr/>
            </a:pPr>
            <a:r>
              <a:rPr lang="en-CA" sz="2000" b="1" dirty="0"/>
              <a:t>Colloque international du SIFÉE, 27 au 31 mars 2023</a:t>
            </a:r>
          </a:p>
          <a:p>
            <a:pPr eaLnBrk="1" fontAlgn="auto" hangingPunct="1">
              <a:spcAft>
                <a:spcPts val="0"/>
              </a:spcAft>
              <a:defRPr/>
            </a:pPr>
            <a:endParaRPr lang="en-CA" dirty="0"/>
          </a:p>
        </p:txBody>
      </p:sp>
      <p:pic>
        <p:nvPicPr>
          <p:cNvPr id="3075" name="Picture 7">
            <a:extLst>
              <a:ext uri="{FF2B5EF4-FFF2-40B4-BE49-F238E27FC236}">
                <a16:creationId xmlns:a16="http://schemas.microsoft.com/office/drawing/2014/main" id="{B5B81352-FE07-12BB-9B9D-9C51011899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a:extLst>
              <a:ext uri="{FF2B5EF4-FFF2-40B4-BE49-F238E27FC236}">
                <a16:creationId xmlns:a16="http://schemas.microsoft.com/office/drawing/2014/main" id="{CB9EB480-10C6-8CF4-CAE1-48EA23D100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51FBD-C188-2959-DDBD-62E3CEA78837}"/>
              </a:ext>
            </a:extLst>
          </p:cNvPr>
          <p:cNvSpPr/>
          <p:nvPr/>
        </p:nvSpPr>
        <p:spPr>
          <a:xfrm>
            <a:off x="1686379" y="2354263"/>
            <a:ext cx="3830637" cy="876299"/>
          </a:xfrm>
          <a:prstGeom prst="rect">
            <a:avLst/>
          </a:prstGeom>
          <a:solidFill>
            <a:srgbClr val="404E57">
              <a:alpha val="50000"/>
            </a:srgbClr>
          </a:solidFill>
          <a:ln w="19050">
            <a:solidFill>
              <a:srgbClr val="2477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fr-FR" sz="1100" dirty="0">
                <a:ea typeface="+mn-lt"/>
                <a:cs typeface="+mn-lt"/>
              </a:rPr>
              <a:t>SIP comprend des initiatives environnementales ciblées à l'appui des objectifs MINA, MINT et MINE dans la région</a:t>
            </a:r>
            <a:r>
              <a:rPr lang="en-US" sz="1100" dirty="0"/>
              <a:t>e.</a:t>
            </a:r>
          </a:p>
          <a:p>
            <a:pPr algn="ctr">
              <a:spcBef>
                <a:spcPts val="0"/>
              </a:spcBef>
              <a:spcAft>
                <a:spcPts val="0"/>
              </a:spcAft>
              <a:defRPr/>
            </a:pPr>
            <a:r>
              <a:rPr lang="fr-FR" sz="1100" dirty="0">
                <a:ea typeface="+mn-lt"/>
                <a:cs typeface="+mn-lt"/>
              </a:rPr>
              <a:t>comprend une proposition visant à assurer une approche cohérente sur le CC et l'environnement dans la région qui tire parti des synergies entre tous les piliers de l'IPS</a:t>
            </a:r>
            <a:endParaRPr lang="en-US" dirty="0"/>
          </a:p>
        </p:txBody>
      </p:sp>
      <p:sp>
        <p:nvSpPr>
          <p:cNvPr id="5" name="Rectangle 4">
            <a:extLst>
              <a:ext uri="{FF2B5EF4-FFF2-40B4-BE49-F238E27FC236}">
                <a16:creationId xmlns:a16="http://schemas.microsoft.com/office/drawing/2014/main" id="{7B7CC06A-9F51-78A4-AF4A-F3AFE4C37DBC}"/>
              </a:ext>
            </a:extLst>
          </p:cNvPr>
          <p:cNvSpPr/>
          <p:nvPr/>
        </p:nvSpPr>
        <p:spPr>
          <a:xfrm>
            <a:off x="1673225" y="3487738"/>
            <a:ext cx="3602038" cy="862012"/>
          </a:xfrm>
          <a:prstGeom prst="rect">
            <a:avLst/>
          </a:prstGeom>
          <a:solidFill>
            <a:srgbClr val="404E57">
              <a:alpha val="50000"/>
            </a:srgbClr>
          </a:solidFill>
          <a:ln w="19050">
            <a:solidFill>
              <a:srgbClr val="2477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fr-FR" sz="1100" dirty="0"/>
              <a:t>Renforceront</a:t>
            </a:r>
            <a:r>
              <a:rPr lang="fr-FR" sz="1100" dirty="0">
                <a:ea typeface="+mn-lt"/>
                <a:cs typeface="+mn-lt"/>
              </a:rPr>
              <a:t> la réputation du Canada en tant que chef de file mondial en matière d'environnement, d'action </a:t>
            </a:r>
            <a:r>
              <a:rPr lang="fr-FR" sz="1200" dirty="0">
                <a:ea typeface="+mn-lt"/>
                <a:cs typeface="+mn-lt"/>
              </a:rPr>
              <a:t>climatique</a:t>
            </a:r>
            <a:r>
              <a:rPr lang="fr-FR" sz="1100" dirty="0">
                <a:ea typeface="+mn-lt"/>
                <a:cs typeface="+mn-lt"/>
              </a:rPr>
              <a:t> et de RRD</a:t>
            </a:r>
            <a:endParaRPr lang="en-US" sz="1100" dirty="0">
              <a:cs typeface="Calibri"/>
            </a:endParaRPr>
          </a:p>
        </p:txBody>
      </p:sp>
      <p:sp>
        <p:nvSpPr>
          <p:cNvPr id="6" name="Rectangle 5">
            <a:extLst>
              <a:ext uri="{FF2B5EF4-FFF2-40B4-BE49-F238E27FC236}">
                <a16:creationId xmlns:a16="http://schemas.microsoft.com/office/drawing/2014/main" id="{9DA79DEA-FE8F-285C-5F9C-BBBE7D8915E8}"/>
              </a:ext>
            </a:extLst>
          </p:cNvPr>
          <p:cNvSpPr/>
          <p:nvPr/>
        </p:nvSpPr>
        <p:spPr>
          <a:xfrm>
            <a:off x="1674358" y="4656356"/>
            <a:ext cx="3580267" cy="1019854"/>
          </a:xfrm>
          <a:prstGeom prst="rect">
            <a:avLst/>
          </a:prstGeom>
          <a:solidFill>
            <a:srgbClr val="404E57">
              <a:alpha val="50000"/>
            </a:srgbClr>
          </a:solidFill>
          <a:ln w="19050">
            <a:solidFill>
              <a:srgbClr val="2477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fr-FR" sz="1200" dirty="0">
                <a:ea typeface="+mn-lt"/>
                <a:cs typeface="+mn-lt"/>
              </a:rPr>
              <a:t>Avec le G7 offre une occasion jusque-là inexploitée d'intégrer les engagements du gouvernement fédéral en matière d'environnement et de CC, tout en permettant un plus grand développement dans ces domaines clés.</a:t>
            </a:r>
            <a:endParaRPr lang="en-US" sz="1200" dirty="0">
              <a:ea typeface="+mn-lt"/>
              <a:cs typeface="+mn-lt"/>
            </a:endParaRPr>
          </a:p>
        </p:txBody>
      </p:sp>
      <p:sp>
        <p:nvSpPr>
          <p:cNvPr id="7" name="Freeform 6">
            <a:extLst>
              <a:ext uri="{FF2B5EF4-FFF2-40B4-BE49-F238E27FC236}">
                <a16:creationId xmlns:a16="http://schemas.microsoft.com/office/drawing/2014/main" id="{CBC9467C-5393-8313-98CE-F06EE49A9FC3}"/>
              </a:ext>
            </a:extLst>
          </p:cNvPr>
          <p:cNvSpPr/>
          <p:nvPr/>
        </p:nvSpPr>
        <p:spPr>
          <a:xfrm>
            <a:off x="269875" y="2274888"/>
            <a:ext cx="1438275" cy="1406525"/>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spcCol="1270"/>
          <a:lstStyle/>
          <a:p>
            <a:pPr defTabSz="1022350">
              <a:lnSpc>
                <a:spcPct val="90000"/>
              </a:lnSpc>
              <a:spcAft>
                <a:spcPct val="35000"/>
              </a:spcAft>
              <a:defRPr/>
            </a:pPr>
            <a:r>
              <a:rPr lang="en-US" dirty="0" err="1"/>
              <a:t>Stratégie</a:t>
            </a:r>
            <a:endParaRPr lang="en-US" dirty="0"/>
          </a:p>
          <a:p>
            <a:pPr defTabSz="1022350">
              <a:lnSpc>
                <a:spcPct val="90000"/>
              </a:lnSpc>
              <a:spcAft>
                <a:spcPct val="35000"/>
              </a:spcAft>
              <a:defRPr/>
            </a:pPr>
            <a:r>
              <a:rPr lang="en-US" dirty="0"/>
              <a:t>Indo-Pacific</a:t>
            </a:r>
          </a:p>
        </p:txBody>
      </p:sp>
      <p:sp>
        <p:nvSpPr>
          <p:cNvPr id="8" name="Freeform 7">
            <a:extLst>
              <a:ext uri="{FF2B5EF4-FFF2-40B4-BE49-F238E27FC236}">
                <a16:creationId xmlns:a16="http://schemas.microsoft.com/office/drawing/2014/main" id="{5B936CCE-554B-1417-9EC3-4C2E8866BCCB}"/>
              </a:ext>
            </a:extLst>
          </p:cNvPr>
          <p:cNvSpPr/>
          <p:nvPr/>
        </p:nvSpPr>
        <p:spPr>
          <a:xfrm>
            <a:off x="269875" y="3513138"/>
            <a:ext cx="1438275" cy="1408112"/>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spcCol="1270" anchor="t"/>
          <a:lstStyle/>
          <a:p>
            <a:pPr defTabSz="1022350">
              <a:lnSpc>
                <a:spcPct val="90000"/>
              </a:lnSpc>
              <a:spcAft>
                <a:spcPct val="35000"/>
              </a:spcAft>
              <a:defRPr/>
            </a:pPr>
            <a:r>
              <a:rPr lang="en-US" dirty="0" err="1">
                <a:solidFill>
                  <a:schemeClr val="tx1"/>
                </a:solidFill>
              </a:rPr>
              <a:t>Approche</a:t>
            </a:r>
            <a:r>
              <a:rPr lang="en-US" dirty="0">
                <a:solidFill>
                  <a:schemeClr val="tx1"/>
                </a:solidFill>
              </a:rPr>
              <a:t> Triple Articulation</a:t>
            </a:r>
          </a:p>
          <a:p>
            <a:pPr defTabSz="1022350">
              <a:lnSpc>
                <a:spcPct val="90000"/>
              </a:lnSpc>
              <a:spcAft>
                <a:spcPct val="35000"/>
              </a:spcAft>
              <a:defRPr/>
            </a:pPr>
            <a:endParaRPr lang="en-US" dirty="0"/>
          </a:p>
        </p:txBody>
      </p:sp>
      <p:sp>
        <p:nvSpPr>
          <p:cNvPr id="9" name="Freeform 8">
            <a:extLst>
              <a:ext uri="{FF2B5EF4-FFF2-40B4-BE49-F238E27FC236}">
                <a16:creationId xmlns:a16="http://schemas.microsoft.com/office/drawing/2014/main" id="{B74868D9-993B-4967-B6CD-198674D03D6D}"/>
              </a:ext>
            </a:extLst>
          </p:cNvPr>
          <p:cNvSpPr/>
          <p:nvPr/>
        </p:nvSpPr>
        <p:spPr>
          <a:xfrm>
            <a:off x="214313" y="4711700"/>
            <a:ext cx="1438275" cy="1408113"/>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spcCol="1270"/>
          <a:lstStyle/>
          <a:p>
            <a:pPr defTabSz="1022350">
              <a:lnSpc>
                <a:spcPct val="90000"/>
              </a:lnSpc>
              <a:spcAft>
                <a:spcPct val="35000"/>
              </a:spcAft>
              <a:defRPr/>
            </a:pPr>
            <a:r>
              <a:rPr lang="en-US" dirty="0"/>
              <a:t>Science, </a:t>
            </a:r>
            <a:r>
              <a:rPr lang="en-US" dirty="0" err="1"/>
              <a:t>Technologie</a:t>
            </a:r>
            <a:r>
              <a:rPr lang="en-US" dirty="0"/>
              <a:t> et Innovation</a:t>
            </a:r>
          </a:p>
        </p:txBody>
      </p:sp>
      <p:sp>
        <p:nvSpPr>
          <p:cNvPr id="17416" name="Rectangle 12">
            <a:extLst>
              <a:ext uri="{FF2B5EF4-FFF2-40B4-BE49-F238E27FC236}">
                <a16:creationId xmlns:a16="http://schemas.microsoft.com/office/drawing/2014/main" id="{3102C71B-8687-CB8D-664D-81C239AF7D0A}"/>
              </a:ext>
            </a:extLst>
          </p:cNvPr>
          <p:cNvSpPr>
            <a:spLocks noChangeArrowheads="1"/>
          </p:cNvSpPr>
          <p:nvPr/>
        </p:nvSpPr>
        <p:spPr bwMode="auto">
          <a:xfrm>
            <a:off x="123825" y="1519238"/>
            <a:ext cx="513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890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890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890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890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890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890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890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890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890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spcAft>
                <a:spcPct val="35000"/>
              </a:spcAft>
              <a:buFontTx/>
              <a:buNone/>
            </a:pPr>
            <a:r>
              <a:rPr lang="en-US" altLang="en-US" sz="2200" b="1"/>
              <a:t>ÉES complétées</a:t>
            </a:r>
          </a:p>
          <a:p>
            <a:pPr algn="ctr">
              <a:spcBef>
                <a:spcPct val="0"/>
              </a:spcBef>
              <a:spcAft>
                <a:spcPct val="35000"/>
              </a:spcAft>
              <a:buFontTx/>
              <a:buNone/>
            </a:pPr>
            <a:r>
              <a:rPr lang="en-US" altLang="en-US" sz="1200"/>
              <a:t>2021-2022</a:t>
            </a:r>
          </a:p>
        </p:txBody>
      </p:sp>
      <p:sp>
        <p:nvSpPr>
          <p:cNvPr id="14" name="Straight Connector 13">
            <a:extLst>
              <a:ext uri="{FF2B5EF4-FFF2-40B4-BE49-F238E27FC236}">
                <a16:creationId xmlns:a16="http://schemas.microsoft.com/office/drawing/2014/main" id="{126C1085-4DC8-9024-FD4B-9499A2858DDE}"/>
              </a:ext>
            </a:extLst>
          </p:cNvPr>
          <p:cNvSpPr/>
          <p:nvPr/>
        </p:nvSpPr>
        <p:spPr>
          <a:xfrm flipV="1">
            <a:off x="5745163" y="1692275"/>
            <a:ext cx="33337" cy="4148138"/>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traight Connector 14">
            <a:extLst>
              <a:ext uri="{FF2B5EF4-FFF2-40B4-BE49-F238E27FC236}">
                <a16:creationId xmlns:a16="http://schemas.microsoft.com/office/drawing/2014/main" id="{F1E6FD7A-B66C-005E-972B-F5470D8362FB}"/>
              </a:ext>
            </a:extLst>
          </p:cNvPr>
          <p:cNvSpPr/>
          <p:nvPr/>
        </p:nvSpPr>
        <p:spPr>
          <a:xfrm>
            <a:off x="269875" y="3249613"/>
            <a:ext cx="11022013" cy="17462"/>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15">
            <a:extLst>
              <a:ext uri="{FF2B5EF4-FFF2-40B4-BE49-F238E27FC236}">
                <a16:creationId xmlns:a16="http://schemas.microsoft.com/office/drawing/2014/main" id="{419A0C19-674E-3632-B208-21574C672C88}"/>
              </a:ext>
            </a:extLst>
          </p:cNvPr>
          <p:cNvSpPr/>
          <p:nvPr/>
        </p:nvSpPr>
        <p:spPr>
          <a:xfrm flipV="1">
            <a:off x="269875" y="4646613"/>
            <a:ext cx="11022013" cy="17462"/>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67CEF080-462C-0710-AE4C-7617C3382396}"/>
              </a:ext>
            </a:extLst>
          </p:cNvPr>
          <p:cNvSpPr/>
          <p:nvPr/>
        </p:nvSpPr>
        <p:spPr>
          <a:xfrm>
            <a:off x="7432675" y="2384425"/>
            <a:ext cx="3670300" cy="865188"/>
          </a:xfrm>
          <a:prstGeom prst="rect">
            <a:avLst/>
          </a:prstGeom>
          <a:solidFill>
            <a:srgbClr val="404E57">
              <a:alpha val="50000"/>
            </a:srgbClr>
          </a:solidFill>
          <a:ln w="19050">
            <a:solidFill>
              <a:srgbClr val="2477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fontAlgn="auto" hangingPunct="1">
              <a:spcBef>
                <a:spcPct val="30000"/>
              </a:spcBef>
              <a:defRPr/>
            </a:pPr>
            <a:r>
              <a:rPr lang="fr-FR" sz="1200" dirty="0"/>
              <a:t>Veille</a:t>
            </a:r>
            <a:r>
              <a:rPr lang="fr-FR" sz="1200" dirty="0">
                <a:ea typeface="+mn-lt"/>
                <a:cs typeface="+mn-lt"/>
              </a:rPr>
              <a:t> à ce que les positions et les engagements du Canada en matière d'environnement et de changement climatique soient bien pris en compte et tenus à jour au niveau de l'ONU.</a:t>
            </a:r>
            <a:endParaRPr lang="en-US" sz="1200" dirty="0">
              <a:cs typeface="Calibri"/>
            </a:endParaRPr>
          </a:p>
        </p:txBody>
      </p:sp>
      <p:sp>
        <p:nvSpPr>
          <p:cNvPr id="18" name="Rectangle 17">
            <a:extLst>
              <a:ext uri="{FF2B5EF4-FFF2-40B4-BE49-F238E27FC236}">
                <a16:creationId xmlns:a16="http://schemas.microsoft.com/office/drawing/2014/main" id="{A1B23179-5C42-8D9D-B599-86E01A3DEE27}"/>
              </a:ext>
            </a:extLst>
          </p:cNvPr>
          <p:cNvSpPr/>
          <p:nvPr/>
        </p:nvSpPr>
        <p:spPr>
          <a:xfrm>
            <a:off x="7432675" y="3541713"/>
            <a:ext cx="3670300" cy="812800"/>
          </a:xfrm>
          <a:prstGeom prst="rect">
            <a:avLst/>
          </a:prstGeom>
          <a:solidFill>
            <a:srgbClr val="404E57">
              <a:alpha val="50000"/>
            </a:srgbClr>
          </a:solidFill>
          <a:ln w="19050">
            <a:solidFill>
              <a:srgbClr val="2477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nSpc>
                <a:spcPct val="90000"/>
              </a:lnSpc>
              <a:spcBef>
                <a:spcPct val="30000"/>
              </a:spcBef>
              <a:spcAft>
                <a:spcPct val="35000"/>
              </a:spcAft>
              <a:defRPr/>
            </a:pPr>
            <a:r>
              <a:rPr lang="fr-FR" sz="1200" dirty="0">
                <a:ea typeface="+mn-lt"/>
                <a:cs typeface="+mn-lt"/>
              </a:rPr>
              <a:t>Document sur les procédures opérationnelles standard environnementales et un cadre de négociation seront produits à l'avenir pour les opérations du Centre.</a:t>
            </a:r>
            <a:endParaRPr lang="en-US" sz="1200" dirty="0">
              <a:cs typeface="Calibri"/>
            </a:endParaRPr>
          </a:p>
        </p:txBody>
      </p:sp>
      <p:sp>
        <p:nvSpPr>
          <p:cNvPr id="19" name="Rectangle 18">
            <a:extLst>
              <a:ext uri="{FF2B5EF4-FFF2-40B4-BE49-F238E27FC236}">
                <a16:creationId xmlns:a16="http://schemas.microsoft.com/office/drawing/2014/main" id="{775C3FF2-5B86-5CEB-FF7C-C1BB25382B9D}"/>
              </a:ext>
            </a:extLst>
          </p:cNvPr>
          <p:cNvSpPr/>
          <p:nvPr/>
        </p:nvSpPr>
        <p:spPr>
          <a:xfrm>
            <a:off x="7433159" y="4702313"/>
            <a:ext cx="3670300" cy="660400"/>
          </a:xfrm>
          <a:prstGeom prst="rect">
            <a:avLst/>
          </a:prstGeom>
          <a:solidFill>
            <a:srgbClr val="404E57">
              <a:alpha val="50000"/>
            </a:srgbClr>
          </a:solidFill>
          <a:ln w="19050">
            <a:solidFill>
              <a:srgbClr val="2477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spcBef>
                <a:spcPts val="0"/>
              </a:spcBef>
              <a:spcAft>
                <a:spcPts val="0"/>
              </a:spcAft>
              <a:defRPr/>
            </a:pPr>
            <a:r>
              <a:rPr lang="fr-FR" sz="1200" dirty="0">
                <a:ea typeface="+mn-lt"/>
                <a:cs typeface="+mn-lt"/>
              </a:rPr>
              <a:t>Soutenir la mise en œuvre du troisième plan d'action national du Canada sur les femmes, la paix et la sécurité,</a:t>
            </a:r>
            <a:endParaRPr lang="en-US" sz="1200" dirty="0"/>
          </a:p>
        </p:txBody>
      </p:sp>
      <p:sp>
        <p:nvSpPr>
          <p:cNvPr id="20" name="Freeform 19">
            <a:extLst>
              <a:ext uri="{FF2B5EF4-FFF2-40B4-BE49-F238E27FC236}">
                <a16:creationId xmlns:a16="http://schemas.microsoft.com/office/drawing/2014/main" id="{4798C7F0-A0A7-A718-78C1-D74025002A4A}"/>
              </a:ext>
            </a:extLst>
          </p:cNvPr>
          <p:cNvSpPr/>
          <p:nvPr/>
        </p:nvSpPr>
        <p:spPr>
          <a:xfrm>
            <a:off x="5994400" y="2332038"/>
            <a:ext cx="1438275" cy="1408112"/>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dirty="0" err="1">
                <a:solidFill>
                  <a:srgbClr val="000000"/>
                </a:solidFill>
              </a:rPr>
              <a:t>Stratégie</a:t>
            </a:r>
            <a:endParaRPr lang="en-US" altLang="en-US" dirty="0">
              <a:solidFill>
                <a:srgbClr val="000000"/>
              </a:solidFill>
            </a:endParaRPr>
          </a:p>
          <a:p>
            <a:pPr>
              <a:defRPr/>
            </a:pPr>
            <a:r>
              <a:rPr lang="en-US" altLang="en-US" dirty="0">
                <a:solidFill>
                  <a:srgbClr val="000000"/>
                </a:solidFill>
              </a:rPr>
              <a:t>CAN-UN</a:t>
            </a:r>
          </a:p>
        </p:txBody>
      </p:sp>
      <p:sp>
        <p:nvSpPr>
          <p:cNvPr id="21" name="Freeform 20">
            <a:extLst>
              <a:ext uri="{FF2B5EF4-FFF2-40B4-BE49-F238E27FC236}">
                <a16:creationId xmlns:a16="http://schemas.microsoft.com/office/drawing/2014/main" id="{8BF20FE6-EF80-8312-7C8F-4558008A4849}"/>
              </a:ext>
            </a:extLst>
          </p:cNvPr>
          <p:cNvSpPr/>
          <p:nvPr/>
        </p:nvSpPr>
        <p:spPr>
          <a:xfrm>
            <a:off x="5994400" y="3567113"/>
            <a:ext cx="1438275" cy="1408112"/>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dirty="0">
                <a:solidFill>
                  <a:srgbClr val="000000"/>
                </a:solidFill>
              </a:rPr>
              <a:t>OTAN </a:t>
            </a:r>
            <a:r>
              <a:rPr lang="en-US" altLang="en-US" dirty="0"/>
              <a:t>CCASCOE</a:t>
            </a:r>
          </a:p>
          <a:p>
            <a:pPr>
              <a:lnSpc>
                <a:spcPct val="90000"/>
              </a:lnSpc>
              <a:spcAft>
                <a:spcPct val="35000"/>
              </a:spcAft>
              <a:defRPr/>
            </a:pPr>
            <a:endParaRPr lang="en-US" altLang="en-US" dirty="0">
              <a:solidFill>
                <a:srgbClr val="000000"/>
              </a:solidFill>
            </a:endParaRPr>
          </a:p>
          <a:p>
            <a:pPr>
              <a:lnSpc>
                <a:spcPct val="90000"/>
              </a:lnSpc>
              <a:spcAft>
                <a:spcPct val="35000"/>
              </a:spcAft>
              <a:defRPr/>
            </a:pPr>
            <a:endParaRPr lang="en-US" altLang="en-US" dirty="0">
              <a:solidFill>
                <a:srgbClr val="000000"/>
              </a:solidFill>
            </a:endParaRPr>
          </a:p>
        </p:txBody>
      </p:sp>
      <p:sp>
        <p:nvSpPr>
          <p:cNvPr id="22" name="Freeform 21">
            <a:extLst>
              <a:ext uri="{FF2B5EF4-FFF2-40B4-BE49-F238E27FC236}">
                <a16:creationId xmlns:a16="http://schemas.microsoft.com/office/drawing/2014/main" id="{B51FC451-B13B-EE21-23D7-7ADAAE543AB1}"/>
              </a:ext>
            </a:extLst>
          </p:cNvPr>
          <p:cNvSpPr/>
          <p:nvPr/>
        </p:nvSpPr>
        <p:spPr>
          <a:xfrm>
            <a:off x="5868988" y="4708525"/>
            <a:ext cx="1438275" cy="1408113"/>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spcCol="1270"/>
          <a:lstStyle/>
          <a:p>
            <a:pPr>
              <a:defRPr/>
            </a:pPr>
            <a:r>
              <a:rPr lang="en-US" dirty="0"/>
              <a:t>Femmes, </a:t>
            </a:r>
            <a:r>
              <a:rPr lang="en-US" dirty="0" err="1"/>
              <a:t>Paix</a:t>
            </a:r>
            <a:r>
              <a:rPr lang="en-US" dirty="0"/>
              <a:t> et </a:t>
            </a:r>
            <a:r>
              <a:rPr lang="en-US" dirty="0" err="1"/>
              <a:t>Sécurité</a:t>
            </a:r>
            <a:endParaRPr lang="en-US" dirty="0"/>
          </a:p>
        </p:txBody>
      </p:sp>
      <p:sp>
        <p:nvSpPr>
          <p:cNvPr id="17426" name="Rectangle 22">
            <a:extLst>
              <a:ext uri="{FF2B5EF4-FFF2-40B4-BE49-F238E27FC236}">
                <a16:creationId xmlns:a16="http://schemas.microsoft.com/office/drawing/2014/main" id="{45A02181-46C8-FA74-5E47-18B086EEA802}"/>
              </a:ext>
            </a:extLst>
          </p:cNvPr>
          <p:cNvSpPr>
            <a:spLocks noChangeArrowheads="1"/>
          </p:cNvSpPr>
          <p:nvPr/>
        </p:nvSpPr>
        <p:spPr bwMode="auto">
          <a:xfrm>
            <a:off x="7666038" y="1519238"/>
            <a:ext cx="2608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200" b="1" dirty="0" err="1"/>
              <a:t>Opportunités</a:t>
            </a:r>
            <a:r>
              <a:rPr lang="en-US" altLang="en-US" sz="2200" b="1" dirty="0"/>
              <a:t> à </a:t>
            </a:r>
            <a:r>
              <a:rPr lang="en-US" altLang="en-US" sz="2200" b="1" dirty="0" err="1"/>
              <a:t>venir</a:t>
            </a:r>
            <a:endParaRPr lang="en-US" altLang="en-US" sz="2200" b="1" dirty="0"/>
          </a:p>
        </p:txBody>
      </p:sp>
      <p:sp>
        <p:nvSpPr>
          <p:cNvPr id="17427" name="Titre 1">
            <a:extLst>
              <a:ext uri="{FF2B5EF4-FFF2-40B4-BE49-F238E27FC236}">
                <a16:creationId xmlns:a16="http://schemas.microsoft.com/office/drawing/2014/main" id="{F50FDF6D-1273-46B3-1439-268DDF3CEDE2}"/>
              </a:ext>
            </a:extLst>
          </p:cNvPr>
          <p:cNvSpPr>
            <a:spLocks noGrp="1"/>
          </p:cNvSpPr>
          <p:nvPr>
            <p:ph type="title"/>
          </p:nvPr>
        </p:nvSpPr>
        <p:spPr>
          <a:xfrm>
            <a:off x="123825" y="373786"/>
            <a:ext cx="10515600" cy="1325563"/>
          </a:xfrm>
        </p:spPr>
        <p:txBody>
          <a:bodyPr/>
          <a:lstStyle/>
          <a:p>
            <a:pPr>
              <a:lnSpc>
                <a:spcPct val="100000"/>
              </a:lnSpc>
            </a:pPr>
            <a:r>
              <a:rPr lang="en-CA" altLang="en-US" sz="3600" b="1" dirty="0" err="1">
                <a:solidFill>
                  <a:schemeClr val="bg1"/>
                </a:solidFill>
              </a:rPr>
              <a:t>Réalisations</a:t>
            </a:r>
            <a:r>
              <a:rPr lang="en-CA" altLang="en-US" sz="3600" b="1" dirty="0">
                <a:solidFill>
                  <a:schemeClr val="bg1"/>
                </a:solidFill>
              </a:rPr>
              <a:t> et </a:t>
            </a:r>
            <a:r>
              <a:rPr lang="en-CA" altLang="en-US" sz="3600" b="1" dirty="0" err="1">
                <a:solidFill>
                  <a:schemeClr val="bg1"/>
                </a:solidFill>
              </a:rPr>
              <a:t>opportunités</a:t>
            </a:r>
            <a:r>
              <a:rPr lang="en-CA" altLang="en-US" sz="3600" b="1" dirty="0">
                <a:solidFill>
                  <a:schemeClr val="bg1"/>
                </a:solidFill>
              </a:rPr>
              <a:t> </a:t>
            </a:r>
            <a:r>
              <a:rPr lang="en-CA" altLang="en-US" sz="3600" b="1" dirty="0" err="1">
                <a:solidFill>
                  <a:schemeClr val="bg1"/>
                </a:solidFill>
              </a:rPr>
              <a:t>en</a:t>
            </a:r>
            <a:r>
              <a:rPr lang="en-CA" altLang="en-US" sz="3600" b="1" dirty="0">
                <a:solidFill>
                  <a:schemeClr val="bg1"/>
                </a:solidFill>
              </a:rPr>
              <a:t> matière </a:t>
            </a:r>
            <a:r>
              <a:rPr lang="en-CA" altLang="en-US" sz="3600" b="1" dirty="0" err="1">
                <a:solidFill>
                  <a:schemeClr val="bg1"/>
                </a:solidFill>
              </a:rPr>
              <a:t>d’ÉES</a:t>
            </a:r>
            <a:r>
              <a:rPr lang="en-CA" altLang="en-US" sz="3600" b="1" dirty="0">
                <a:solidFill>
                  <a:schemeClr val="bg1"/>
                </a:solidFill>
              </a:rPr>
              <a:t> </a:t>
            </a:r>
          </a:p>
        </p:txBody>
      </p:sp>
      <p:sp>
        <p:nvSpPr>
          <p:cNvPr id="23" name="Straight Connector 22">
            <a:extLst>
              <a:ext uri="{FF2B5EF4-FFF2-40B4-BE49-F238E27FC236}">
                <a16:creationId xmlns:a16="http://schemas.microsoft.com/office/drawing/2014/main" id="{A7322865-E5FA-29A5-2DC4-596EDA39DBF1}"/>
              </a:ext>
            </a:extLst>
          </p:cNvPr>
          <p:cNvSpPr/>
          <p:nvPr/>
        </p:nvSpPr>
        <p:spPr>
          <a:xfrm flipV="1">
            <a:off x="482600" y="5822950"/>
            <a:ext cx="11022013" cy="17463"/>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a:extLst>
              <a:ext uri="{FF2B5EF4-FFF2-40B4-BE49-F238E27FC236}">
                <a16:creationId xmlns:a16="http://schemas.microsoft.com/office/drawing/2014/main" id="{8FA30566-FE1C-4997-B2D0-837C530E62B1}"/>
              </a:ext>
            </a:extLst>
          </p:cNvPr>
          <p:cNvSpPr/>
          <p:nvPr/>
        </p:nvSpPr>
        <p:spPr>
          <a:xfrm>
            <a:off x="687387" y="5759450"/>
            <a:ext cx="10415588" cy="830263"/>
          </a:xfrm>
          <a:custGeom>
            <a:avLst/>
            <a:gdLst>
              <a:gd name="connsiteX0" fmla="*/ 0 w 7474491"/>
              <a:gd name="connsiteY0" fmla="*/ 0 h 1407833"/>
              <a:gd name="connsiteX1" fmla="*/ 7474491 w 7474491"/>
              <a:gd name="connsiteY1" fmla="*/ 0 h 1407833"/>
              <a:gd name="connsiteX2" fmla="*/ 7474491 w 7474491"/>
              <a:gd name="connsiteY2" fmla="*/ 1407833 h 1407833"/>
              <a:gd name="connsiteX3" fmla="*/ 0 w 7474491"/>
              <a:gd name="connsiteY3" fmla="*/ 1407833 h 1407833"/>
              <a:gd name="connsiteX4" fmla="*/ 0 w 7474491"/>
              <a:gd name="connsiteY4" fmla="*/ 0 h 140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491" h="1407833">
                <a:moveTo>
                  <a:pt x="0" y="0"/>
                </a:moveTo>
                <a:lnTo>
                  <a:pt x="7474491" y="0"/>
                </a:lnTo>
                <a:lnTo>
                  <a:pt x="7474491" y="1407833"/>
                </a:lnTo>
                <a:lnTo>
                  <a:pt x="0" y="1407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7630" tIns="87630" rIns="87630" bIns="87630" spcCol="1270" anchor="t"/>
          <a:lstStyle/>
          <a:p>
            <a:pPr defTabSz="1022350">
              <a:lnSpc>
                <a:spcPct val="90000"/>
              </a:lnSpc>
              <a:spcAft>
                <a:spcPct val="35000"/>
              </a:spcAft>
              <a:defRPr/>
            </a:pPr>
            <a:r>
              <a:rPr lang="en-US" b="1" dirty="0"/>
              <a:t>En </a:t>
            </a:r>
            <a:r>
              <a:rPr lang="en-US" b="1" dirty="0" err="1"/>
              <a:t>cours</a:t>
            </a:r>
            <a:r>
              <a:rPr lang="en-US" dirty="0"/>
              <a:t>: </a:t>
            </a:r>
            <a:r>
              <a:rPr lang="en-US" dirty="0">
                <a:solidFill>
                  <a:srgbClr val="FF0000"/>
                </a:solidFill>
              </a:rPr>
              <a:t>ÉES sur </a:t>
            </a:r>
            <a:r>
              <a:rPr lang="en-US" dirty="0" err="1">
                <a:solidFill>
                  <a:srgbClr val="FF0000"/>
                </a:solidFill>
              </a:rPr>
              <a:t>l’agriculture</a:t>
            </a:r>
            <a:r>
              <a:rPr lang="en-US" dirty="0">
                <a:solidFill>
                  <a:srgbClr val="FF0000"/>
                </a:solidFill>
              </a:rPr>
              <a:t> et la </a:t>
            </a:r>
            <a:r>
              <a:rPr lang="en-US" dirty="0" err="1">
                <a:solidFill>
                  <a:srgbClr val="FF0000"/>
                </a:solidFill>
              </a:rPr>
              <a:t>sécurité</a:t>
            </a:r>
            <a:r>
              <a:rPr lang="en-US" dirty="0">
                <a:solidFill>
                  <a:srgbClr val="FF0000"/>
                </a:solidFill>
              </a:rPr>
              <a:t> </a:t>
            </a:r>
            <a:r>
              <a:rPr lang="en-US" dirty="0" err="1">
                <a:solidFill>
                  <a:srgbClr val="FF0000"/>
                </a:solidFill>
              </a:rPr>
              <a:t>alimentaire</a:t>
            </a:r>
            <a:r>
              <a:rPr lang="en-US" dirty="0"/>
              <a:t>: qui vise à aider à </a:t>
            </a:r>
            <a:r>
              <a:rPr lang="en-US" dirty="0" err="1"/>
              <a:t>produire</a:t>
            </a:r>
            <a:r>
              <a:rPr lang="en-US" dirty="0"/>
              <a:t> et </a:t>
            </a:r>
            <a:r>
              <a:rPr lang="en-US" dirty="0" err="1"/>
              <a:t>mettre</a:t>
            </a:r>
            <a:r>
              <a:rPr lang="en-US" dirty="0"/>
              <a:t> </a:t>
            </a:r>
            <a:r>
              <a:rPr lang="en-US" dirty="0" err="1"/>
              <a:t>en</a:t>
            </a:r>
            <a:r>
              <a:rPr lang="en-US" dirty="0"/>
              <a:t> place des </a:t>
            </a:r>
            <a:r>
              <a:rPr lang="en-US" dirty="0" err="1"/>
              <a:t>systèmes</a:t>
            </a:r>
            <a:r>
              <a:rPr lang="en-US" dirty="0"/>
              <a:t> de </a:t>
            </a:r>
            <a:r>
              <a:rPr lang="en-US" dirty="0" err="1"/>
              <a:t>sécurité</a:t>
            </a:r>
            <a:r>
              <a:rPr lang="en-US" dirty="0"/>
              <a:t> </a:t>
            </a:r>
            <a:r>
              <a:rPr lang="en-US" dirty="0" err="1"/>
              <a:t>alimentaire</a:t>
            </a:r>
            <a:r>
              <a:rPr lang="en-US" dirty="0"/>
              <a:t> plus durables qui </a:t>
            </a:r>
            <a:r>
              <a:rPr lang="en-US" dirty="0" err="1"/>
              <a:t>tiennent</a:t>
            </a:r>
            <a:r>
              <a:rPr lang="en-US" dirty="0"/>
              <a:t> </a:t>
            </a:r>
            <a:r>
              <a:rPr lang="en-US" dirty="0" err="1"/>
              <a:t>compte</a:t>
            </a:r>
            <a:r>
              <a:rPr lang="en-US" dirty="0"/>
              <a:t> du </a:t>
            </a:r>
            <a:r>
              <a:rPr lang="en-US" dirty="0" err="1"/>
              <a:t>changement</a:t>
            </a:r>
            <a:r>
              <a:rPr lang="en-US" dirty="0"/>
              <a:t> </a:t>
            </a:r>
            <a:r>
              <a:rPr lang="en-US" dirty="0" err="1"/>
              <a:t>climatique</a:t>
            </a:r>
            <a:r>
              <a:rPr lang="en-US" dirty="0"/>
              <a:t>, qui </a:t>
            </a:r>
            <a:r>
              <a:rPr lang="en-US" dirty="0" err="1"/>
              <a:t>intgèrent</a:t>
            </a:r>
            <a:r>
              <a:rPr lang="en-US" dirty="0"/>
              <a:t> la </a:t>
            </a:r>
            <a:r>
              <a:rPr lang="en-US" dirty="0" err="1"/>
              <a:t>biodiversité</a:t>
            </a:r>
            <a:r>
              <a:rPr lang="en-US" dirty="0"/>
              <a:t> et qui </a:t>
            </a:r>
            <a:r>
              <a:rPr lang="en-US" dirty="0" err="1"/>
              <a:t>permettent</a:t>
            </a:r>
            <a:r>
              <a:rPr lang="en-US" dirty="0"/>
              <a:t> </a:t>
            </a:r>
            <a:r>
              <a:rPr lang="en-US" dirty="0" err="1"/>
              <a:t>l'atteinte</a:t>
            </a:r>
            <a:r>
              <a:rPr lang="en-US" dirty="0"/>
              <a:t> des ODD (12/17).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CDA72-BA29-48AA-8422-018FAA43348F}"/>
              </a:ext>
            </a:extLst>
          </p:cNvPr>
          <p:cNvSpPr/>
          <p:nvPr/>
        </p:nvSpPr>
        <p:spPr>
          <a:xfrm>
            <a:off x="4763" y="5995988"/>
            <a:ext cx="12192000"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5" name="Slide Number Placeholder 1">
            <a:extLst>
              <a:ext uri="{FF2B5EF4-FFF2-40B4-BE49-F238E27FC236}">
                <a16:creationId xmlns:a16="http://schemas.microsoft.com/office/drawing/2014/main" id="{2BC18858-1532-F6B2-16F5-2C900887AB31}"/>
              </a:ext>
            </a:extLst>
          </p:cNvPr>
          <p:cNvSpPr>
            <a:spLocks noGrp="1"/>
          </p:cNvSpPr>
          <p:nvPr>
            <p:ph type="sldNum" sz="quarter" idx="12"/>
          </p:nvPr>
        </p:nvSpPr>
        <p:spPr bwMode="auto">
          <a:xfrm>
            <a:off x="10896600" y="6340475"/>
            <a:ext cx="1152525"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6FA94D4-5AED-462D-A90D-0B767C214915}" type="slidenum">
              <a:rPr lang="en-CA" altLang="en-US" sz="1400">
                <a:latin typeface="Trebuchet MS" panose="020B0603020202020204" pitchFamily="34" charset="0"/>
              </a:rPr>
              <a:pPr algn="l">
                <a:lnSpc>
                  <a:spcPct val="100000"/>
                </a:lnSpc>
                <a:spcBef>
                  <a:spcPct val="0"/>
                </a:spcBef>
                <a:buFontTx/>
                <a:buNone/>
              </a:pPr>
              <a:t>11</a:t>
            </a:fld>
            <a:endParaRPr lang="en-CA" altLang="en-US" sz="1400">
              <a:latin typeface="Trebuchet MS" panose="020B0603020202020204" pitchFamily="34" charset="0"/>
            </a:endParaRPr>
          </a:p>
        </p:txBody>
      </p:sp>
      <p:pic>
        <p:nvPicPr>
          <p:cNvPr id="4" name="Picture 3" descr="Icon&#10;&#10;Description automatically generated">
            <a:extLst>
              <a:ext uri="{FF2B5EF4-FFF2-40B4-BE49-F238E27FC236}">
                <a16:creationId xmlns:a16="http://schemas.microsoft.com/office/drawing/2014/main" id="{9ABA090F-6503-3E7F-A4DE-F9621C7B4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5292" y="2502038"/>
            <a:ext cx="315753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a:extLst>
              <a:ext uri="{FF2B5EF4-FFF2-40B4-BE49-F238E27FC236}">
                <a16:creationId xmlns:a16="http://schemas.microsoft.com/office/drawing/2014/main" id="{12E7A200-B070-AB22-9CFA-82B4C305D12F}"/>
              </a:ext>
            </a:extLst>
          </p:cNvPr>
          <p:cNvSpPr txBox="1">
            <a:spLocks/>
          </p:cNvSpPr>
          <p:nvPr/>
        </p:nvSpPr>
        <p:spPr bwMode="auto">
          <a:xfrm>
            <a:off x="655983" y="2985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fr-CA" altLang="en-US" sz="6000">
                <a:solidFill>
                  <a:srgbClr val="FFFFFF"/>
                </a:solidFill>
                <a:ea typeface="ヒラギノ角ゴ Pro W3"/>
                <a:cs typeface="ヒラギノ角ゴ Pro W3"/>
              </a:rPr>
              <a:t>Questions?</a:t>
            </a:r>
          </a:p>
        </p:txBody>
      </p:sp>
    </p:spTree>
    <p:extLst>
      <p:ext uri="{BB962C8B-B14F-4D97-AF65-F5344CB8AC3E}">
        <p14:creationId xmlns:p14="http://schemas.microsoft.com/office/powerpoint/2010/main" val="11775359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58F9D40-D335-A675-DD9E-C55CA7AAACC5}"/>
              </a:ext>
            </a:extLst>
          </p:cNvPr>
          <p:cNvSpPr>
            <a:spLocks noGrp="1"/>
          </p:cNvSpPr>
          <p:nvPr>
            <p:ph type="title"/>
          </p:nvPr>
        </p:nvSpPr>
        <p:spPr>
          <a:xfrm>
            <a:off x="135835" y="271462"/>
            <a:ext cx="10515600" cy="1325563"/>
          </a:xfrm>
        </p:spPr>
        <p:txBody>
          <a:bodyPr/>
          <a:lstStyle/>
          <a:p>
            <a:pPr eaLnBrk="1" hangingPunct="1"/>
            <a:r>
              <a:rPr lang="en-CA" altLang="en-US" sz="3600" b="1" dirty="0">
                <a:solidFill>
                  <a:schemeClr val="bg1"/>
                </a:solidFill>
              </a:rPr>
              <a:t>Plan de </a:t>
            </a:r>
            <a:r>
              <a:rPr lang="en-CA" altLang="en-US" sz="3600" b="1" dirty="0" err="1">
                <a:solidFill>
                  <a:schemeClr val="bg1"/>
                </a:solidFill>
              </a:rPr>
              <a:t>présentation</a:t>
            </a:r>
            <a:endParaRPr lang="en-CA" altLang="en-US" sz="3600" b="1" dirty="0">
              <a:solidFill>
                <a:schemeClr val="bg1"/>
              </a:solidFill>
            </a:endParaRPr>
          </a:p>
        </p:txBody>
      </p:sp>
      <p:sp>
        <p:nvSpPr>
          <p:cNvPr id="4099" name="Content Placeholder 1">
            <a:extLst>
              <a:ext uri="{FF2B5EF4-FFF2-40B4-BE49-F238E27FC236}">
                <a16:creationId xmlns:a16="http://schemas.microsoft.com/office/drawing/2014/main" id="{23BF733B-74BC-D5B0-5137-2AEE81D0C19A}"/>
              </a:ext>
            </a:extLst>
          </p:cNvPr>
          <p:cNvSpPr>
            <a:spLocks noGrp="1"/>
          </p:cNvSpPr>
          <p:nvPr>
            <p:ph idx="1"/>
          </p:nvPr>
        </p:nvSpPr>
        <p:spPr/>
        <p:txBody>
          <a:bodyPr/>
          <a:lstStyle/>
          <a:p>
            <a:pPr marL="514350" indent="-514350">
              <a:lnSpc>
                <a:spcPct val="150000"/>
              </a:lnSpc>
              <a:buFont typeface="+mj-lt"/>
              <a:buAutoNum type="arabicPeriod"/>
              <a:defRPr/>
            </a:pPr>
            <a:r>
              <a:rPr lang="en-CA" altLang="en-US" sz="2600" b="1" dirty="0" err="1"/>
              <a:t>Présentation</a:t>
            </a:r>
            <a:r>
              <a:rPr lang="en-CA" altLang="en-US" sz="2600" b="1" dirty="0"/>
              <a:t> de </a:t>
            </a:r>
            <a:r>
              <a:rPr lang="en-CA" altLang="en-US" sz="2600" b="1" dirty="0" err="1"/>
              <a:t>l’équipe</a:t>
            </a:r>
          </a:p>
          <a:p>
            <a:pPr marL="514350" indent="-514350">
              <a:lnSpc>
                <a:spcPct val="100000"/>
              </a:lnSpc>
              <a:buFont typeface="+mj-lt"/>
              <a:buAutoNum type="arabicPeriod"/>
              <a:defRPr/>
            </a:pPr>
            <a:r>
              <a:rPr lang="en-CA" altLang="en-US" sz="2600" b="1" dirty="0"/>
              <a:t>Cadre </a:t>
            </a:r>
            <a:r>
              <a:rPr lang="en-CA" altLang="en-US" sz="2600" b="1" dirty="0" err="1"/>
              <a:t>légal</a:t>
            </a:r>
            <a:r>
              <a:rPr lang="en-CA" altLang="en-US" sz="2600" b="1" dirty="0"/>
              <a:t> et </a:t>
            </a:r>
            <a:r>
              <a:rPr lang="en-CA" altLang="en-US" sz="2600" b="1" dirty="0" err="1"/>
              <a:t>règlementaire</a:t>
            </a:r>
            <a:r>
              <a:rPr lang="en-CA" altLang="en-US" sz="2600" b="1" dirty="0"/>
              <a:t> de </a:t>
            </a:r>
            <a:r>
              <a:rPr lang="en-CA" altLang="en-US" sz="2600" b="1" dirty="0" err="1"/>
              <a:t>l’évaluation</a:t>
            </a:r>
            <a:r>
              <a:rPr lang="en-CA" altLang="en-US" sz="2600" b="1" dirty="0"/>
              <a:t> </a:t>
            </a:r>
            <a:r>
              <a:rPr lang="en-CA" altLang="en-US" sz="2600" b="1" dirty="0" err="1"/>
              <a:t>environnementale</a:t>
            </a:r>
            <a:r>
              <a:rPr lang="en-CA" altLang="en-US" sz="2600" b="1" dirty="0"/>
              <a:t> </a:t>
            </a:r>
            <a:r>
              <a:rPr lang="en-CA" altLang="en-US" sz="2600" b="1" dirty="0" err="1"/>
              <a:t>stratégique</a:t>
            </a:r>
            <a:endParaRPr lang="en-CA" altLang="en-US" sz="2600" b="1" dirty="0"/>
          </a:p>
          <a:p>
            <a:pPr lvl="1">
              <a:lnSpc>
                <a:spcPct val="150000"/>
              </a:lnSpc>
              <a:defRPr/>
            </a:pPr>
            <a:r>
              <a:rPr lang="en-CA" altLang="en-US" sz="2600" b="1" dirty="0"/>
              <a:t>Directive du Cabinet</a:t>
            </a:r>
          </a:p>
          <a:p>
            <a:pPr lvl="1">
              <a:lnSpc>
                <a:spcPct val="150000"/>
              </a:lnSpc>
              <a:defRPr/>
            </a:pPr>
            <a:r>
              <a:rPr lang="en-CA" altLang="en-US" sz="2600" b="1" dirty="0" err="1"/>
              <a:t>Survol</a:t>
            </a:r>
            <a:r>
              <a:rPr lang="en-CA" altLang="en-US" sz="2600" b="1" dirty="0"/>
              <a:t> sur </a:t>
            </a:r>
            <a:r>
              <a:rPr lang="en-CA" altLang="en-US" sz="2600" b="1" dirty="0" err="1"/>
              <a:t>l’ÉES</a:t>
            </a:r>
            <a:r>
              <a:rPr lang="en-CA" altLang="en-US" sz="2600" b="1" dirty="0"/>
              <a:t> de la Politique </a:t>
            </a:r>
            <a:r>
              <a:rPr lang="en-CA" altLang="en-US" sz="2600" b="1" dirty="0" err="1"/>
              <a:t>d’aide</a:t>
            </a:r>
            <a:r>
              <a:rPr lang="en-CA" altLang="en-US" sz="2600" b="1" dirty="0"/>
              <a:t> international </a:t>
            </a:r>
            <a:r>
              <a:rPr lang="en-CA" altLang="en-US" sz="2600" b="1" dirty="0" err="1"/>
              <a:t>féministe</a:t>
            </a:r>
            <a:r>
              <a:rPr lang="en-CA" altLang="en-US" sz="2600" b="1" dirty="0"/>
              <a:t> (PIAF)</a:t>
            </a:r>
          </a:p>
          <a:p>
            <a:pPr marL="514350" indent="-514350">
              <a:lnSpc>
                <a:spcPct val="150000"/>
              </a:lnSpc>
              <a:buFont typeface="+mj-lt"/>
              <a:buAutoNum type="arabicPeriod"/>
              <a:defRPr/>
            </a:pPr>
            <a:r>
              <a:rPr lang="en-CA" altLang="en-US" sz="2600" b="1" dirty="0" err="1"/>
              <a:t>Réalisations</a:t>
            </a:r>
            <a:r>
              <a:rPr lang="en-CA" altLang="en-US" sz="2600" b="1" dirty="0"/>
              <a:t> et </a:t>
            </a:r>
            <a:r>
              <a:rPr lang="en-CA" altLang="en-US" sz="2600" b="1" dirty="0" err="1"/>
              <a:t>opportunités</a:t>
            </a:r>
            <a:r>
              <a:rPr lang="en-CA" altLang="en-US" sz="2600" b="1" dirty="0"/>
              <a:t> en matière </a:t>
            </a:r>
            <a:r>
              <a:rPr lang="en-CA" altLang="en-US" sz="2600" b="1" dirty="0" err="1"/>
              <a:t>d’ÉES</a:t>
            </a:r>
            <a:endParaRPr lang="en-CA" altLang="en-US" sz="2600" b="1" dirty="0"/>
          </a:p>
          <a:p>
            <a:pPr marL="514350" indent="-514350">
              <a:lnSpc>
                <a:spcPct val="150000"/>
              </a:lnSpc>
              <a:buFont typeface="+mj-lt"/>
              <a:buAutoNum type="arabicPeriod"/>
              <a:defRPr/>
            </a:pPr>
            <a:r>
              <a:rPr lang="en-CA" altLang="en-US" sz="2600" b="1" dirty="0"/>
              <a:t>Questions</a:t>
            </a:r>
          </a:p>
          <a:p>
            <a:pPr>
              <a:defRPr/>
            </a:pPr>
            <a:endParaRPr lang="en-CA" altLang="en-US" dirty="0"/>
          </a:p>
        </p:txBody>
      </p:sp>
      <p:pic>
        <p:nvPicPr>
          <p:cNvPr id="4100" name="Picture 8">
            <a:extLst>
              <a:ext uri="{FF2B5EF4-FFF2-40B4-BE49-F238E27FC236}">
                <a16:creationId xmlns:a16="http://schemas.microsoft.com/office/drawing/2014/main" id="{41BCC9B6-5548-447E-BA10-3B8AEC322D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a:extLst>
              <a:ext uri="{FF2B5EF4-FFF2-40B4-BE49-F238E27FC236}">
                <a16:creationId xmlns:a16="http://schemas.microsoft.com/office/drawing/2014/main" id="{177B966B-7C59-BB9D-26B3-60BA6C877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
            <a:extLst>
              <a:ext uri="{FF2B5EF4-FFF2-40B4-BE49-F238E27FC236}">
                <a16:creationId xmlns:a16="http://schemas.microsoft.com/office/drawing/2014/main" id="{D01D86D9-F45B-2E78-6129-28712A0611FA}"/>
              </a:ext>
            </a:extLst>
          </p:cNvPr>
          <p:cNvGrpSpPr>
            <a:grpSpLocks/>
          </p:cNvGrpSpPr>
          <p:nvPr/>
        </p:nvGrpSpPr>
        <p:grpSpPr bwMode="auto">
          <a:xfrm>
            <a:off x="3031849" y="1485900"/>
            <a:ext cx="2614612" cy="5372100"/>
            <a:chOff x="239474" y="1649334"/>
            <a:chExt cx="2614613" cy="4909589"/>
          </a:xfrm>
        </p:grpSpPr>
        <p:sp>
          <p:nvSpPr>
            <p:cNvPr id="21" name="Rectangle 20">
              <a:extLst>
                <a:ext uri="{FF2B5EF4-FFF2-40B4-BE49-F238E27FC236}">
                  <a16:creationId xmlns:a16="http://schemas.microsoft.com/office/drawing/2014/main" id="{8B55365F-CA88-5426-107A-56D4D29F8CF1}"/>
                </a:ext>
              </a:extLst>
            </p:cNvPr>
            <p:cNvSpPr/>
            <p:nvPr/>
          </p:nvSpPr>
          <p:spPr>
            <a:xfrm>
              <a:off x="240020" y="1649334"/>
              <a:ext cx="2614067" cy="4909589"/>
            </a:xfrm>
            <a:prstGeom prst="rect">
              <a:avLst/>
            </a:prstGeom>
            <a:solidFill>
              <a:schemeClr val="bg1">
                <a:lumMod val="85000"/>
              </a:schemeClr>
            </a:solidFill>
            <a:ln w="22225">
              <a:solidFill>
                <a:schemeClr val="tx1"/>
              </a:solidFill>
            </a:ln>
            <a:effectLst>
              <a:glow rad="63500">
                <a:schemeClr val="accent4">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tIns="73152"/>
            <a:lstStyle/>
            <a:p>
              <a:pPr algn="ctr" eaLnBrk="1" fontAlgn="auto" hangingPunct="1">
                <a:spcBef>
                  <a:spcPts val="0"/>
                </a:spcBef>
                <a:spcAft>
                  <a:spcPts val="0"/>
                </a:spcAft>
                <a:defRPr/>
              </a:pPr>
              <a:r>
                <a:rPr lang="en-CA" sz="2000" b="1" dirty="0">
                  <a:solidFill>
                    <a:schemeClr val="tx1"/>
                  </a:solidFill>
                </a:rPr>
                <a:t> </a:t>
              </a:r>
            </a:p>
          </p:txBody>
        </p:sp>
        <p:sp>
          <p:nvSpPr>
            <p:cNvPr id="18" name="Rectangle 17">
              <a:extLst>
                <a:ext uri="{FF2B5EF4-FFF2-40B4-BE49-F238E27FC236}">
                  <a16:creationId xmlns:a16="http://schemas.microsoft.com/office/drawing/2014/main" id="{1A776E16-553B-B5E4-970C-7857FAFF1A8D}"/>
                </a:ext>
              </a:extLst>
            </p:cNvPr>
            <p:cNvSpPr/>
            <p:nvPr/>
          </p:nvSpPr>
          <p:spPr>
            <a:xfrm>
              <a:off x="239474" y="1679493"/>
              <a:ext cx="2614613" cy="1171444"/>
            </a:xfrm>
            <a:prstGeom prst="rect">
              <a:avLst/>
            </a:prstGeom>
            <a:solidFill>
              <a:srgbClr val="CDD1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73152" rIns="91440" bIns="45720" anchor="t"/>
            <a:lstStyle/>
            <a:p>
              <a:pPr algn="ctr" eaLnBrk="1" fontAlgn="auto" hangingPunct="1">
                <a:spcBef>
                  <a:spcPts val="0"/>
                </a:spcBef>
                <a:spcAft>
                  <a:spcPts val="0"/>
                </a:spcAft>
                <a:defRPr/>
              </a:pPr>
              <a:r>
                <a:rPr lang="en-CA" b="1" dirty="0">
                  <a:solidFill>
                    <a:schemeClr val="tx1"/>
                  </a:solidFill>
                </a:rPr>
                <a:t>Sécurité </a:t>
              </a:r>
              <a:r>
                <a:rPr lang="en-CA" b="1" dirty="0" err="1">
                  <a:solidFill>
                    <a:schemeClr val="tx1"/>
                  </a:solidFill>
                </a:rPr>
                <a:t>alimentaire</a:t>
              </a:r>
              <a:r>
                <a:rPr lang="en-CA" b="1" dirty="0">
                  <a:solidFill>
                    <a:schemeClr val="tx1"/>
                  </a:solidFill>
                </a:rPr>
                <a:t> et </a:t>
              </a:r>
              <a:r>
                <a:rPr lang="en-CA" b="1" dirty="0" err="1">
                  <a:solidFill>
                    <a:schemeClr val="tx1"/>
                  </a:solidFill>
                </a:rPr>
                <a:t>environnement</a:t>
              </a:r>
            </a:p>
            <a:p>
              <a:pPr algn="ctr" eaLnBrk="1" fontAlgn="auto" hangingPunct="1">
                <a:spcBef>
                  <a:spcPts val="0"/>
                </a:spcBef>
                <a:spcAft>
                  <a:spcPts val="0"/>
                </a:spcAft>
                <a:defRPr/>
              </a:pPr>
              <a:r>
                <a:rPr lang="en-CA" b="1" dirty="0">
                  <a:solidFill>
                    <a:schemeClr val="tx1"/>
                  </a:solidFill>
                </a:rPr>
                <a:t>MSD</a:t>
              </a:r>
            </a:p>
            <a:p>
              <a:pPr algn="ctr" eaLnBrk="1" fontAlgn="auto" hangingPunct="1">
                <a:spcBef>
                  <a:spcPts val="0"/>
                </a:spcBef>
                <a:spcAft>
                  <a:spcPts val="0"/>
                </a:spcAft>
                <a:defRPr/>
              </a:pPr>
              <a:r>
                <a:rPr lang="en-CA" b="1" dirty="0">
                  <a:solidFill>
                    <a:schemeClr val="tx1"/>
                  </a:solidFill>
                </a:rPr>
                <a:t>DG: Christine Campbell</a:t>
              </a:r>
            </a:p>
          </p:txBody>
        </p:sp>
        <p:sp>
          <p:nvSpPr>
            <p:cNvPr id="30" name="Rectangle 29">
              <a:extLst>
                <a:ext uri="{FF2B5EF4-FFF2-40B4-BE49-F238E27FC236}">
                  <a16:creationId xmlns:a16="http://schemas.microsoft.com/office/drawing/2014/main" id="{42526D34-4AC0-9D2A-276E-8CCE59E852C1}"/>
                </a:ext>
              </a:extLst>
            </p:cNvPr>
            <p:cNvSpPr/>
            <p:nvPr/>
          </p:nvSpPr>
          <p:spPr>
            <a:xfrm>
              <a:off x="239474" y="5362082"/>
              <a:ext cx="2605088" cy="86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en-CA" b="1" dirty="0">
                  <a:solidFill>
                    <a:schemeClr val="tx1"/>
                  </a:solidFill>
                </a:rPr>
                <a:t>Sécurité </a:t>
              </a:r>
              <a:r>
                <a:rPr lang="en-CA" b="1" dirty="0" err="1">
                  <a:solidFill>
                    <a:schemeClr val="tx1"/>
                  </a:solidFill>
                </a:rPr>
                <a:t>alimentaire</a:t>
              </a:r>
              <a:r>
                <a:rPr lang="en-CA" b="1" dirty="0">
                  <a:solidFill>
                    <a:schemeClr val="tx1"/>
                  </a:solidFill>
                </a:rPr>
                <a:t>- MSF</a:t>
              </a:r>
            </a:p>
          </p:txBody>
        </p:sp>
        <p:sp>
          <p:nvSpPr>
            <p:cNvPr id="31" name="Rectangle 30">
              <a:extLst>
                <a:ext uri="{FF2B5EF4-FFF2-40B4-BE49-F238E27FC236}">
                  <a16:creationId xmlns:a16="http://schemas.microsoft.com/office/drawing/2014/main" id="{DA621906-DADD-71AD-7D62-EF037D486DA5}"/>
                </a:ext>
              </a:extLst>
            </p:cNvPr>
            <p:cNvSpPr/>
            <p:nvPr/>
          </p:nvSpPr>
          <p:spPr>
            <a:xfrm>
              <a:off x="239474" y="3423961"/>
              <a:ext cx="2605088" cy="96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b="1" dirty="0" err="1">
                  <a:solidFill>
                    <a:schemeClr val="tx1"/>
                  </a:solidFill>
                </a:rPr>
                <a:t>Environnement</a:t>
              </a:r>
              <a:r>
                <a:rPr lang="en-CA" b="1" dirty="0">
                  <a:solidFill>
                    <a:schemeClr val="tx1"/>
                  </a:solidFill>
                </a:rPr>
                <a:t> – MSS</a:t>
              </a:r>
            </a:p>
            <a:p>
              <a:pPr algn="ctr" eaLnBrk="1" fontAlgn="auto" hangingPunct="1">
                <a:spcBef>
                  <a:spcPts val="0"/>
                </a:spcBef>
                <a:spcAft>
                  <a:spcPts val="0"/>
                </a:spcAft>
                <a:defRPr/>
              </a:pPr>
              <a:r>
                <a:rPr lang="en-CA" b="1" dirty="0">
                  <a:solidFill>
                    <a:schemeClr val="tx1"/>
                  </a:solidFill>
                </a:rPr>
                <a:t>Dir.: Tom Bui</a:t>
              </a:r>
            </a:p>
          </p:txBody>
        </p:sp>
        <p:cxnSp>
          <p:nvCxnSpPr>
            <p:cNvPr id="38" name="Straight Connector 37">
              <a:extLst>
                <a:ext uri="{FF2B5EF4-FFF2-40B4-BE49-F238E27FC236}">
                  <a16:creationId xmlns:a16="http://schemas.microsoft.com/office/drawing/2014/main" id="{B26F3EC3-F54E-8A43-E458-2CFF4FA535E0}"/>
                </a:ext>
              </a:extLst>
            </p:cNvPr>
            <p:cNvCxnSpPr/>
            <p:nvPr/>
          </p:nvCxnSpPr>
          <p:spPr>
            <a:xfrm>
              <a:off x="310911" y="4554135"/>
              <a:ext cx="2320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BF045B-E4B7-CA9A-DAB3-1544DCCF57E3}"/>
                </a:ext>
              </a:extLst>
            </p:cNvPr>
            <p:cNvCxnSpPr/>
            <p:nvPr/>
          </p:nvCxnSpPr>
          <p:spPr>
            <a:xfrm>
              <a:off x="398224" y="3323959"/>
              <a:ext cx="2320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491FD9B0-E60A-413F-B315-DBF17F9AF348}"/>
              </a:ext>
            </a:extLst>
          </p:cNvPr>
          <p:cNvSpPr>
            <a:spLocks noGrp="1"/>
          </p:cNvSpPr>
          <p:nvPr>
            <p:ph type="title"/>
          </p:nvPr>
        </p:nvSpPr>
        <p:spPr>
          <a:xfrm>
            <a:off x="0" y="455391"/>
            <a:ext cx="10515600" cy="954087"/>
          </a:xfrm>
        </p:spPr>
        <p:txBody>
          <a:bodyPr/>
          <a:lstStyle/>
          <a:p>
            <a:pPr eaLnBrk="1" hangingPunct="1">
              <a:lnSpc>
                <a:spcPct val="100000"/>
              </a:lnSpc>
              <a:spcBef>
                <a:spcPts val="900"/>
              </a:spcBef>
              <a:spcAft>
                <a:spcPts val="0"/>
              </a:spcAft>
              <a:defRPr/>
            </a:pPr>
            <a:r>
              <a:rPr lang="fr-CA" sz="3600" b="1" dirty="0">
                <a:solidFill>
                  <a:schemeClr val="bg1"/>
                </a:solidFill>
                <a:ea typeface="+mn-lt"/>
                <a:cs typeface="+mn-lt"/>
              </a:rPr>
              <a:t>Présentation de l’équipe</a:t>
            </a:r>
          </a:p>
        </p:txBody>
      </p:sp>
      <p:grpSp>
        <p:nvGrpSpPr>
          <p:cNvPr id="5124" name="Group 8">
            <a:extLst>
              <a:ext uri="{FF2B5EF4-FFF2-40B4-BE49-F238E27FC236}">
                <a16:creationId xmlns:a16="http://schemas.microsoft.com/office/drawing/2014/main" id="{3365E99D-B0A0-9985-9705-96E089E30603}"/>
              </a:ext>
            </a:extLst>
          </p:cNvPr>
          <p:cNvGrpSpPr>
            <a:grpSpLocks/>
          </p:cNvGrpSpPr>
          <p:nvPr/>
        </p:nvGrpSpPr>
        <p:grpSpPr bwMode="auto">
          <a:xfrm>
            <a:off x="6060281" y="1689062"/>
            <a:ext cx="2826544" cy="5168938"/>
            <a:chOff x="3860407" y="1932684"/>
            <a:chExt cx="2631860" cy="4476752"/>
          </a:xfrm>
        </p:grpSpPr>
        <p:sp>
          <p:nvSpPr>
            <p:cNvPr id="22" name="Rectangle 21">
              <a:extLst>
                <a:ext uri="{FF2B5EF4-FFF2-40B4-BE49-F238E27FC236}">
                  <a16:creationId xmlns:a16="http://schemas.microsoft.com/office/drawing/2014/main" id="{26769A67-CBEB-8E2B-D565-9F52C7933351}"/>
                </a:ext>
              </a:extLst>
            </p:cNvPr>
            <p:cNvSpPr/>
            <p:nvPr/>
          </p:nvSpPr>
          <p:spPr>
            <a:xfrm rot="16200000">
              <a:off x="2937961" y="2855130"/>
              <a:ext cx="4476752" cy="2631860"/>
            </a:xfrm>
            <a:prstGeom prst="rect">
              <a:avLst/>
            </a:prstGeom>
            <a:solidFill>
              <a:schemeClr val="bg1">
                <a:lumMod val="85000"/>
              </a:schemeClr>
            </a:solidFill>
            <a:ln w="22225">
              <a:solidFill>
                <a:schemeClr val="tx1"/>
              </a:solidFill>
            </a:ln>
            <a:effectLst>
              <a:glow rad="63500">
                <a:schemeClr val="accent4">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tIns="73152"/>
            <a:lstStyle/>
            <a:p>
              <a:pPr algn="ctr" eaLnBrk="1" fontAlgn="auto" hangingPunct="1">
                <a:spcBef>
                  <a:spcPts val="0"/>
                </a:spcBef>
                <a:spcAft>
                  <a:spcPts val="0"/>
                </a:spcAft>
                <a:defRPr/>
              </a:pPr>
              <a:r>
                <a:rPr lang="en-CA" sz="2000" b="1">
                  <a:solidFill>
                    <a:srgbClr val="CC99FF"/>
                  </a:solidFill>
                </a:rPr>
                <a:t> </a:t>
              </a:r>
              <a:endParaRPr lang="en-CA" sz="2000" b="1" dirty="0">
                <a:solidFill>
                  <a:srgbClr val="CC99FF"/>
                </a:solidFill>
              </a:endParaRPr>
            </a:p>
          </p:txBody>
        </p:sp>
        <p:sp>
          <p:nvSpPr>
            <p:cNvPr id="26" name="Rectangle 25">
              <a:extLst>
                <a:ext uri="{FF2B5EF4-FFF2-40B4-BE49-F238E27FC236}">
                  <a16:creationId xmlns:a16="http://schemas.microsoft.com/office/drawing/2014/main" id="{9F2EEDD0-FA91-FAD1-8D90-EA9C70150CCC}"/>
                </a:ext>
              </a:extLst>
            </p:cNvPr>
            <p:cNvSpPr/>
            <p:nvPr/>
          </p:nvSpPr>
          <p:spPr>
            <a:xfrm>
              <a:off x="3931882" y="3429697"/>
              <a:ext cx="2484145" cy="908050"/>
            </a:xfrm>
            <a:prstGeom prst="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73152"/>
            <a:lstStyle/>
            <a:p>
              <a:pPr algn="ctr" eaLnBrk="1" fontAlgn="auto" hangingPunct="1">
                <a:spcBef>
                  <a:spcPts val="0"/>
                </a:spcBef>
                <a:spcAft>
                  <a:spcPts val="0"/>
                </a:spcAft>
                <a:defRPr/>
              </a:pPr>
              <a:r>
                <a:rPr lang="fr-CA" b="1" dirty="0">
                  <a:solidFill>
                    <a:schemeClr val="tx1"/>
                  </a:solidFill>
                </a:rPr>
                <a:t>Équipe des spécialistes</a:t>
              </a:r>
            </a:p>
            <a:p>
              <a:pPr algn="ctr" eaLnBrk="1" fontAlgn="auto" hangingPunct="1">
                <a:spcBef>
                  <a:spcPts val="0"/>
                </a:spcBef>
                <a:spcAft>
                  <a:spcPts val="0"/>
                </a:spcAft>
                <a:defRPr/>
              </a:pPr>
              <a:r>
                <a:rPr lang="fr-CA" dirty="0" err="1">
                  <a:solidFill>
                    <a:schemeClr val="tx1"/>
                  </a:solidFill>
                </a:rPr>
                <a:t>Dir</a:t>
              </a:r>
              <a:r>
                <a:rPr lang="fr-CA" dirty="0">
                  <a:solidFill>
                    <a:schemeClr val="tx1"/>
                  </a:solidFill>
                </a:rPr>
                <a:t>. </a:t>
              </a:r>
              <a:r>
                <a:rPr lang="fr-CA" dirty="0" err="1">
                  <a:solidFill>
                    <a:schemeClr val="tx1"/>
                  </a:solidFill>
                </a:rPr>
                <a:t>adj</a:t>
              </a:r>
              <a:r>
                <a:rPr lang="fr-CA" dirty="0">
                  <a:solidFill>
                    <a:schemeClr val="tx1"/>
                  </a:solidFill>
                </a:rPr>
                <a:t>: </a:t>
              </a:r>
              <a:r>
                <a:rPr lang="en-CA" dirty="0">
                  <a:solidFill>
                    <a:schemeClr val="tx1"/>
                  </a:solidFill>
                </a:rPr>
                <a:t>Pascal Dehoux</a:t>
              </a:r>
            </a:p>
            <a:p>
              <a:pPr algn="ctr" eaLnBrk="1" fontAlgn="auto" hangingPunct="1">
                <a:spcBef>
                  <a:spcPts val="0"/>
                </a:spcBef>
                <a:spcAft>
                  <a:spcPts val="0"/>
                </a:spcAft>
                <a:defRPr/>
              </a:pPr>
              <a:endParaRPr lang="fr-CA" b="1" dirty="0">
                <a:solidFill>
                  <a:schemeClr val="tx1"/>
                </a:solidFill>
              </a:endParaRPr>
            </a:p>
          </p:txBody>
        </p:sp>
        <p:sp>
          <p:nvSpPr>
            <p:cNvPr id="34" name="Rectangle 33">
              <a:extLst>
                <a:ext uri="{FF2B5EF4-FFF2-40B4-BE49-F238E27FC236}">
                  <a16:creationId xmlns:a16="http://schemas.microsoft.com/office/drawing/2014/main" id="{5A69BF85-B152-96BE-939F-D270C5AEA0BE}"/>
                </a:ext>
              </a:extLst>
            </p:cNvPr>
            <p:cNvSpPr/>
            <p:nvPr/>
          </p:nvSpPr>
          <p:spPr>
            <a:xfrm>
              <a:off x="3931882" y="4379022"/>
              <a:ext cx="2488909" cy="976313"/>
            </a:xfrm>
            <a:prstGeom prst="rect">
              <a:avLst/>
            </a:prstGeom>
            <a:solidFill>
              <a:srgbClr val="CC99F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b="1" dirty="0" err="1">
                  <a:solidFill>
                    <a:schemeClr val="tx1"/>
                  </a:solidFill>
                </a:rPr>
                <a:t>Politique</a:t>
              </a:r>
              <a:endParaRPr lang="en-CA" b="1" dirty="0">
                <a:solidFill>
                  <a:schemeClr val="tx1"/>
                </a:solidFill>
              </a:endParaRPr>
            </a:p>
            <a:p>
              <a:pPr algn="ctr" eaLnBrk="1" fontAlgn="auto" hangingPunct="1">
                <a:spcBef>
                  <a:spcPts val="0"/>
                </a:spcBef>
                <a:spcAft>
                  <a:spcPts val="0"/>
                </a:spcAft>
                <a:defRPr/>
              </a:pPr>
              <a:r>
                <a:rPr lang="en-CA" b="1" dirty="0">
                  <a:solidFill>
                    <a:schemeClr val="tx1"/>
                  </a:solidFill>
                </a:rPr>
                <a:t>COP-ECCC</a:t>
              </a:r>
              <a:endParaRPr lang="en-CA" dirty="0">
                <a:solidFill>
                  <a:schemeClr val="tx1"/>
                </a:solidFill>
              </a:endParaRPr>
            </a:p>
          </p:txBody>
        </p:sp>
        <p:sp>
          <p:nvSpPr>
            <p:cNvPr id="35" name="Rectangle 34">
              <a:extLst>
                <a:ext uri="{FF2B5EF4-FFF2-40B4-BE49-F238E27FC236}">
                  <a16:creationId xmlns:a16="http://schemas.microsoft.com/office/drawing/2014/main" id="{17EC2FC1-9649-B80E-0ECF-4FFFD8F2B440}"/>
                </a:ext>
              </a:extLst>
            </p:cNvPr>
            <p:cNvSpPr/>
            <p:nvPr/>
          </p:nvSpPr>
          <p:spPr>
            <a:xfrm>
              <a:off x="3931882" y="2016821"/>
              <a:ext cx="2488909" cy="1239839"/>
            </a:xfrm>
            <a:prstGeom prst="rect">
              <a:avLst/>
            </a:prstGeom>
            <a:solidFill>
              <a:srgbClr val="FFCC66">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fr-CA" b="1" dirty="0" err="1">
                  <a:solidFill>
                    <a:schemeClr val="tx1"/>
                  </a:solidFill>
                </a:rPr>
                <a:t>lntégration</a:t>
              </a:r>
              <a:r>
                <a:rPr lang="fr-CA" b="1" dirty="0">
                  <a:solidFill>
                    <a:schemeClr val="tx1"/>
                  </a:solidFill>
                </a:rPr>
                <a:t> stratégique </a:t>
              </a:r>
              <a:r>
                <a:rPr lang="fr-CA" dirty="0">
                  <a:solidFill>
                    <a:schemeClr val="tx1"/>
                  </a:solidFill>
                </a:rPr>
                <a:t>Affaires diplomatiques et étrangères et FCIL et PSOP</a:t>
              </a:r>
              <a:endParaRPr lang="fr-CA" dirty="0">
                <a:solidFill>
                  <a:schemeClr val="tx1"/>
                </a:solidFill>
                <a:cs typeface="Calibri"/>
              </a:endParaRPr>
            </a:p>
            <a:p>
              <a:pPr algn="ctr" eaLnBrk="1" fontAlgn="auto" hangingPunct="1">
                <a:spcBef>
                  <a:spcPts val="0"/>
                </a:spcBef>
                <a:spcAft>
                  <a:spcPts val="0"/>
                </a:spcAft>
                <a:defRPr/>
              </a:pPr>
              <a:r>
                <a:rPr lang="fr-CA" sz="1600" dirty="0" err="1">
                  <a:solidFill>
                    <a:schemeClr val="tx1"/>
                  </a:solidFill>
                </a:rPr>
                <a:t>Dir</a:t>
              </a:r>
              <a:r>
                <a:rPr lang="fr-CA" sz="1600" dirty="0">
                  <a:solidFill>
                    <a:schemeClr val="tx1"/>
                  </a:solidFill>
                </a:rPr>
                <a:t>. adj: </a:t>
              </a:r>
              <a:r>
                <a:rPr lang="en-CA" sz="1600" dirty="0">
                  <a:solidFill>
                    <a:schemeClr val="tx1"/>
                  </a:solidFill>
                </a:rPr>
                <a:t>M-F Houle</a:t>
              </a:r>
              <a:endParaRPr lang="en-CA" sz="1600" dirty="0">
                <a:solidFill>
                  <a:schemeClr val="tx1"/>
                </a:solidFill>
                <a:cs typeface="Calibri"/>
              </a:endParaRPr>
            </a:p>
          </p:txBody>
        </p:sp>
        <p:sp>
          <p:nvSpPr>
            <p:cNvPr id="28" name="Rectangle 27">
              <a:extLst>
                <a:ext uri="{FF2B5EF4-FFF2-40B4-BE49-F238E27FC236}">
                  <a16:creationId xmlns:a16="http://schemas.microsoft.com/office/drawing/2014/main" id="{6DA1437C-9483-7273-AF0A-898B1145ED91}"/>
                </a:ext>
              </a:extLst>
            </p:cNvPr>
            <p:cNvSpPr/>
            <p:nvPr/>
          </p:nvSpPr>
          <p:spPr>
            <a:xfrm>
              <a:off x="3873114" y="5410898"/>
              <a:ext cx="2606447" cy="992188"/>
            </a:xfrm>
            <a:prstGeom prst="rect">
              <a:avLst/>
            </a:prstGeom>
            <a:solidFill>
              <a:srgbClr val="ABDBF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73152"/>
            <a:lstStyle/>
            <a:p>
              <a:pPr eaLnBrk="1" fontAlgn="auto" hangingPunct="1">
                <a:spcBef>
                  <a:spcPts val="0"/>
                </a:spcBef>
                <a:spcAft>
                  <a:spcPts val="0"/>
                </a:spcAft>
                <a:defRPr/>
              </a:pPr>
              <a:r>
                <a:rPr lang="fr-CA" dirty="0">
                  <a:solidFill>
                    <a:schemeClr val="tx1"/>
                  </a:solidFill>
                </a:rPr>
                <a:t>        </a:t>
              </a:r>
              <a:r>
                <a:rPr lang="fr-CA" b="1" dirty="0">
                  <a:solidFill>
                    <a:schemeClr val="tx1"/>
                  </a:solidFill>
                </a:rPr>
                <a:t>Programmation</a:t>
              </a:r>
              <a:r>
                <a:rPr lang="fr-CA" dirty="0">
                  <a:solidFill>
                    <a:schemeClr val="tx1"/>
                  </a:solidFill>
                </a:rPr>
                <a:t>      </a:t>
              </a:r>
              <a:r>
                <a:rPr lang="fr-CA" sz="1600" dirty="0">
                  <a:solidFill>
                    <a:schemeClr val="tx1"/>
                  </a:solidFill>
                </a:rPr>
                <a:t>(Projets </a:t>
              </a:r>
              <a:r>
                <a:rPr lang="fr-CA" sz="1600" dirty="0" err="1">
                  <a:solidFill>
                    <a:schemeClr val="tx1"/>
                  </a:solidFill>
                </a:rPr>
                <a:t>multis</a:t>
              </a:r>
              <a:r>
                <a:rPr lang="fr-CA" sz="1600" dirty="0">
                  <a:solidFill>
                    <a:schemeClr val="tx1"/>
                  </a:solidFill>
                </a:rPr>
                <a:t> en Environ. FVC/GCF, FEM/GEF</a:t>
              </a:r>
              <a:r>
                <a:rPr lang="fr-CA" dirty="0">
                  <a:solidFill>
                    <a:schemeClr val="tx1"/>
                  </a:solidFill>
                </a:rPr>
                <a:t>)</a:t>
              </a:r>
              <a:endParaRPr lang="en-CA" b="1" dirty="0">
                <a:solidFill>
                  <a:schemeClr val="tx1"/>
                </a:solidFill>
              </a:endParaRPr>
            </a:p>
          </p:txBody>
        </p:sp>
      </p:grpSp>
      <p:sp>
        <p:nvSpPr>
          <p:cNvPr id="5" name="Right Arrow 4">
            <a:extLst>
              <a:ext uri="{FF2B5EF4-FFF2-40B4-BE49-F238E27FC236}">
                <a16:creationId xmlns:a16="http://schemas.microsoft.com/office/drawing/2014/main" id="{CBC98A84-F274-A568-F4C1-DC9F7F4718E2}"/>
              </a:ext>
            </a:extLst>
          </p:cNvPr>
          <p:cNvSpPr/>
          <p:nvPr/>
        </p:nvSpPr>
        <p:spPr>
          <a:xfrm>
            <a:off x="5646461" y="4021894"/>
            <a:ext cx="413820" cy="1323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0" name="Right Arrow 39">
            <a:extLst>
              <a:ext uri="{FF2B5EF4-FFF2-40B4-BE49-F238E27FC236}">
                <a16:creationId xmlns:a16="http://schemas.microsoft.com/office/drawing/2014/main" id="{6FB6333B-9EDE-EA67-CD19-C3DB59C76E43}"/>
              </a:ext>
            </a:extLst>
          </p:cNvPr>
          <p:cNvSpPr/>
          <p:nvPr/>
        </p:nvSpPr>
        <p:spPr>
          <a:xfrm>
            <a:off x="8873179" y="2400300"/>
            <a:ext cx="656375" cy="1488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pSp>
        <p:nvGrpSpPr>
          <p:cNvPr id="2" name="Group 5">
            <a:extLst>
              <a:ext uri="{FF2B5EF4-FFF2-40B4-BE49-F238E27FC236}">
                <a16:creationId xmlns:a16="http://schemas.microsoft.com/office/drawing/2014/main" id="{8DC58F4C-B492-A517-EA1F-428B57A9EE0B}"/>
              </a:ext>
            </a:extLst>
          </p:cNvPr>
          <p:cNvGrpSpPr>
            <a:grpSpLocks/>
          </p:cNvGrpSpPr>
          <p:nvPr/>
        </p:nvGrpSpPr>
        <p:grpSpPr bwMode="auto">
          <a:xfrm>
            <a:off x="62664" y="1549363"/>
            <a:ext cx="2614066" cy="5186399"/>
            <a:chOff x="240020" y="1649334"/>
            <a:chExt cx="2614067" cy="4909589"/>
          </a:xfrm>
        </p:grpSpPr>
        <p:sp>
          <p:nvSpPr>
            <p:cNvPr id="4" name="Rectangle 3">
              <a:extLst>
                <a:ext uri="{FF2B5EF4-FFF2-40B4-BE49-F238E27FC236}">
                  <a16:creationId xmlns:a16="http://schemas.microsoft.com/office/drawing/2014/main" id="{464B7780-3D1E-426A-D948-52A09D6D3B8E}"/>
                </a:ext>
              </a:extLst>
            </p:cNvPr>
            <p:cNvSpPr/>
            <p:nvPr/>
          </p:nvSpPr>
          <p:spPr>
            <a:xfrm>
              <a:off x="240020" y="1649334"/>
              <a:ext cx="2614067" cy="4909589"/>
            </a:xfrm>
            <a:prstGeom prst="rect">
              <a:avLst/>
            </a:prstGeom>
            <a:solidFill>
              <a:schemeClr val="bg1">
                <a:lumMod val="85000"/>
              </a:schemeClr>
            </a:solidFill>
            <a:ln w="22225">
              <a:solidFill>
                <a:schemeClr val="tx1"/>
              </a:solidFill>
            </a:ln>
            <a:effectLst>
              <a:glow rad="63500">
                <a:schemeClr val="accent4">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tIns="73152"/>
            <a:lstStyle/>
            <a:p>
              <a:pPr algn="ctr" eaLnBrk="1" fontAlgn="auto" hangingPunct="1">
                <a:spcBef>
                  <a:spcPts val="0"/>
                </a:spcBef>
                <a:spcAft>
                  <a:spcPts val="0"/>
                </a:spcAft>
                <a:defRPr/>
              </a:pPr>
              <a:r>
                <a:rPr lang="en-CA" sz="2000" b="1" dirty="0">
                  <a:solidFill>
                    <a:schemeClr val="tx1"/>
                  </a:solidFill>
                </a:rPr>
                <a:t> </a:t>
              </a:r>
            </a:p>
          </p:txBody>
        </p:sp>
        <p:cxnSp>
          <p:nvCxnSpPr>
            <p:cNvPr id="9" name="Straight Connector 37">
              <a:extLst>
                <a:ext uri="{FF2B5EF4-FFF2-40B4-BE49-F238E27FC236}">
                  <a16:creationId xmlns:a16="http://schemas.microsoft.com/office/drawing/2014/main" id="{DF04CD79-293D-B8D1-401D-42E21BC6480E}"/>
                </a:ext>
              </a:extLst>
            </p:cNvPr>
            <p:cNvCxnSpPr/>
            <p:nvPr/>
          </p:nvCxnSpPr>
          <p:spPr>
            <a:xfrm>
              <a:off x="310911" y="4554135"/>
              <a:ext cx="2320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38">
              <a:extLst>
                <a:ext uri="{FF2B5EF4-FFF2-40B4-BE49-F238E27FC236}">
                  <a16:creationId xmlns:a16="http://schemas.microsoft.com/office/drawing/2014/main" id="{82DE81C1-3AFD-04C7-AC99-BCA3A54BB839}"/>
                </a:ext>
              </a:extLst>
            </p:cNvPr>
            <p:cNvCxnSpPr/>
            <p:nvPr/>
          </p:nvCxnSpPr>
          <p:spPr>
            <a:xfrm>
              <a:off x="398224" y="3323959"/>
              <a:ext cx="2320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FBADBBD-CE6B-C025-05A2-213BE7C371C6}"/>
              </a:ext>
            </a:extLst>
          </p:cNvPr>
          <p:cNvSpPr>
            <a:spLocks noChangeArrowheads="1"/>
          </p:cNvSpPr>
          <p:nvPr/>
        </p:nvSpPr>
        <p:spPr bwMode="auto">
          <a:xfrm>
            <a:off x="155002" y="3217748"/>
            <a:ext cx="2473912" cy="1477328"/>
          </a:xfrm>
          <a:prstGeom prst="rect">
            <a:avLst/>
          </a:prstGeom>
          <a:solidFill>
            <a:srgbClr val="CDD1AB"/>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98488" indent="-2428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54088" indent="-354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09688" indent="-354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52575" indent="-2428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9775" indent="-2428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66975" indent="-2428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24175" indent="-2428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81375" indent="-2428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CA" altLang="en-US" sz="1800" b="1" dirty="0" err="1">
                <a:solidFill>
                  <a:srgbClr val="000000"/>
                </a:solidFill>
                <a:latin typeface="Trebuchet MS" panose="020B0603020202020204" pitchFamily="34" charset="0"/>
              </a:rPr>
              <a:t>L'Honorable</a:t>
            </a:r>
            <a:r>
              <a:rPr lang="en-CA" altLang="en-US" sz="1800" b="1" dirty="0">
                <a:solidFill>
                  <a:srgbClr val="000000"/>
                </a:solidFill>
                <a:latin typeface="Trebuchet MS" panose="020B0603020202020204" pitchFamily="34" charset="0"/>
              </a:rPr>
              <a:t> </a:t>
            </a:r>
            <a:br>
              <a:rPr lang="en-CA" altLang="en-US" sz="1800" b="1" dirty="0">
                <a:latin typeface="Trebuchet MS" panose="020B0603020202020204" pitchFamily="34" charset="0"/>
              </a:rPr>
            </a:br>
            <a:r>
              <a:rPr lang="en-CA" altLang="en-US" sz="1800" b="1" dirty="0">
                <a:latin typeface="Trebuchet MS" panose="020B0603020202020204" pitchFamily="34" charset="0"/>
              </a:rPr>
              <a:t>Harjit S. Sajjan</a:t>
            </a:r>
            <a:endParaRPr lang="en-US" altLang="en-US" sz="1800" dirty="0">
              <a:latin typeface="Trebuchet MS" panose="020B0603020202020204" pitchFamily="34" charset="0"/>
            </a:endParaRPr>
          </a:p>
          <a:p>
            <a:pPr algn="r" eaLnBrk="1" hangingPunct="1">
              <a:lnSpc>
                <a:spcPct val="100000"/>
              </a:lnSpc>
              <a:spcBef>
                <a:spcPct val="0"/>
              </a:spcBef>
              <a:buFontTx/>
              <a:buNone/>
            </a:pPr>
            <a:r>
              <a:rPr lang="en-CA" altLang="en-US" sz="1800" dirty="0" err="1">
                <a:solidFill>
                  <a:srgbClr val="000000"/>
                </a:solidFill>
                <a:latin typeface="Trebuchet MS" panose="020B0603020202020204" pitchFamily="34" charset="0"/>
              </a:rPr>
              <a:t>Ministre</a:t>
            </a:r>
            <a:r>
              <a:rPr lang="en-CA" altLang="en-US" sz="1800" dirty="0">
                <a:solidFill>
                  <a:srgbClr val="000000"/>
                </a:solidFill>
                <a:latin typeface="Trebuchet MS" panose="020B0603020202020204" pitchFamily="34" charset="0"/>
              </a:rPr>
              <a:t> du </a:t>
            </a:r>
            <a:r>
              <a:rPr lang="en-CA" altLang="en-US" sz="1800" dirty="0" err="1">
                <a:solidFill>
                  <a:srgbClr val="000000"/>
                </a:solidFill>
                <a:latin typeface="Trebuchet MS" panose="020B0603020202020204" pitchFamily="34" charset="0"/>
              </a:rPr>
              <a:t>Développement</a:t>
            </a:r>
            <a:r>
              <a:rPr lang="en-CA" altLang="en-US" sz="1800" dirty="0">
                <a:solidFill>
                  <a:srgbClr val="000000"/>
                </a:solidFill>
                <a:latin typeface="Trebuchet MS" panose="020B0603020202020204" pitchFamily="34" charset="0"/>
              </a:rPr>
              <a:t> international </a:t>
            </a:r>
            <a:endParaRPr lang="en-CA" altLang="en-US" sz="1800" dirty="0">
              <a:latin typeface="Trebuchet MS" panose="020B0603020202020204" pitchFamily="34" charset="0"/>
            </a:endParaRPr>
          </a:p>
        </p:txBody>
      </p:sp>
      <p:sp>
        <p:nvSpPr>
          <p:cNvPr id="7" name="Rectangle 6">
            <a:extLst>
              <a:ext uri="{FF2B5EF4-FFF2-40B4-BE49-F238E27FC236}">
                <a16:creationId xmlns:a16="http://schemas.microsoft.com/office/drawing/2014/main" id="{C1844ED6-29B5-7EA2-5643-C1C51F35A4DF}"/>
              </a:ext>
            </a:extLst>
          </p:cNvPr>
          <p:cNvSpPr/>
          <p:nvPr/>
        </p:nvSpPr>
        <p:spPr>
          <a:xfrm>
            <a:off x="9536948" y="3743325"/>
            <a:ext cx="2592388" cy="2995612"/>
          </a:xfrm>
          <a:prstGeom prst="rect">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73152" rIns="91440" bIns="45720" anchor="t"/>
          <a:lstStyle/>
          <a:p>
            <a:pPr algn="ctr" eaLnBrk="1" fontAlgn="auto" hangingPunct="1">
              <a:spcBef>
                <a:spcPts val="0"/>
              </a:spcBef>
              <a:spcAft>
                <a:spcPts val="0"/>
              </a:spcAft>
              <a:defRPr/>
            </a:pPr>
            <a:r>
              <a:rPr lang="en-CA" b="1" dirty="0">
                <a:solidFill>
                  <a:schemeClr val="tx1"/>
                </a:solidFill>
              </a:rPr>
              <a:t>Edna Civil Blanc</a:t>
            </a:r>
            <a:endParaRPr lang="en-CA" b="1" dirty="0">
              <a:solidFill>
                <a:srgbClr val="FF0000"/>
              </a:solidFill>
            </a:endParaRPr>
          </a:p>
          <a:p>
            <a:pPr algn="ctr" eaLnBrk="1" fontAlgn="auto" hangingPunct="1">
              <a:spcBef>
                <a:spcPts val="0"/>
              </a:spcBef>
              <a:spcAft>
                <a:spcPts val="0"/>
              </a:spcAft>
              <a:defRPr/>
            </a:pPr>
            <a:r>
              <a:rPr lang="en-CA" b="1" dirty="0" err="1">
                <a:solidFill>
                  <a:srgbClr val="FF0000"/>
                </a:solidFill>
              </a:rPr>
              <a:t>Géographique</a:t>
            </a:r>
            <a:endParaRPr lang="en-CA" b="1" dirty="0">
              <a:solidFill>
                <a:srgbClr val="FF0000"/>
              </a:solidFill>
            </a:endParaRPr>
          </a:p>
          <a:p>
            <a:pPr algn="ctr" eaLnBrk="1" fontAlgn="auto" hangingPunct="1">
              <a:spcBef>
                <a:spcPts val="0"/>
              </a:spcBef>
              <a:spcAft>
                <a:spcPts val="0"/>
              </a:spcAft>
              <a:defRPr/>
            </a:pPr>
            <a:r>
              <a:rPr lang="en-CA" sz="1400" b="1" dirty="0" err="1">
                <a:solidFill>
                  <a:schemeClr val="tx1"/>
                </a:solidFill>
              </a:rPr>
              <a:t>Bénin</a:t>
            </a:r>
            <a:endParaRPr lang="en-CA" sz="1400" b="1" dirty="0">
              <a:solidFill>
                <a:schemeClr val="tx1"/>
              </a:solidFill>
            </a:endParaRPr>
          </a:p>
          <a:p>
            <a:pPr algn="ctr" eaLnBrk="1" fontAlgn="auto" hangingPunct="1">
              <a:spcBef>
                <a:spcPts val="0"/>
              </a:spcBef>
              <a:spcAft>
                <a:spcPts val="0"/>
              </a:spcAft>
              <a:defRPr/>
            </a:pPr>
            <a:r>
              <a:rPr lang="en-CA" sz="1400" b="1" dirty="0">
                <a:solidFill>
                  <a:schemeClr val="tx1"/>
                </a:solidFill>
              </a:rPr>
              <a:t>Burkina-Faso</a:t>
            </a:r>
          </a:p>
          <a:p>
            <a:pPr algn="ctr" eaLnBrk="1" fontAlgn="auto" hangingPunct="1">
              <a:spcBef>
                <a:spcPts val="0"/>
              </a:spcBef>
              <a:spcAft>
                <a:spcPts val="0"/>
              </a:spcAft>
              <a:defRPr/>
            </a:pPr>
            <a:r>
              <a:rPr lang="en-CA" sz="1400" b="1" dirty="0">
                <a:solidFill>
                  <a:schemeClr val="tx1"/>
                </a:solidFill>
              </a:rPr>
              <a:t>Sénégal</a:t>
            </a:r>
          </a:p>
          <a:p>
            <a:pPr algn="ctr" eaLnBrk="1" fontAlgn="auto" hangingPunct="1">
              <a:spcBef>
                <a:spcPts val="0"/>
              </a:spcBef>
              <a:spcAft>
                <a:spcPts val="0"/>
              </a:spcAft>
              <a:defRPr/>
            </a:pPr>
            <a:r>
              <a:rPr lang="en-CA" sz="1400" b="1" dirty="0">
                <a:solidFill>
                  <a:schemeClr val="tx1"/>
                </a:solidFill>
              </a:rPr>
              <a:t>Haiti</a:t>
            </a:r>
          </a:p>
          <a:p>
            <a:pPr algn="ctr" eaLnBrk="1" fontAlgn="auto" hangingPunct="1">
              <a:spcBef>
                <a:spcPts val="0"/>
              </a:spcBef>
              <a:spcAft>
                <a:spcPts val="0"/>
              </a:spcAft>
              <a:defRPr/>
            </a:pPr>
            <a:r>
              <a:rPr lang="en-CA" sz="1400" b="1" dirty="0" err="1">
                <a:solidFill>
                  <a:schemeClr val="tx1"/>
                </a:solidFill>
              </a:rPr>
              <a:t>Guinée</a:t>
            </a:r>
            <a:endParaRPr lang="en-CA" sz="1400" b="1" dirty="0">
              <a:solidFill>
                <a:schemeClr val="tx1"/>
              </a:solidFill>
            </a:endParaRPr>
          </a:p>
          <a:p>
            <a:pPr algn="ctr" eaLnBrk="1" fontAlgn="auto" hangingPunct="1">
              <a:spcBef>
                <a:spcPts val="0"/>
              </a:spcBef>
              <a:spcAft>
                <a:spcPts val="0"/>
              </a:spcAft>
              <a:defRPr/>
            </a:pPr>
            <a:r>
              <a:rPr lang="en-CA" sz="1400" b="1" dirty="0">
                <a:solidFill>
                  <a:schemeClr val="tx1"/>
                </a:solidFill>
              </a:rPr>
              <a:t>(Togo-)</a:t>
            </a:r>
          </a:p>
          <a:p>
            <a:pPr algn="ctr" eaLnBrk="1" fontAlgn="auto" hangingPunct="1">
              <a:spcBef>
                <a:spcPts val="0"/>
              </a:spcBef>
              <a:spcAft>
                <a:spcPts val="0"/>
              </a:spcAft>
              <a:defRPr/>
            </a:pPr>
            <a:r>
              <a:rPr lang="en-CA" b="1" dirty="0" err="1">
                <a:solidFill>
                  <a:srgbClr val="FF0000"/>
                </a:solidFill>
              </a:rPr>
              <a:t>Coorporatif</a:t>
            </a:r>
            <a:endParaRPr lang="en-CA" b="1" dirty="0">
              <a:solidFill>
                <a:srgbClr val="FF0000"/>
              </a:solidFill>
            </a:endParaRPr>
          </a:p>
          <a:p>
            <a:pPr algn="ctr" eaLnBrk="1" fontAlgn="auto" hangingPunct="1">
              <a:spcBef>
                <a:spcPts val="0"/>
              </a:spcBef>
              <a:spcAft>
                <a:spcPts val="0"/>
              </a:spcAft>
              <a:defRPr/>
            </a:pPr>
            <a:r>
              <a:rPr lang="en-CA" sz="1400" b="1" dirty="0">
                <a:solidFill>
                  <a:schemeClr val="tx1"/>
                </a:solidFill>
              </a:rPr>
              <a:t>Agriculture, </a:t>
            </a:r>
            <a:r>
              <a:rPr lang="en-CA" sz="1400" b="1" dirty="0" err="1">
                <a:solidFill>
                  <a:schemeClr val="tx1"/>
                </a:solidFill>
              </a:rPr>
              <a:t>Séc</a:t>
            </a:r>
            <a:r>
              <a:rPr lang="en-CA" sz="1400" b="1" dirty="0">
                <a:solidFill>
                  <a:schemeClr val="tx1"/>
                </a:solidFill>
              </a:rPr>
              <a:t>. </a:t>
            </a:r>
            <a:r>
              <a:rPr lang="en-CA" sz="1400" b="1">
                <a:solidFill>
                  <a:schemeClr val="tx1"/>
                </a:solidFill>
              </a:rPr>
              <a:t>alim</a:t>
            </a:r>
            <a:endParaRPr lang="en-CA" sz="1400" b="1" dirty="0">
              <a:solidFill>
                <a:schemeClr val="tx1"/>
              </a:solidFill>
            </a:endParaRPr>
          </a:p>
          <a:p>
            <a:pPr algn="ctr" eaLnBrk="1" fontAlgn="auto" hangingPunct="1">
              <a:spcBef>
                <a:spcPts val="0"/>
              </a:spcBef>
              <a:spcAft>
                <a:spcPts val="0"/>
              </a:spcAft>
              <a:defRPr/>
            </a:pPr>
            <a:r>
              <a:rPr lang="en-CA" sz="1400" b="1" dirty="0" err="1">
                <a:solidFill>
                  <a:schemeClr val="tx1"/>
                </a:solidFill>
              </a:rPr>
              <a:t>Évaluation</a:t>
            </a:r>
            <a:r>
              <a:rPr lang="en-CA" sz="1400" b="1" dirty="0">
                <a:solidFill>
                  <a:schemeClr val="tx1"/>
                </a:solidFill>
              </a:rPr>
              <a:t> env. et LÉI</a:t>
            </a:r>
            <a:endParaRPr lang="en-CA" sz="1400" b="1" dirty="0">
              <a:solidFill>
                <a:schemeClr val="tx1"/>
              </a:solidFill>
              <a:cs typeface="Calibri"/>
            </a:endParaRPr>
          </a:p>
          <a:p>
            <a:pPr algn="ctr" eaLnBrk="1" fontAlgn="auto" hangingPunct="1">
              <a:spcBef>
                <a:spcPts val="0"/>
              </a:spcBef>
              <a:spcAft>
                <a:spcPts val="0"/>
              </a:spcAft>
              <a:defRPr/>
            </a:pPr>
            <a:r>
              <a:rPr lang="en-CA" sz="1400" b="1" dirty="0" err="1">
                <a:solidFill>
                  <a:schemeClr val="tx1"/>
                </a:solidFill>
              </a:rPr>
              <a:t>Projets</a:t>
            </a:r>
            <a:r>
              <a:rPr lang="en-CA" sz="1400" b="1" dirty="0">
                <a:solidFill>
                  <a:schemeClr val="tx1"/>
                </a:solidFill>
              </a:rPr>
              <a:t> </a:t>
            </a:r>
            <a:r>
              <a:rPr lang="en-CA" sz="1400" b="1" dirty="0" err="1">
                <a:solidFill>
                  <a:schemeClr val="tx1"/>
                </a:solidFill>
              </a:rPr>
              <a:t>Humanitaires</a:t>
            </a:r>
            <a:r>
              <a:rPr lang="en-CA" sz="1400" b="1" dirty="0">
                <a:solidFill>
                  <a:schemeClr val="tx1"/>
                </a:solidFill>
              </a:rPr>
              <a:t> (…)</a:t>
            </a:r>
          </a:p>
        </p:txBody>
      </p:sp>
      <p:sp>
        <p:nvSpPr>
          <p:cNvPr id="8" name="Rectangle 7">
            <a:extLst>
              <a:ext uri="{FF2B5EF4-FFF2-40B4-BE49-F238E27FC236}">
                <a16:creationId xmlns:a16="http://schemas.microsoft.com/office/drawing/2014/main" id="{F754258B-B2BF-DD22-9F74-11E9E2667A76}"/>
              </a:ext>
            </a:extLst>
          </p:cNvPr>
          <p:cNvSpPr/>
          <p:nvPr/>
        </p:nvSpPr>
        <p:spPr>
          <a:xfrm>
            <a:off x="9496639" y="1701762"/>
            <a:ext cx="2592388" cy="1585913"/>
          </a:xfrm>
          <a:prstGeom prst="rect">
            <a:avLst/>
          </a:prstGeom>
          <a:solidFill>
            <a:srgbClr val="CDD1AB">
              <a:alpha val="56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73152" rIns="91440" bIns="45720" anchor="t"/>
          <a:lstStyle/>
          <a:p>
            <a:pPr algn="ctr" eaLnBrk="1" fontAlgn="auto" hangingPunct="1">
              <a:spcBef>
                <a:spcPts val="0"/>
              </a:spcBef>
              <a:spcAft>
                <a:spcPts val="0"/>
              </a:spcAft>
              <a:defRPr/>
            </a:pPr>
            <a:r>
              <a:rPr lang="en-CA" b="1" dirty="0">
                <a:solidFill>
                  <a:schemeClr val="tx1"/>
                </a:solidFill>
              </a:rPr>
              <a:t>Marie-France Houle</a:t>
            </a:r>
          </a:p>
          <a:p>
            <a:pPr algn="ctr" eaLnBrk="1" fontAlgn="auto" hangingPunct="1">
              <a:spcBef>
                <a:spcPts val="0"/>
              </a:spcBef>
              <a:spcAft>
                <a:spcPts val="0"/>
              </a:spcAft>
              <a:defRPr/>
            </a:pPr>
            <a:endParaRPr lang="en-CA" b="1" dirty="0">
              <a:solidFill>
                <a:schemeClr val="tx1"/>
              </a:solidFill>
            </a:endParaRPr>
          </a:p>
          <a:p>
            <a:pPr algn="ctr" eaLnBrk="1" fontAlgn="auto" hangingPunct="1">
              <a:spcBef>
                <a:spcPts val="0"/>
              </a:spcBef>
              <a:spcAft>
                <a:spcPts val="0"/>
              </a:spcAft>
              <a:defRPr/>
            </a:pPr>
            <a:r>
              <a:rPr lang="en-CA" b="1" dirty="0">
                <a:solidFill>
                  <a:schemeClr val="tx1"/>
                </a:solidFill>
              </a:rPr>
              <a:t>Nicolas Tremblay</a:t>
            </a:r>
          </a:p>
          <a:p>
            <a:pPr algn="ctr" eaLnBrk="1" fontAlgn="auto" hangingPunct="1">
              <a:spcBef>
                <a:spcPts val="0"/>
              </a:spcBef>
              <a:spcAft>
                <a:spcPts val="0"/>
              </a:spcAft>
              <a:defRPr/>
            </a:pPr>
            <a:endParaRPr lang="en-CA" b="1" dirty="0">
              <a:solidFill>
                <a:srgbClr val="FF0000"/>
              </a:solidFill>
            </a:endParaRPr>
          </a:p>
        </p:txBody>
      </p:sp>
      <p:sp>
        <p:nvSpPr>
          <p:cNvPr id="14" name="Rectangle 9">
            <a:extLst>
              <a:ext uri="{FF2B5EF4-FFF2-40B4-BE49-F238E27FC236}">
                <a16:creationId xmlns:a16="http://schemas.microsoft.com/office/drawing/2014/main" id="{A3220703-B1EE-DA2C-1907-ACAFD4AFD639}"/>
              </a:ext>
            </a:extLst>
          </p:cNvPr>
          <p:cNvSpPr>
            <a:spLocks noChangeArrowheads="1"/>
          </p:cNvSpPr>
          <p:nvPr/>
        </p:nvSpPr>
        <p:spPr bwMode="auto">
          <a:xfrm>
            <a:off x="-8774" y="1637264"/>
            <a:ext cx="26758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buFont typeface="Arial" panose="020B0604020202020204" pitchFamily="34" charset="0"/>
              <a:buChar char="•"/>
              <a:defRPr sz="2000">
                <a:solidFill>
                  <a:schemeClr val="tx1"/>
                </a:solidFill>
                <a:latin typeface="Trebuchet MS" panose="020B0603020202020204" pitchFamily="34" charset="0"/>
              </a:defRPr>
            </a:lvl1pPr>
            <a:lvl2pPr marL="598488" indent="-242888">
              <a:buFont typeface="Arial" panose="020B0604020202020204" pitchFamily="34" charset="0"/>
              <a:buChar char="-"/>
              <a:defRPr sz="2000">
                <a:solidFill>
                  <a:schemeClr val="tx1"/>
                </a:solidFill>
                <a:latin typeface="Trebuchet MS" panose="020B0603020202020204" pitchFamily="34" charset="0"/>
              </a:defRPr>
            </a:lvl2pPr>
            <a:lvl3pPr marL="954088" indent="-354013">
              <a:buFont typeface="Courier New" panose="02070309020205020404" pitchFamily="49" charset="0"/>
              <a:buChar char="o"/>
              <a:defRPr>
                <a:solidFill>
                  <a:schemeClr val="tx1"/>
                </a:solidFill>
                <a:latin typeface="Trebuchet MS" panose="020B0603020202020204" pitchFamily="34" charset="0"/>
              </a:defRPr>
            </a:lvl3pPr>
            <a:lvl4pPr marL="1309688" indent="-354013">
              <a:buFont typeface="Arial" panose="020B0604020202020204" pitchFamily="34" charset="0"/>
              <a:buChar char="–"/>
              <a:defRPr sz="1600">
                <a:solidFill>
                  <a:schemeClr val="tx1"/>
                </a:solidFill>
                <a:latin typeface="Trebuchet MS" panose="020B0603020202020204" pitchFamily="34" charset="0"/>
              </a:defRPr>
            </a:lvl4pPr>
            <a:lvl5pPr marL="1552575" indent="-242888">
              <a:buFont typeface="Arial" panose="020B0604020202020204" pitchFamily="34" charset="0"/>
              <a:buChar char="»"/>
              <a:defRPr sz="1400">
                <a:solidFill>
                  <a:schemeClr val="tx1"/>
                </a:solidFill>
                <a:latin typeface="Trebuchet MS" panose="020B0603020202020204" pitchFamily="34" charset="0"/>
              </a:defRPr>
            </a:lvl5pPr>
            <a:lvl6pPr marL="20097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4669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29241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3813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algn="r" eaLnBrk="1" hangingPunct="1">
              <a:buFontTx/>
              <a:buNone/>
            </a:pPr>
            <a:r>
              <a:rPr lang="en-CA" altLang="en-US" sz="1800" b="1" dirty="0" err="1">
                <a:latin typeface="Trebuchet MS"/>
              </a:rPr>
              <a:t>L'Honorable</a:t>
            </a:r>
            <a:r>
              <a:rPr lang="en-CA" altLang="en-US" sz="1800" b="1" dirty="0">
                <a:latin typeface="Trebuchet MS"/>
              </a:rPr>
              <a:t> </a:t>
            </a:r>
            <a:br>
              <a:rPr lang="en-CA" altLang="en-US" sz="1800" b="1" dirty="0"/>
            </a:br>
            <a:r>
              <a:rPr lang="en-CA" altLang="en-US" sz="1800" b="1" dirty="0" err="1">
                <a:latin typeface="Trebuchet MS"/>
              </a:rPr>
              <a:t>Mélanie</a:t>
            </a:r>
            <a:r>
              <a:rPr lang="en-CA" altLang="en-US" sz="1800" b="1" dirty="0">
                <a:latin typeface="Trebuchet MS"/>
              </a:rPr>
              <a:t> Joly </a:t>
            </a:r>
            <a:endParaRPr lang="en-US" altLang="en-US" sz="1800" dirty="0">
              <a:latin typeface="Trebuchet MS"/>
            </a:endParaRPr>
          </a:p>
          <a:p>
            <a:pPr algn="r" eaLnBrk="1" hangingPunct="1">
              <a:buFontTx/>
              <a:buNone/>
            </a:pPr>
            <a:r>
              <a:rPr lang="fr-CA" altLang="en-US" sz="1800" dirty="0">
                <a:latin typeface="Trebuchet MS"/>
              </a:rPr>
              <a:t>Ministre des Affaires étrangères</a:t>
            </a:r>
          </a:p>
        </p:txBody>
      </p:sp>
      <p:sp>
        <p:nvSpPr>
          <p:cNvPr id="16" name="Rectangle 11">
            <a:extLst>
              <a:ext uri="{FF2B5EF4-FFF2-40B4-BE49-F238E27FC236}">
                <a16:creationId xmlns:a16="http://schemas.microsoft.com/office/drawing/2014/main" id="{328043CD-2892-EE7A-A6A4-00F6E24C4C68}"/>
              </a:ext>
            </a:extLst>
          </p:cNvPr>
          <p:cNvSpPr>
            <a:spLocks noChangeArrowheads="1"/>
          </p:cNvSpPr>
          <p:nvPr/>
        </p:nvSpPr>
        <p:spPr bwMode="auto">
          <a:xfrm>
            <a:off x="234964" y="5096605"/>
            <a:ext cx="239395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buFont typeface="Arial" panose="020B0604020202020204" pitchFamily="34" charset="0"/>
              <a:buChar char="•"/>
              <a:defRPr sz="2000">
                <a:solidFill>
                  <a:schemeClr val="tx1"/>
                </a:solidFill>
                <a:latin typeface="Trebuchet MS" panose="020B0603020202020204" pitchFamily="34" charset="0"/>
              </a:defRPr>
            </a:lvl1pPr>
            <a:lvl2pPr marL="598488" indent="-242888">
              <a:buFont typeface="Arial" panose="020B0604020202020204" pitchFamily="34" charset="0"/>
              <a:buChar char="-"/>
              <a:defRPr sz="2000">
                <a:solidFill>
                  <a:schemeClr val="tx1"/>
                </a:solidFill>
                <a:latin typeface="Trebuchet MS" panose="020B0603020202020204" pitchFamily="34" charset="0"/>
              </a:defRPr>
            </a:lvl2pPr>
            <a:lvl3pPr marL="954088" indent="-354013">
              <a:buFont typeface="Courier New" panose="02070309020205020404" pitchFamily="49" charset="0"/>
              <a:buChar char="o"/>
              <a:defRPr>
                <a:solidFill>
                  <a:schemeClr val="tx1"/>
                </a:solidFill>
                <a:latin typeface="Trebuchet MS" panose="020B0603020202020204" pitchFamily="34" charset="0"/>
              </a:defRPr>
            </a:lvl3pPr>
            <a:lvl4pPr marL="1309688" indent="-354013">
              <a:buFont typeface="Arial" panose="020B0604020202020204" pitchFamily="34" charset="0"/>
              <a:buChar char="–"/>
              <a:defRPr sz="1600">
                <a:solidFill>
                  <a:schemeClr val="tx1"/>
                </a:solidFill>
                <a:latin typeface="Trebuchet MS" panose="020B0603020202020204" pitchFamily="34" charset="0"/>
              </a:defRPr>
            </a:lvl4pPr>
            <a:lvl5pPr marL="1552575" indent="-242888">
              <a:buFont typeface="Arial" panose="020B0604020202020204" pitchFamily="34" charset="0"/>
              <a:buChar char="»"/>
              <a:defRPr sz="1400">
                <a:solidFill>
                  <a:schemeClr val="tx1"/>
                </a:solidFill>
                <a:latin typeface="Trebuchet MS" panose="020B0603020202020204" pitchFamily="34" charset="0"/>
              </a:defRPr>
            </a:lvl5pPr>
            <a:lvl6pPr marL="20097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4669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29241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381375" indent="-242888" eaLnBrk="0" fontAlgn="base" hangingPunct="0">
              <a:spcBef>
                <a:spcPct val="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algn="r" eaLnBrk="1" hangingPunct="1">
              <a:buFontTx/>
              <a:buNone/>
            </a:pPr>
            <a:r>
              <a:rPr lang="fr-CA" altLang="en-US" sz="1600" b="1" dirty="0">
                <a:latin typeface="Trebuchet MS"/>
              </a:rPr>
              <a:t>L'Honorable Mary </a:t>
            </a:r>
            <a:r>
              <a:rPr lang="fr-CA" altLang="en-US" sz="1600" b="1" dirty="0" err="1">
                <a:latin typeface="Trebuchet MS"/>
              </a:rPr>
              <a:t>Ng</a:t>
            </a:r>
            <a:endParaRPr lang="fr-CA" altLang="en-US" sz="1600" b="1" dirty="0">
              <a:latin typeface="Trebuchet MS"/>
            </a:endParaRPr>
          </a:p>
          <a:p>
            <a:pPr algn="r" eaLnBrk="1" hangingPunct="1">
              <a:buFontTx/>
              <a:buNone/>
            </a:pPr>
            <a:r>
              <a:rPr lang="fr-CA" altLang="en-US" sz="1400" b="1" dirty="0">
                <a:latin typeface="Trebuchet MS"/>
              </a:rPr>
              <a:t>Ministre de la Petite Entreprise, de la Promotion des Exportations et du Commerce International</a:t>
            </a:r>
            <a:endParaRPr lang="fr-CA" altLang="en-US" sz="1800" b="1" dirty="0">
              <a:latin typeface="Trebuchet MS"/>
            </a:endParaRPr>
          </a:p>
        </p:txBody>
      </p:sp>
      <p:sp>
        <p:nvSpPr>
          <p:cNvPr id="27" name="Right Arrow 39">
            <a:extLst>
              <a:ext uri="{FF2B5EF4-FFF2-40B4-BE49-F238E27FC236}">
                <a16:creationId xmlns:a16="http://schemas.microsoft.com/office/drawing/2014/main" id="{A88C22B1-802F-3CAF-04FD-2244DEDBE5F6}"/>
              </a:ext>
            </a:extLst>
          </p:cNvPr>
          <p:cNvSpPr/>
          <p:nvPr/>
        </p:nvSpPr>
        <p:spPr>
          <a:xfrm>
            <a:off x="8896350" y="4005433"/>
            <a:ext cx="633204" cy="1488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9" name="Right Arrow 4">
            <a:extLst>
              <a:ext uri="{FF2B5EF4-FFF2-40B4-BE49-F238E27FC236}">
                <a16:creationId xmlns:a16="http://schemas.microsoft.com/office/drawing/2014/main" id="{FED1F31F-363E-D463-D1C4-0EE12C4E81C4}"/>
              </a:ext>
            </a:extLst>
          </p:cNvPr>
          <p:cNvSpPr/>
          <p:nvPr/>
        </p:nvSpPr>
        <p:spPr>
          <a:xfrm>
            <a:off x="2631282" y="3821628"/>
            <a:ext cx="413820" cy="1323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a:extLst>
              <a:ext uri="{FF2B5EF4-FFF2-40B4-BE49-F238E27FC236}">
                <a16:creationId xmlns:a16="http://schemas.microsoft.com/office/drawing/2014/main" id="{A866050A-66E9-48F8-9480-BD7789E33D2B}"/>
              </a:ext>
            </a:extLst>
          </p:cNvPr>
          <p:cNvSpPr>
            <a:spLocks noGrp="1"/>
          </p:cNvSpPr>
          <p:nvPr>
            <p:ph type="title"/>
          </p:nvPr>
        </p:nvSpPr>
        <p:spPr>
          <a:xfrm>
            <a:off x="109330" y="365125"/>
            <a:ext cx="10515600" cy="1325563"/>
          </a:xfrm>
        </p:spPr>
        <p:txBody>
          <a:bodyPr/>
          <a:lstStyle/>
          <a:p>
            <a:pPr eaLnBrk="1" hangingPunct="1"/>
            <a:r>
              <a:rPr lang="fr-CA" altLang="en-US" sz="3600" b="1" dirty="0">
                <a:solidFill>
                  <a:schemeClr val="bg1"/>
                </a:solidFill>
              </a:rPr>
              <a:t>Cadre législatif et règlementaire de l’ÉES</a:t>
            </a:r>
          </a:p>
        </p:txBody>
      </p:sp>
      <p:sp>
        <p:nvSpPr>
          <p:cNvPr id="2" name="Slide Number Placeholder 1">
            <a:extLst>
              <a:ext uri="{FF2B5EF4-FFF2-40B4-BE49-F238E27FC236}">
                <a16:creationId xmlns:a16="http://schemas.microsoft.com/office/drawing/2014/main" id="{34D91DE2-8F69-1CC8-0B92-1DDACA350D64}"/>
              </a:ext>
            </a:extLst>
          </p:cNvPr>
          <p:cNvSpPr>
            <a:spLocks noGrp="1"/>
          </p:cNvSpPr>
          <p:nvPr>
            <p:ph type="sldNum" sz="quarter" idx="12"/>
          </p:nvPr>
        </p:nvSpPr>
        <p:spPr>
          <a:xfrm>
            <a:off x="8382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fld id="{B83F3834-D71B-472F-86D2-3FCC57EE5104}" type="slidenum">
              <a:rPr lang="en-CA" altLang="en-US">
                <a:solidFill>
                  <a:srgbClr val="898989"/>
                </a:solidFill>
              </a:rPr>
              <a:pPr algn="l"/>
              <a:t>4</a:t>
            </a:fld>
            <a:endParaRPr lang="en-CA" altLang="en-US">
              <a:solidFill>
                <a:srgbClr val="898989"/>
              </a:solidFill>
            </a:endParaRPr>
          </a:p>
        </p:txBody>
      </p:sp>
      <p:graphicFrame>
        <p:nvGraphicFramePr>
          <p:cNvPr id="7" name="Diagramme 4">
            <a:extLst>
              <a:ext uri="{FF2B5EF4-FFF2-40B4-BE49-F238E27FC236}">
                <a16:creationId xmlns:a16="http://schemas.microsoft.com/office/drawing/2014/main" id="{24989A48-B75E-7522-270F-3379923F5382}"/>
              </a:ext>
            </a:extLst>
          </p:cNvPr>
          <p:cNvGraphicFramePr/>
          <p:nvPr>
            <p:extLst>
              <p:ext uri="{D42A27DB-BD31-4B8C-83A1-F6EECF244321}">
                <p14:modId xmlns:p14="http://schemas.microsoft.com/office/powerpoint/2010/main" val="2115179651"/>
              </p:ext>
            </p:extLst>
          </p:nvPr>
        </p:nvGraphicFramePr>
        <p:xfrm>
          <a:off x="521677" y="1416803"/>
          <a:ext cx="1114864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8">
            <a:extLst>
              <a:ext uri="{FF2B5EF4-FFF2-40B4-BE49-F238E27FC236}">
                <a16:creationId xmlns:a16="http://schemas.microsoft.com/office/drawing/2014/main" id="{B96FB00B-ACD9-747C-9174-A09CC42E8F5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7F6CDC0B-4237-6385-15DC-525886C4CE0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6D43FD6B-75CF-FCCF-8DAB-5BB7431E0F7B}"/>
              </a:ext>
            </a:extLst>
          </p:cNvPr>
          <p:cNvSpPr/>
          <p:nvPr/>
        </p:nvSpPr>
        <p:spPr>
          <a:xfrm>
            <a:off x="0" y="3141663"/>
            <a:ext cx="12192000" cy="3716337"/>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219" name="Title 1">
            <a:extLst>
              <a:ext uri="{FF2B5EF4-FFF2-40B4-BE49-F238E27FC236}">
                <a16:creationId xmlns:a16="http://schemas.microsoft.com/office/drawing/2014/main" id="{C4BD2220-45BB-139B-D8F7-7D87F151CF58}"/>
              </a:ext>
            </a:extLst>
          </p:cNvPr>
          <p:cNvSpPr>
            <a:spLocks noGrp="1"/>
          </p:cNvSpPr>
          <p:nvPr>
            <p:ph type="title"/>
          </p:nvPr>
        </p:nvSpPr>
        <p:spPr>
          <a:xfrm>
            <a:off x="0" y="293687"/>
            <a:ext cx="10515600" cy="1325563"/>
          </a:xfrm>
        </p:spPr>
        <p:txBody>
          <a:bodyPr/>
          <a:lstStyle/>
          <a:p>
            <a:pPr eaLnBrk="1" hangingPunct="1"/>
            <a:r>
              <a:rPr lang="fr-CA" altLang="en-US" sz="3600" b="1" dirty="0">
                <a:solidFill>
                  <a:schemeClr val="bg1"/>
                </a:solidFill>
                <a:ea typeface="ヒラギノ角ゴ Pro W3"/>
                <a:cs typeface="ヒラギノ角ゴ Pro W3"/>
              </a:rPr>
              <a:t>Contexte national</a:t>
            </a:r>
          </a:p>
        </p:txBody>
      </p:sp>
      <p:sp>
        <p:nvSpPr>
          <p:cNvPr id="9220" name="Content Placeholder 2">
            <a:extLst>
              <a:ext uri="{FF2B5EF4-FFF2-40B4-BE49-F238E27FC236}">
                <a16:creationId xmlns:a16="http://schemas.microsoft.com/office/drawing/2014/main" id="{83021BC6-065F-CA40-165B-5B3D22444FB7}"/>
              </a:ext>
            </a:extLst>
          </p:cNvPr>
          <p:cNvSpPr>
            <a:spLocks noGrp="1"/>
          </p:cNvSpPr>
          <p:nvPr>
            <p:ph idx="1"/>
          </p:nvPr>
        </p:nvSpPr>
        <p:spPr>
          <a:xfrm>
            <a:off x="609600" y="1619250"/>
            <a:ext cx="8405813" cy="4483100"/>
          </a:xfrm>
        </p:spPr>
        <p:txBody>
          <a:bodyPr/>
          <a:lstStyle/>
          <a:p>
            <a:pPr marL="269875" indent="-269875" eaLnBrk="1" hangingPunct="1"/>
            <a:r>
              <a:rPr lang="fr-CA" altLang="en-US" sz="2400" dirty="0">
                <a:solidFill>
                  <a:srgbClr val="FF0000"/>
                </a:solidFill>
              </a:rPr>
              <a:t>Directive du Cabinet sur l’évaluation environnementale des politiques, des plans et des programmes (ÉES)</a:t>
            </a:r>
            <a:endParaRPr lang="fr-CA" altLang="en-US" dirty="0">
              <a:solidFill>
                <a:srgbClr val="FF0000"/>
              </a:solidFill>
            </a:endParaRPr>
          </a:p>
          <a:p>
            <a:pPr marL="269875" indent="-269875" eaLnBrk="1" hangingPunct="1"/>
            <a:endParaRPr lang="fr-CA" altLang="en-US" sz="2400" dirty="0"/>
          </a:p>
          <a:p>
            <a:pPr marL="269875" indent="-269875" eaLnBrk="1" hangingPunct="1"/>
            <a:r>
              <a:rPr lang="fr-CA" altLang="en-US" sz="2400" dirty="0"/>
              <a:t>Loi sur l’évaluation d’impact (LÉI – 28 août 2019)</a:t>
            </a:r>
            <a:br>
              <a:rPr lang="fr-CA" altLang="en-US" sz="2400" dirty="0"/>
            </a:br>
            <a:endParaRPr lang="fr-CA" altLang="en-US" sz="2400" dirty="0"/>
          </a:p>
          <a:p>
            <a:pPr marL="269875" indent="-269875" eaLnBrk="1" hangingPunct="1"/>
            <a:r>
              <a:rPr lang="fr-CA" altLang="en-US" sz="2400" dirty="0">
                <a:solidFill>
                  <a:srgbClr val="FF0000"/>
                </a:solidFill>
              </a:rPr>
              <a:t>Stratégie fédérale de </a:t>
            </a:r>
            <a:br>
              <a:rPr lang="fr-CA" altLang="en-US" sz="2400" dirty="0">
                <a:solidFill>
                  <a:srgbClr val="FF0000"/>
                </a:solidFill>
              </a:rPr>
            </a:br>
            <a:r>
              <a:rPr lang="fr-CA" altLang="en-US" sz="2400" dirty="0">
                <a:solidFill>
                  <a:srgbClr val="FF0000"/>
                </a:solidFill>
              </a:rPr>
              <a:t>développement durable</a:t>
            </a:r>
          </a:p>
        </p:txBody>
      </p:sp>
      <p:sp>
        <p:nvSpPr>
          <p:cNvPr id="4" name="Slide Number Placeholder 3">
            <a:extLst>
              <a:ext uri="{FF2B5EF4-FFF2-40B4-BE49-F238E27FC236}">
                <a16:creationId xmlns:a16="http://schemas.microsoft.com/office/drawing/2014/main" id="{F3403034-8A29-3E5A-39A9-635917E7A40C}"/>
              </a:ext>
            </a:extLst>
          </p:cNvPr>
          <p:cNvSpPr>
            <a:spLocks noGrp="1"/>
          </p:cNvSpPr>
          <p:nvPr>
            <p:ph type="sldNum" sz="quarter" idx="12"/>
          </p:nvPr>
        </p:nvSpPr>
        <p:spPr>
          <a:xfrm>
            <a:off x="8382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fld id="{388100E0-DC15-4D6E-8A5E-E3C85CE27B30}" type="slidenum">
              <a:rPr lang="en-CA" altLang="en-US">
                <a:solidFill>
                  <a:srgbClr val="898989"/>
                </a:solidFill>
              </a:rPr>
              <a:pPr algn="l"/>
              <a:t>5</a:t>
            </a:fld>
            <a:endParaRPr lang="en-CA" altLang="en-US">
              <a:solidFill>
                <a:srgbClr val="898989"/>
              </a:solidFill>
            </a:endParaRPr>
          </a:p>
        </p:txBody>
      </p:sp>
      <p:pic>
        <p:nvPicPr>
          <p:cNvPr id="76805" name="Picture 2">
            <a:extLst>
              <a:ext uri="{FF2B5EF4-FFF2-40B4-BE49-F238E27FC236}">
                <a16:creationId xmlns:a16="http://schemas.microsoft.com/office/drawing/2014/main" id="{5408452F-E7F6-796E-9134-A423B8309C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5712" y="870946"/>
            <a:ext cx="2372629" cy="3100143"/>
          </a:xfrm>
          <a:prstGeom prst="rect">
            <a:avLst/>
          </a:prstGeom>
          <a:noFill/>
          <a:ln w="9525">
            <a:solidFill>
              <a:schemeClr val="tx1"/>
            </a:solidFill>
            <a:miter lim="800000"/>
            <a:headEnd/>
            <a:tailEnd/>
          </a:ln>
          <a:effectLst>
            <a:outerShdw blurRad="76200" dir="13500000" sy="23000" kx="1200000" algn="br" rotWithShape="0">
              <a:prstClr val="black">
                <a:alpha val="20000"/>
              </a:prstClr>
            </a:outerShdw>
          </a:effectLst>
          <a:scene3d>
            <a:camera prst="isometricOffAxis1Right"/>
            <a:lightRig rig="threePt" dir="t"/>
          </a:scene3d>
          <a:sp3d extrusionH="120650" contourW="12700">
            <a:extrusionClr>
              <a:schemeClr val="bg1">
                <a:lumMod val="85000"/>
              </a:schemeClr>
            </a:extrusionClr>
            <a:contourClr>
              <a:schemeClr val="tx1">
                <a:lumMod val="50000"/>
                <a:lumOff val="50000"/>
              </a:schemeClr>
            </a:contourClr>
          </a:sp3d>
          <a:extLst>
            <a:ext uri="{909E8E84-426E-40DD-AFC4-6F175D3DCCD1}">
              <a14:hiddenFill xmlns:a14="http://schemas.microsoft.com/office/drawing/2010/main">
                <a:solidFill>
                  <a:schemeClr val="accent1"/>
                </a:solidFill>
              </a14:hiddenFill>
            </a:ext>
          </a:extLst>
        </p:spPr>
      </p:pic>
      <p:pic>
        <p:nvPicPr>
          <p:cNvPr id="76806" name="Picture 4">
            <a:extLst>
              <a:ext uri="{FF2B5EF4-FFF2-40B4-BE49-F238E27FC236}">
                <a16:creationId xmlns:a16="http://schemas.microsoft.com/office/drawing/2014/main" id="{966CB636-D311-03A3-2113-2737F92B00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97472" y="3432380"/>
            <a:ext cx="2554896" cy="3292630"/>
          </a:xfrm>
          <a:prstGeom prst="rect">
            <a:avLst/>
          </a:prstGeom>
          <a:noFill/>
          <a:ln w="9525">
            <a:solidFill>
              <a:schemeClr val="tx1"/>
            </a:solidFill>
            <a:miter lim="800000"/>
            <a:headEnd/>
            <a:tailEnd/>
          </a:ln>
          <a:effectLst>
            <a:outerShdw blurRad="76200" dir="13500000" sy="23000" kx="1200000" algn="br" rotWithShape="0">
              <a:prstClr val="black">
                <a:alpha val="20000"/>
              </a:prstClr>
            </a:outerShdw>
          </a:effectLst>
          <a:scene3d>
            <a:camera prst="isometricOffAxis1Right"/>
            <a:lightRig rig="threePt" dir="t"/>
          </a:scene3d>
          <a:sp3d extrusionH="120650" contourW="12700">
            <a:extrusionClr>
              <a:schemeClr val="bg1">
                <a:lumMod val="85000"/>
              </a:schemeClr>
            </a:extrusionClr>
            <a:contourClr>
              <a:schemeClr val="tx1">
                <a:lumMod val="50000"/>
                <a:lumOff val="50000"/>
              </a:schemeClr>
            </a:contourClr>
          </a:sp3d>
          <a:extLst>
            <a:ext uri="{909E8E84-426E-40DD-AFC4-6F175D3DCCD1}">
              <a14:hiddenFill xmlns:a14="http://schemas.microsoft.com/office/drawing/2010/main">
                <a:solidFill>
                  <a:schemeClr val="accent1"/>
                </a:solidFill>
              </a14:hiddenFill>
            </a:ext>
          </a:extLst>
        </p:spPr>
      </p:pic>
      <p:pic>
        <p:nvPicPr>
          <p:cNvPr id="9224" name="Picture 7">
            <a:extLst>
              <a:ext uri="{FF2B5EF4-FFF2-40B4-BE49-F238E27FC236}">
                <a16:creationId xmlns:a16="http://schemas.microsoft.com/office/drawing/2014/main" id="{66EC1230-B1AA-A31F-68B4-A498F13BEB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a:extLst>
              <a:ext uri="{FF2B5EF4-FFF2-40B4-BE49-F238E27FC236}">
                <a16:creationId xmlns:a16="http://schemas.microsoft.com/office/drawing/2014/main" id="{1598B06A-FFE1-F57F-9B48-DC0E3C5C86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5" descr="Graphical user interface, application&#10;&#10;Description automatically generated">
            <a:extLst>
              <a:ext uri="{FF2B5EF4-FFF2-40B4-BE49-F238E27FC236}">
                <a16:creationId xmlns:a16="http://schemas.microsoft.com/office/drawing/2014/main" id="{E49FEBA6-503D-863F-55F6-D5543E2AEB1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34150" y="2052638"/>
            <a:ext cx="315118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EC267538-DFFF-286A-5CB9-FE3F729969B0}"/>
              </a:ext>
            </a:extLst>
          </p:cNvPr>
          <p:cNvSpPr/>
          <p:nvPr/>
        </p:nvSpPr>
        <p:spPr>
          <a:xfrm>
            <a:off x="0" y="3141663"/>
            <a:ext cx="12192000" cy="3716337"/>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267" name="Title 1">
            <a:extLst>
              <a:ext uri="{FF2B5EF4-FFF2-40B4-BE49-F238E27FC236}">
                <a16:creationId xmlns:a16="http://schemas.microsoft.com/office/drawing/2014/main" id="{B679F78D-BE50-36DC-71C5-82A5C45E52DB}"/>
              </a:ext>
            </a:extLst>
          </p:cNvPr>
          <p:cNvSpPr>
            <a:spLocks noGrp="1"/>
          </p:cNvSpPr>
          <p:nvPr>
            <p:ph type="title"/>
          </p:nvPr>
        </p:nvSpPr>
        <p:spPr>
          <a:xfrm>
            <a:off x="195262" y="267484"/>
            <a:ext cx="10972800" cy="1143000"/>
          </a:xfrm>
        </p:spPr>
        <p:txBody>
          <a:bodyPr/>
          <a:lstStyle/>
          <a:p>
            <a:pPr eaLnBrk="1" hangingPunct="1"/>
            <a:r>
              <a:rPr lang="fr-CA" altLang="en-US" sz="3000" b="1" dirty="0">
                <a:solidFill>
                  <a:schemeClr val="bg1"/>
                </a:solidFill>
              </a:rPr>
              <a:t>La Directive du Cabinet sur l’évaluation environnementale des propositions de politiques, plans et programmes (ÉES)</a:t>
            </a:r>
          </a:p>
        </p:txBody>
      </p:sp>
      <p:sp>
        <p:nvSpPr>
          <p:cNvPr id="3" name="Content Placeholder 2">
            <a:extLst>
              <a:ext uri="{FF2B5EF4-FFF2-40B4-BE49-F238E27FC236}">
                <a16:creationId xmlns:a16="http://schemas.microsoft.com/office/drawing/2014/main" id="{5F512006-B8B9-2FE5-EE92-E7B4811EF703}"/>
              </a:ext>
            </a:extLst>
          </p:cNvPr>
          <p:cNvSpPr>
            <a:spLocks noGrp="1"/>
          </p:cNvSpPr>
          <p:nvPr>
            <p:ph idx="1"/>
          </p:nvPr>
        </p:nvSpPr>
        <p:spPr>
          <a:xfrm>
            <a:off x="576263" y="1758950"/>
            <a:ext cx="6935787" cy="4295775"/>
          </a:xfrm>
        </p:spPr>
        <p:txBody>
          <a:bodyPr/>
          <a:lstStyle/>
          <a:p>
            <a:pPr marL="263525" indent="-263525" eaLnBrk="1" hangingPunct="1">
              <a:spcBef>
                <a:spcPts val="0"/>
              </a:spcBef>
              <a:spcAft>
                <a:spcPts val="600"/>
              </a:spcAft>
              <a:buFont typeface="Arial" charset="0"/>
              <a:buChar char="•"/>
              <a:defRPr/>
            </a:pPr>
            <a:r>
              <a:rPr lang="fr-CA" dirty="0">
                <a:latin typeface="+mj-lt"/>
              </a:rPr>
              <a:t>L’ÉES vise à intégrer les facteurs environnementaux dans l’élaboration des politiques publiques et </a:t>
            </a:r>
            <a:br>
              <a:rPr lang="fr-CA" dirty="0">
                <a:latin typeface="+mj-lt"/>
              </a:rPr>
            </a:br>
            <a:r>
              <a:rPr lang="fr-CA" dirty="0">
                <a:latin typeface="+mj-lt"/>
              </a:rPr>
              <a:t>dans la prise de décision stratégique.</a:t>
            </a:r>
          </a:p>
          <a:p>
            <a:pPr marL="0" indent="0" eaLnBrk="1" hangingPunct="1">
              <a:spcBef>
                <a:spcPts val="0"/>
              </a:spcBef>
              <a:spcAft>
                <a:spcPts val="600"/>
              </a:spcAft>
              <a:buFont typeface="Arial" panose="020B0604020202020204" pitchFamily="34" charset="0"/>
              <a:buNone/>
              <a:defRPr/>
            </a:pPr>
            <a:endParaRPr lang="fr-CA" dirty="0">
              <a:latin typeface="+mj-lt"/>
            </a:endParaRPr>
          </a:p>
          <a:p>
            <a:pPr marL="263525" indent="-263525" eaLnBrk="1" hangingPunct="1">
              <a:spcBef>
                <a:spcPts val="0"/>
              </a:spcBef>
              <a:spcAft>
                <a:spcPts val="600"/>
              </a:spcAft>
              <a:buFont typeface="Arial" charset="0"/>
              <a:buChar char="•"/>
              <a:defRPr/>
            </a:pPr>
            <a:r>
              <a:rPr lang="fr-CA" dirty="0">
                <a:latin typeface="+mj-lt"/>
              </a:rPr>
              <a:t>Le </a:t>
            </a:r>
            <a:r>
              <a:rPr lang="fr-CA" dirty="0" err="1">
                <a:latin typeface="+mj-lt"/>
              </a:rPr>
              <a:t>GdC</a:t>
            </a:r>
            <a:r>
              <a:rPr lang="fr-CA" dirty="0">
                <a:latin typeface="+mj-lt"/>
              </a:rPr>
              <a:t> a l’obligation de mener une ÉES quand ces deux conditions sont réunies :</a:t>
            </a:r>
          </a:p>
          <a:p>
            <a:pPr marL="482600" lvl="1" indent="-263525" eaLnBrk="1" hangingPunct="1">
              <a:spcBef>
                <a:spcPts val="0"/>
              </a:spcBef>
              <a:spcAft>
                <a:spcPts val="600"/>
              </a:spcAft>
              <a:buFont typeface="Arial" charset="0"/>
              <a:buChar char="-"/>
              <a:defRPr/>
            </a:pPr>
            <a:r>
              <a:rPr lang="fr-CA" sz="1800" dirty="0">
                <a:latin typeface="+mj-lt"/>
              </a:rPr>
              <a:t>Le projet est soumis à l’approbation d’un ministre ou du Cabinet; et</a:t>
            </a:r>
          </a:p>
          <a:p>
            <a:pPr marL="482600" lvl="1" indent="-263525" eaLnBrk="1" hangingPunct="1">
              <a:spcBef>
                <a:spcPts val="0"/>
              </a:spcBef>
              <a:spcAft>
                <a:spcPts val="0"/>
              </a:spcAft>
              <a:buFont typeface="Arial" charset="0"/>
              <a:buChar char="-"/>
              <a:defRPr/>
            </a:pPr>
            <a:r>
              <a:rPr lang="fr-CA" sz="1800" dirty="0">
                <a:latin typeface="+mj-lt"/>
              </a:rPr>
              <a:t>La mise en œuvre du projet peut entraîner des effets environnementaux importants, tant positifs que négatifs.</a:t>
            </a:r>
          </a:p>
          <a:p>
            <a:pPr marL="219075" lvl="1" indent="0" eaLnBrk="1" hangingPunct="1">
              <a:spcBef>
                <a:spcPts val="0"/>
              </a:spcBef>
              <a:spcAft>
                <a:spcPts val="0"/>
              </a:spcAft>
              <a:buFont typeface="Arial" charset="0"/>
              <a:buNone/>
              <a:defRPr/>
            </a:pPr>
            <a:endParaRPr lang="fr-CA" sz="1800" dirty="0">
              <a:latin typeface="+mj-lt"/>
            </a:endParaRPr>
          </a:p>
          <a:p>
            <a:pPr marL="954405" lvl="2" indent="-354965" eaLnBrk="1" hangingPunct="1">
              <a:spcBef>
                <a:spcPts val="0"/>
              </a:spcBef>
              <a:spcAft>
                <a:spcPts val="0"/>
              </a:spcAft>
              <a:defRPr/>
            </a:pPr>
            <a:r>
              <a:rPr lang="fr-CA" sz="1600" dirty="0">
                <a:latin typeface="+mj-lt"/>
              </a:rPr>
              <a:t>Exemple: ÉES de la PAIF</a:t>
            </a:r>
          </a:p>
          <a:p>
            <a:pPr marL="482600" lvl="1" indent="-263525" eaLnBrk="1" hangingPunct="1">
              <a:spcBef>
                <a:spcPts val="0"/>
              </a:spcBef>
              <a:spcAft>
                <a:spcPts val="0"/>
              </a:spcAft>
              <a:buFont typeface="Arial" charset="0"/>
              <a:buChar char="-"/>
              <a:defRPr/>
            </a:pPr>
            <a:endParaRPr lang="fr-CA" dirty="0">
              <a:latin typeface="+mj-lt"/>
            </a:endParaRPr>
          </a:p>
        </p:txBody>
      </p:sp>
      <p:pic>
        <p:nvPicPr>
          <p:cNvPr id="7" name="Picture 2">
            <a:extLst>
              <a:ext uri="{FF2B5EF4-FFF2-40B4-BE49-F238E27FC236}">
                <a16:creationId xmlns:a16="http://schemas.microsoft.com/office/drawing/2014/main" id="{AB622B8D-10EA-7BFF-103B-06CFABD5CD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7086" y="2118509"/>
            <a:ext cx="2688830" cy="3978814"/>
          </a:xfrm>
          <a:prstGeom prst="rect">
            <a:avLst/>
          </a:prstGeom>
          <a:noFill/>
          <a:ln w="9525">
            <a:solidFill>
              <a:schemeClr val="tx1"/>
            </a:solidFill>
            <a:miter lim="800000"/>
            <a:headEnd/>
            <a:tailEnd/>
          </a:ln>
          <a:effectLst>
            <a:outerShdw blurRad="76200" dir="13500000" sy="23000" kx="1200000" algn="br" rotWithShape="0">
              <a:prstClr val="black">
                <a:alpha val="20000"/>
              </a:prstClr>
            </a:outerShdw>
          </a:effectLst>
          <a:scene3d>
            <a:camera prst="isometricOffAxis1Right"/>
            <a:lightRig rig="threePt" dir="t"/>
          </a:scene3d>
          <a:sp3d extrusionH="120650" contourW="12700">
            <a:extrusionClr>
              <a:schemeClr val="bg1">
                <a:lumMod val="85000"/>
              </a:schemeClr>
            </a:extrusionClr>
            <a:contourClr>
              <a:schemeClr val="tx1">
                <a:lumMod val="50000"/>
                <a:lumOff val="50000"/>
              </a:schemeClr>
            </a:contourClr>
          </a:sp3d>
          <a:extLst>
            <a:ext uri="{909E8E84-426E-40DD-AFC4-6F175D3DCCD1}">
              <a14:hiddenFill xmlns:a14="http://schemas.microsoft.com/office/drawing/2010/main">
                <a:solidFill>
                  <a:schemeClr val="accent1"/>
                </a:solidFill>
              </a14:hiddenFill>
            </a:ext>
          </a:extLst>
        </p:spPr>
      </p:pic>
      <p:pic>
        <p:nvPicPr>
          <p:cNvPr id="11270" name="Picture 7">
            <a:extLst>
              <a:ext uri="{FF2B5EF4-FFF2-40B4-BE49-F238E27FC236}">
                <a16:creationId xmlns:a16="http://schemas.microsoft.com/office/drawing/2014/main" id="{571BE8D2-118B-573D-5CD1-CCBAB9FA2B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a:extLst>
              <a:ext uri="{FF2B5EF4-FFF2-40B4-BE49-F238E27FC236}">
                <a16:creationId xmlns:a16="http://schemas.microsoft.com/office/drawing/2014/main" id="{BF250DDE-F5C2-2A66-9A5F-A127534ECA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128EA8F-A1C4-11F0-2F2E-14C58A90B722}"/>
              </a:ext>
            </a:extLst>
          </p:cNvPr>
          <p:cNvSpPr>
            <a:spLocks noGrp="1"/>
          </p:cNvSpPr>
          <p:nvPr>
            <p:ph type="sldNum" sz="quarter" idx="12"/>
          </p:nvPr>
        </p:nvSpPr>
        <p:spPr>
          <a:xfrm>
            <a:off x="8382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fld id="{8E9A7DBB-C1D3-4A05-9151-37CE9898E13E}" type="slidenum">
              <a:rPr lang="en-CA" altLang="en-US">
                <a:solidFill>
                  <a:srgbClr val="898989"/>
                </a:solidFill>
              </a:rPr>
              <a:pPr algn="l"/>
              <a:t>6</a:t>
            </a:fld>
            <a:endParaRPr lang="en-CA" altLang="en-US">
              <a:solidFill>
                <a:srgbClr val="898989"/>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8D00E8-DA27-587C-0A46-F83686943D66}"/>
              </a:ext>
            </a:extLst>
          </p:cNvPr>
          <p:cNvSpPr>
            <a:spLocks noGrp="1"/>
          </p:cNvSpPr>
          <p:nvPr>
            <p:ph type="title"/>
          </p:nvPr>
        </p:nvSpPr>
        <p:spPr>
          <a:xfrm>
            <a:off x="0" y="425486"/>
            <a:ext cx="10515600" cy="1325563"/>
          </a:xfrm>
        </p:spPr>
        <p:txBody>
          <a:bodyPr/>
          <a:lstStyle/>
          <a:p>
            <a:pPr eaLnBrk="1" hangingPunct="1"/>
            <a:r>
              <a:rPr lang="fr-CA" altLang="en-US" sz="2800" b="1" dirty="0">
                <a:solidFill>
                  <a:schemeClr val="bg1"/>
                </a:solidFill>
              </a:rPr>
              <a:t>Survol de 'Évaluation environnementale stratégique (ÉES) de la PAIF</a:t>
            </a:r>
            <a:br>
              <a:rPr lang="fr-CA" altLang="en-US" sz="2800" b="1" dirty="0"/>
            </a:br>
            <a:endParaRPr lang="fr-CA" altLang="en-US" sz="2800" dirty="0"/>
          </a:p>
        </p:txBody>
      </p:sp>
      <p:sp>
        <p:nvSpPr>
          <p:cNvPr id="13" name="Content Placeholder 12">
            <a:extLst>
              <a:ext uri="{FF2B5EF4-FFF2-40B4-BE49-F238E27FC236}">
                <a16:creationId xmlns:a16="http://schemas.microsoft.com/office/drawing/2014/main" id="{6F439F64-7CBB-0765-ED3F-FBB0A52F04B4}"/>
              </a:ext>
            </a:extLst>
          </p:cNvPr>
          <p:cNvSpPr>
            <a:spLocks noGrp="1"/>
          </p:cNvSpPr>
          <p:nvPr>
            <p:ph idx="1"/>
          </p:nvPr>
        </p:nvSpPr>
        <p:spPr>
          <a:xfrm>
            <a:off x="4762500" y="1601788"/>
            <a:ext cx="6249988" cy="4937125"/>
          </a:xfrm>
        </p:spPr>
        <p:txBody>
          <a:bodyPr/>
          <a:lstStyle/>
          <a:p>
            <a:pPr marL="266700" indent="-266700" eaLnBrk="1" hangingPunct="1">
              <a:spcAft>
                <a:spcPts val="600"/>
              </a:spcAft>
              <a:buFont typeface="Arial" charset="0"/>
              <a:buChar char="•"/>
              <a:defRPr/>
            </a:pPr>
            <a:r>
              <a:rPr lang="fr-CA" b="1" dirty="0"/>
              <a:t>Champs d’action</a:t>
            </a:r>
          </a:p>
          <a:p>
            <a:pPr marL="609600" lvl="1" indent="-342900" eaLnBrk="1" hangingPunct="1">
              <a:spcAft>
                <a:spcPts val="600"/>
              </a:spcAft>
              <a:buFont typeface="Wingdings" panose="05000000000000000000" pitchFamily="2" charset="2"/>
              <a:buChar char="ü"/>
              <a:defRPr/>
            </a:pPr>
            <a:r>
              <a:rPr lang="fr-CA" sz="1800" dirty="0"/>
              <a:t>Dignité humaine </a:t>
            </a:r>
            <a:br>
              <a:rPr lang="fr-CA" sz="1800" dirty="0"/>
            </a:br>
            <a:r>
              <a:rPr lang="fr-CA" sz="1800" dirty="0"/>
              <a:t>(Éducation, Santé et nutrition, Action humanitaire)</a:t>
            </a:r>
          </a:p>
          <a:p>
            <a:pPr marL="609600" lvl="1" indent="-342900" eaLnBrk="1" hangingPunct="1">
              <a:spcAft>
                <a:spcPts val="600"/>
              </a:spcAft>
              <a:buFont typeface="Wingdings" panose="05000000000000000000" pitchFamily="2" charset="2"/>
              <a:buChar char="ü"/>
              <a:defRPr/>
            </a:pPr>
            <a:r>
              <a:rPr lang="fr-CA" sz="1800" dirty="0"/>
              <a:t>Égalité des genres</a:t>
            </a:r>
          </a:p>
          <a:p>
            <a:pPr marL="609600" lvl="1" indent="-342900" eaLnBrk="1" hangingPunct="1">
              <a:spcAft>
                <a:spcPts val="600"/>
              </a:spcAft>
              <a:buFont typeface="Wingdings" panose="05000000000000000000" pitchFamily="2" charset="2"/>
              <a:buChar char="ü"/>
              <a:defRPr/>
            </a:pPr>
            <a:r>
              <a:rPr lang="fr-CA" sz="1800" dirty="0"/>
              <a:t>Croissance au service de tous</a:t>
            </a:r>
          </a:p>
          <a:p>
            <a:pPr marL="609600" lvl="1" indent="-342900" eaLnBrk="1" hangingPunct="1">
              <a:spcAft>
                <a:spcPts val="600"/>
              </a:spcAft>
              <a:buFont typeface="Wingdings" panose="05000000000000000000" pitchFamily="2" charset="2"/>
              <a:buChar char="ü"/>
              <a:defRPr/>
            </a:pPr>
            <a:r>
              <a:rPr lang="fr-CA" sz="1800" dirty="0"/>
              <a:t>Environnement et Action pour le climat</a:t>
            </a:r>
          </a:p>
          <a:p>
            <a:pPr marL="609600" lvl="1" indent="-342900" eaLnBrk="1" hangingPunct="1">
              <a:spcAft>
                <a:spcPts val="600"/>
              </a:spcAft>
              <a:buFont typeface="Wingdings" panose="05000000000000000000" pitchFamily="2" charset="2"/>
              <a:buChar char="ü"/>
              <a:defRPr/>
            </a:pPr>
            <a:r>
              <a:rPr lang="fr-CA" sz="1800" dirty="0"/>
              <a:t>Gouvernance inclusive</a:t>
            </a:r>
          </a:p>
          <a:p>
            <a:pPr marL="609600" lvl="1" indent="-342900" eaLnBrk="1" hangingPunct="1">
              <a:buFont typeface="Wingdings" panose="05000000000000000000" pitchFamily="2" charset="2"/>
              <a:buChar char="ü"/>
              <a:defRPr/>
            </a:pPr>
            <a:r>
              <a:rPr lang="fr-CA" sz="1800" dirty="0"/>
              <a:t>Paix et Sécurité</a:t>
            </a:r>
          </a:p>
          <a:p>
            <a:pPr marL="528955" lvl="1" indent="-285750" eaLnBrk="1" hangingPunct="1">
              <a:defRPr/>
            </a:pPr>
            <a:endParaRPr lang="fr-CA" dirty="0"/>
          </a:p>
          <a:p>
            <a:pPr marL="243205" lvl="1" indent="0" eaLnBrk="1" hangingPunct="1">
              <a:buFont typeface="Arial" charset="0"/>
              <a:buNone/>
              <a:defRPr/>
            </a:pPr>
            <a:r>
              <a:rPr lang="fr-CA" dirty="0"/>
              <a:t>**</a:t>
            </a:r>
            <a:r>
              <a:rPr lang="fr-CA" b="1" dirty="0"/>
              <a:t>Le champ d’action Environnement et Action pour le climat a des objectifs d'intégration et de programmation </a:t>
            </a:r>
            <a:r>
              <a:rPr lang="fr-CA" b="1" dirty="0">
                <a:solidFill>
                  <a:schemeClr val="accent3"/>
                </a:solidFill>
              </a:rPr>
              <a:t>(</a:t>
            </a:r>
            <a:r>
              <a:rPr lang="fr-CA" b="1" dirty="0">
                <a:solidFill>
                  <a:srgbClr val="002060"/>
                </a:solidFill>
              </a:rPr>
              <a:t>thème transversal</a:t>
            </a:r>
            <a:r>
              <a:rPr lang="fr-CA" b="1" dirty="0">
                <a:solidFill>
                  <a:schemeClr val="accent3"/>
                </a:solidFill>
              </a:rPr>
              <a:t>)</a:t>
            </a:r>
          </a:p>
          <a:p>
            <a:pPr marL="243205" lvl="1" indent="0" eaLnBrk="1" hangingPunct="1">
              <a:buFont typeface="Arial" charset="0"/>
              <a:buNone/>
              <a:defRPr/>
            </a:pPr>
            <a:endParaRPr lang="fr-CA" dirty="0"/>
          </a:p>
          <a:p>
            <a:pPr marL="285750" indent="-285750" eaLnBrk="1" hangingPunct="1">
              <a:defRPr/>
            </a:pPr>
            <a:endParaRPr lang="fr-CA" dirty="0"/>
          </a:p>
          <a:p>
            <a:pPr marL="354965" indent="-354965" eaLnBrk="1" hangingPunct="1">
              <a:buFont typeface="Arial" charset="0"/>
              <a:buChar char="•"/>
              <a:defRPr/>
            </a:pPr>
            <a:endParaRPr lang="fr-CA" dirty="0"/>
          </a:p>
        </p:txBody>
      </p:sp>
      <p:sp>
        <p:nvSpPr>
          <p:cNvPr id="4" name="Slide Number Placeholder 3">
            <a:extLst>
              <a:ext uri="{FF2B5EF4-FFF2-40B4-BE49-F238E27FC236}">
                <a16:creationId xmlns:a16="http://schemas.microsoft.com/office/drawing/2014/main" id="{2AF9781F-302E-2EF6-40B3-CB7D69F4FBE9}"/>
              </a:ext>
            </a:extLst>
          </p:cNvPr>
          <p:cNvSpPr>
            <a:spLocks noGrp="1"/>
          </p:cNvSpPr>
          <p:nvPr>
            <p:ph type="sldNum" sz="quarter" idx="12"/>
          </p:nvPr>
        </p:nvSpPr>
        <p:spPr>
          <a:xfrm>
            <a:off x="8382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fld id="{9CC1096C-F51E-4FFD-8553-285B8EA7B0ED}" type="slidenum">
              <a:rPr lang="en-CA" altLang="en-US">
                <a:solidFill>
                  <a:srgbClr val="898989"/>
                </a:solidFill>
              </a:rPr>
              <a:pPr algn="l"/>
              <a:t>7</a:t>
            </a:fld>
            <a:endParaRPr lang="en-CA" altLang="en-US">
              <a:solidFill>
                <a:srgbClr val="898989"/>
              </a:solidFill>
            </a:endParaRPr>
          </a:p>
        </p:txBody>
      </p:sp>
      <p:grpSp>
        <p:nvGrpSpPr>
          <p:cNvPr id="12" name="Group 11">
            <a:extLst>
              <a:ext uri="{FF2B5EF4-FFF2-40B4-BE49-F238E27FC236}">
                <a16:creationId xmlns:a16="http://schemas.microsoft.com/office/drawing/2014/main" id="{38EEC0C8-C907-03FD-353F-CFAB05D3F8B9}"/>
              </a:ext>
            </a:extLst>
          </p:cNvPr>
          <p:cNvGrpSpPr/>
          <p:nvPr/>
        </p:nvGrpSpPr>
        <p:grpSpPr>
          <a:xfrm>
            <a:off x="1724629" y="2096266"/>
            <a:ext cx="2730489" cy="3541078"/>
            <a:chOff x="2169367" y="1741458"/>
            <a:chExt cx="2563541" cy="3324569"/>
          </a:xfrm>
          <a:effectLst>
            <a:outerShdw blurRad="76200" dir="13500000" sy="23000" kx="1200000" algn="br" rotWithShape="0">
              <a:prstClr val="black">
                <a:alpha val="20000"/>
              </a:prstClr>
            </a:outerShdw>
          </a:effectLst>
        </p:grpSpPr>
        <p:grpSp>
          <p:nvGrpSpPr>
            <p:cNvPr id="8" name="Group 7">
              <a:extLst>
                <a:ext uri="{FF2B5EF4-FFF2-40B4-BE49-F238E27FC236}">
                  <a16:creationId xmlns:a16="http://schemas.microsoft.com/office/drawing/2014/main" id="{42831105-9DA7-42F5-8ABF-58DA99CD7F80}"/>
                </a:ext>
              </a:extLst>
            </p:cNvPr>
            <p:cNvGrpSpPr/>
            <p:nvPr/>
          </p:nvGrpSpPr>
          <p:grpSpPr>
            <a:xfrm>
              <a:off x="2169367" y="1741458"/>
              <a:ext cx="2563541" cy="3324569"/>
              <a:chOff x="8561070" y="1249680"/>
              <a:chExt cx="2133600" cy="2766993"/>
            </a:xfrm>
          </p:grpSpPr>
          <p:sp>
            <p:nvSpPr>
              <p:cNvPr id="11" name="Rectangle 10">
                <a:extLst>
                  <a:ext uri="{FF2B5EF4-FFF2-40B4-BE49-F238E27FC236}">
                    <a16:creationId xmlns:a16="http://schemas.microsoft.com/office/drawing/2014/main" id="{A430B8C6-95CC-E832-4698-192F4A50A8EC}"/>
                  </a:ext>
                </a:extLst>
              </p:cNvPr>
              <p:cNvSpPr/>
              <p:nvPr/>
            </p:nvSpPr>
            <p:spPr>
              <a:xfrm>
                <a:off x="8561070" y="2464687"/>
                <a:ext cx="2133600" cy="1551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 name="Rectangle 8">
                <a:extLst>
                  <a:ext uri="{FF2B5EF4-FFF2-40B4-BE49-F238E27FC236}">
                    <a16:creationId xmlns:a16="http://schemas.microsoft.com/office/drawing/2014/main" id="{F7291740-EB14-A4F4-F8AB-F7A7D8DF148C}"/>
                  </a:ext>
                </a:extLst>
              </p:cNvPr>
              <p:cNvSpPr/>
              <p:nvPr/>
            </p:nvSpPr>
            <p:spPr>
              <a:xfrm>
                <a:off x="8561070" y="1249680"/>
                <a:ext cx="2133600" cy="1234440"/>
              </a:xfrm>
              <a:prstGeom prst="rect">
                <a:avLst/>
              </a:prstGeom>
              <a:solidFill>
                <a:srgbClr val="2594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10" name="Picture 2">
                <a:extLst>
                  <a:ext uri="{FF2B5EF4-FFF2-40B4-BE49-F238E27FC236}">
                    <a16:creationId xmlns:a16="http://schemas.microsoft.com/office/drawing/2014/main" id="{0DADF636-9B7C-AD2D-0367-C65DEA26942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590" t="511" b="-1"/>
              <a:stretch/>
            </p:blipFill>
            <p:spPr bwMode="auto">
              <a:xfrm>
                <a:off x="8658224" y="1339214"/>
                <a:ext cx="1947275" cy="267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a:extLst>
                <a:ext uri="{FF2B5EF4-FFF2-40B4-BE49-F238E27FC236}">
                  <a16:creationId xmlns:a16="http://schemas.microsoft.com/office/drawing/2014/main" id="{94511962-0C4F-BE96-F2E5-BB2457F9C8BD}"/>
                </a:ext>
              </a:extLst>
            </p:cNvPr>
            <p:cNvSpPr/>
            <p:nvPr/>
          </p:nvSpPr>
          <p:spPr>
            <a:xfrm>
              <a:off x="2169367" y="1741458"/>
              <a:ext cx="2563541" cy="33245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pSp>
      <p:pic>
        <p:nvPicPr>
          <p:cNvPr id="13318" name="Picture 6">
            <a:extLst>
              <a:ext uri="{FF2B5EF4-FFF2-40B4-BE49-F238E27FC236}">
                <a16:creationId xmlns:a16="http://schemas.microsoft.com/office/drawing/2014/main" id="{83073AFC-6686-B9DD-50CA-C5C4FE866C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a:extLst>
              <a:ext uri="{FF2B5EF4-FFF2-40B4-BE49-F238E27FC236}">
                <a16:creationId xmlns:a16="http://schemas.microsoft.com/office/drawing/2014/main" id="{B0D789BE-4152-6B06-AE4C-CA4D041754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CDA72-BA29-48AA-8422-018FAA43348F}"/>
              </a:ext>
            </a:extLst>
          </p:cNvPr>
          <p:cNvSpPr/>
          <p:nvPr/>
        </p:nvSpPr>
        <p:spPr>
          <a:xfrm>
            <a:off x="4763" y="5995988"/>
            <a:ext cx="12192000"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44492F04-1151-C511-F7C0-B90467E42637}"/>
              </a:ext>
            </a:extLst>
          </p:cNvPr>
          <p:cNvSpPr>
            <a:spLocks noGrp="1"/>
          </p:cNvSpPr>
          <p:nvPr>
            <p:ph type="title"/>
          </p:nvPr>
        </p:nvSpPr>
        <p:spPr>
          <a:xfrm>
            <a:off x="-1" y="426719"/>
            <a:ext cx="12095163" cy="1143000"/>
          </a:xfrm>
        </p:spPr>
        <p:txBody>
          <a:bodyPr/>
          <a:lstStyle/>
          <a:p>
            <a:pPr eaLnBrk="1" hangingPunct="1"/>
            <a:r>
              <a:rPr lang="fr-CA" sz="2800" b="1" dirty="0">
                <a:solidFill>
                  <a:srgbClr val="FFFFFF"/>
                </a:solidFill>
                <a:ea typeface="+mj-lt"/>
                <a:cs typeface="+mj-lt"/>
              </a:rPr>
              <a:t>ÉES : Dignité humaine – Santé et nutrition</a:t>
            </a:r>
            <a:endParaRPr lang="fr-CA" altLang="en-US" sz="2800" b="1" dirty="0">
              <a:solidFill>
                <a:srgbClr val="FFFFFF"/>
              </a:solidFill>
              <a:ea typeface="ヒラギノ角ゴ Pro W3"/>
              <a:cs typeface="ヒラギノ角ゴ Pro W3"/>
            </a:endParaRPr>
          </a:p>
        </p:txBody>
      </p:sp>
      <p:sp>
        <p:nvSpPr>
          <p:cNvPr id="15365" name="Slide Number Placeholder 1">
            <a:extLst>
              <a:ext uri="{FF2B5EF4-FFF2-40B4-BE49-F238E27FC236}">
                <a16:creationId xmlns:a16="http://schemas.microsoft.com/office/drawing/2014/main" id="{2BC18858-1532-F6B2-16F5-2C900887AB31}"/>
              </a:ext>
            </a:extLst>
          </p:cNvPr>
          <p:cNvSpPr>
            <a:spLocks noGrp="1"/>
          </p:cNvSpPr>
          <p:nvPr>
            <p:ph type="sldNum" sz="quarter" idx="12"/>
          </p:nvPr>
        </p:nvSpPr>
        <p:spPr bwMode="auto">
          <a:xfrm>
            <a:off x="10896600" y="6340475"/>
            <a:ext cx="1152525"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6FA94D4-5AED-462D-A90D-0B767C214915}" type="slidenum">
              <a:rPr lang="en-CA" altLang="en-US" sz="1400">
                <a:latin typeface="Trebuchet MS" panose="020B0603020202020204" pitchFamily="34" charset="0"/>
              </a:rPr>
              <a:pPr algn="l">
                <a:lnSpc>
                  <a:spcPct val="100000"/>
                </a:lnSpc>
                <a:spcBef>
                  <a:spcPct val="0"/>
                </a:spcBef>
                <a:buFontTx/>
                <a:buNone/>
              </a:pPr>
              <a:t>8</a:t>
            </a:fld>
            <a:endParaRPr lang="en-CA" altLang="en-US" sz="1400">
              <a:latin typeface="Trebuchet MS" panose="020B0603020202020204" pitchFamily="34" charset="0"/>
            </a:endParaRPr>
          </a:p>
        </p:txBody>
      </p:sp>
      <p:pic>
        <p:nvPicPr>
          <p:cNvPr id="10" name="Picture 5" descr="A picture containing logo&#10;&#10;Description automatically generated">
            <a:extLst>
              <a:ext uri="{FF2B5EF4-FFF2-40B4-BE49-F238E27FC236}">
                <a16:creationId xmlns:a16="http://schemas.microsoft.com/office/drawing/2014/main" id="{4DD30958-A2DC-6E83-C2C2-23FE97231B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B259CBC6-0889-EE9E-24A5-56A40F0B4D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43" name="Picture 3">
            <a:extLst>
              <a:ext uri="{FF2B5EF4-FFF2-40B4-BE49-F238E27FC236}">
                <a16:creationId xmlns:a16="http://schemas.microsoft.com/office/drawing/2014/main" id="{9B1ADDF6-D800-6A00-0B42-EEA23F976DA9}"/>
              </a:ext>
            </a:extLst>
          </p:cNvPr>
          <p:cNvPicPr>
            <a:picLocks noChangeAspect="1"/>
          </p:cNvPicPr>
          <p:nvPr/>
        </p:nvPicPr>
        <p:blipFill>
          <a:blip r:embed="rId5"/>
          <a:stretch>
            <a:fillRect/>
          </a:stretch>
        </p:blipFill>
        <p:spPr>
          <a:xfrm>
            <a:off x="7147578" y="1676081"/>
            <a:ext cx="5044422" cy="4290097"/>
          </a:xfrm>
          <a:prstGeom prst="rect">
            <a:avLst/>
          </a:prstGeom>
        </p:spPr>
      </p:pic>
      <p:sp>
        <p:nvSpPr>
          <p:cNvPr id="128145" name="Content Placeholder 2">
            <a:extLst>
              <a:ext uri="{FF2B5EF4-FFF2-40B4-BE49-F238E27FC236}">
                <a16:creationId xmlns:a16="http://schemas.microsoft.com/office/drawing/2014/main" id="{B00CE139-09AB-D87F-70BC-5ECEA731A015}"/>
              </a:ext>
            </a:extLst>
          </p:cNvPr>
          <p:cNvSpPr>
            <a:spLocks noGrp="1"/>
          </p:cNvSpPr>
          <p:nvPr>
            <p:ph idx="1"/>
          </p:nvPr>
        </p:nvSpPr>
        <p:spPr>
          <a:xfrm>
            <a:off x="-1" y="1676081"/>
            <a:ext cx="7620001" cy="4290097"/>
          </a:xfrm>
          <a:solidFill>
            <a:schemeClr val="bg2"/>
          </a:solidFill>
        </p:spPr>
        <p:txBody>
          <a:bodyPr lIns="720000" tIns="180000" rIns="360000" bIns="180000" anchor="ctr"/>
          <a:lstStyle/>
          <a:p>
            <a:pPr marL="0" indent="0">
              <a:spcBef>
                <a:spcPts val="0"/>
              </a:spcBef>
              <a:spcAft>
                <a:spcPts val="1800"/>
              </a:spcAft>
              <a:buFont typeface="Arial" charset="0"/>
              <a:buNone/>
              <a:defRPr/>
            </a:pPr>
            <a:r>
              <a:rPr lang="fr-CA" b="1" dirty="0">
                <a:solidFill>
                  <a:srgbClr val="5D4417"/>
                </a:solidFill>
                <a:latin typeface="+mj-lt"/>
                <a:ea typeface="ヒラギノ角ゴ Pro W3"/>
                <a:cs typeface="Segoe UI"/>
              </a:rPr>
              <a:t>Mesures environnementales proposées :</a:t>
            </a:r>
            <a:endParaRPr lang="fr-CA" altLang="en-US" b="1" dirty="0">
              <a:solidFill>
                <a:srgbClr val="5D4417"/>
              </a:solidFill>
              <a:latin typeface="+mj-lt"/>
              <a:ea typeface="ヒラギノ角ゴ Pro W3"/>
              <a:cs typeface="Segoe UI"/>
            </a:endParaRPr>
          </a:p>
          <a:p>
            <a:pPr marL="180975" indent="-180975" eaLnBrk="1" hangingPunct="1">
              <a:spcBef>
                <a:spcPts val="0"/>
              </a:spcBef>
              <a:spcAft>
                <a:spcPts val="1800"/>
              </a:spcAft>
              <a:buFont typeface="Arial" charset="0"/>
              <a:buChar char="•"/>
              <a:defRPr/>
            </a:pPr>
            <a:r>
              <a:rPr lang="fr-CA" altLang="en-US" sz="1600" b="1" spc="-20" dirty="0">
                <a:solidFill>
                  <a:srgbClr val="463D2E"/>
                </a:solidFill>
                <a:latin typeface="+mj-lt"/>
                <a:ea typeface="ヒラギノ角ゴ Pro W3"/>
                <a:cs typeface="Segoe UI"/>
              </a:rPr>
              <a:t>Gestion des déchets biomédicaux incluant masques et gants,</a:t>
            </a:r>
          </a:p>
          <a:p>
            <a:pPr marL="180975" indent="-180975" eaLnBrk="1" hangingPunct="1">
              <a:spcBef>
                <a:spcPts val="0"/>
              </a:spcBef>
              <a:spcAft>
                <a:spcPts val="1800"/>
              </a:spcAft>
              <a:buFont typeface="Arial" charset="0"/>
              <a:buChar char="•"/>
              <a:defRPr/>
            </a:pPr>
            <a:r>
              <a:rPr lang="fr-CA" altLang="en-US" sz="1600" b="1" dirty="0">
                <a:solidFill>
                  <a:srgbClr val="463D2E"/>
                </a:solidFill>
                <a:latin typeface="+mj-lt"/>
                <a:ea typeface="ヒラギノ角ゴ Pro W3"/>
                <a:cs typeface="Segoe UI"/>
              </a:rPr>
              <a:t>Mobilisation des fonds consacrés à l'eau potable, à l'assainissement et à l'hygiène,</a:t>
            </a:r>
          </a:p>
          <a:p>
            <a:pPr marL="180975" indent="-180975">
              <a:spcBef>
                <a:spcPts val="0"/>
              </a:spcBef>
              <a:spcAft>
                <a:spcPts val="1800"/>
              </a:spcAft>
              <a:buFont typeface="Arial" charset="0"/>
              <a:buChar char="•"/>
              <a:defRPr/>
            </a:pPr>
            <a:r>
              <a:rPr lang="fr-CA" altLang="en-US" sz="1600" b="1" dirty="0">
                <a:solidFill>
                  <a:srgbClr val="463D2E"/>
                </a:solidFill>
                <a:latin typeface="+mj-lt"/>
                <a:ea typeface="ヒラギノ角ゴ Pro W3"/>
                <a:cs typeface="Segoe UI"/>
              </a:rPr>
              <a:t>Construction et rénovation d'établissements de santé respectueuses de l'environnement et à l'épreuve du climat,</a:t>
            </a:r>
          </a:p>
          <a:p>
            <a:pPr marL="180975" indent="-180975" eaLnBrk="1" hangingPunct="1">
              <a:spcBef>
                <a:spcPts val="0"/>
              </a:spcBef>
              <a:spcAft>
                <a:spcPts val="1800"/>
              </a:spcAft>
              <a:buFont typeface="Arial" charset="0"/>
              <a:buChar char="•"/>
              <a:defRPr/>
            </a:pPr>
            <a:r>
              <a:rPr lang="fr-CA" sz="1600" b="1" dirty="0">
                <a:solidFill>
                  <a:srgbClr val="463D2E"/>
                </a:solidFill>
                <a:latin typeface="+mj-lt"/>
                <a:ea typeface="ヒラギノ角ゴ Pro W3"/>
                <a:cs typeface="Segoe UI"/>
              </a:rPr>
              <a:t>Soutien aux systèmes de production alimentaire durables et résistants au climat,</a:t>
            </a:r>
            <a:endParaRPr lang="fr-CA" altLang="en-US" sz="1600" b="1" dirty="0">
              <a:solidFill>
                <a:srgbClr val="463D2E"/>
              </a:solidFill>
              <a:latin typeface="+mj-lt"/>
              <a:ea typeface="ヒラギノ角ゴ Pro W3"/>
              <a:cs typeface="Segoe UI"/>
            </a:endParaRPr>
          </a:p>
          <a:p>
            <a:pPr marL="180975" indent="-180975" eaLnBrk="1" hangingPunct="1">
              <a:spcBef>
                <a:spcPts val="0"/>
              </a:spcBef>
              <a:spcAft>
                <a:spcPts val="1800"/>
              </a:spcAft>
              <a:buFont typeface="Arial" charset="0"/>
              <a:buChar char="•"/>
              <a:defRPr/>
            </a:pPr>
            <a:r>
              <a:rPr lang="fr-CA" sz="1600" b="1" dirty="0">
                <a:solidFill>
                  <a:srgbClr val="463D2E"/>
                </a:solidFill>
                <a:latin typeface="+mj-lt"/>
                <a:cs typeface="Segoe UI"/>
              </a:rPr>
              <a:t>Campagnes de sensibilisation et d’</a:t>
            </a:r>
            <a:r>
              <a:rPr lang="fr-CA" sz="1600" b="1" dirty="0" err="1">
                <a:solidFill>
                  <a:srgbClr val="463D2E"/>
                </a:solidFill>
                <a:latin typeface="+mj-lt"/>
                <a:cs typeface="Segoe UI"/>
              </a:rPr>
              <a:t>éducation:s'attaquer</a:t>
            </a:r>
            <a:r>
              <a:rPr lang="fr-CA" sz="1600" b="1" dirty="0">
                <a:solidFill>
                  <a:srgbClr val="463D2E"/>
                </a:solidFill>
                <a:latin typeface="+mj-lt"/>
                <a:cs typeface="Segoe UI"/>
              </a:rPr>
              <a:t> aux déterminants de la santé (pollution de l'air, eau, etc.) dans un projet.</a:t>
            </a:r>
            <a:endParaRPr lang="fr-CA" altLang="en-US" sz="1600" b="1" dirty="0">
              <a:solidFill>
                <a:srgbClr val="463D2E"/>
              </a:solidFill>
              <a:latin typeface="+mj-lt"/>
              <a:ea typeface="ヒラギノ角ゴ Pro W3"/>
              <a:cs typeface="Segoe UI" panose="020B0502040204020203"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CDA72-BA29-48AA-8422-018FAA43348F}"/>
              </a:ext>
            </a:extLst>
          </p:cNvPr>
          <p:cNvSpPr/>
          <p:nvPr/>
        </p:nvSpPr>
        <p:spPr>
          <a:xfrm>
            <a:off x="4763" y="5995988"/>
            <a:ext cx="12192000"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44492F04-1151-C511-F7C0-B90467E42637}"/>
              </a:ext>
            </a:extLst>
          </p:cNvPr>
          <p:cNvSpPr>
            <a:spLocks noGrp="1"/>
          </p:cNvSpPr>
          <p:nvPr>
            <p:ph type="title"/>
          </p:nvPr>
        </p:nvSpPr>
        <p:spPr>
          <a:xfrm>
            <a:off x="44450" y="506413"/>
            <a:ext cx="12095163" cy="1143000"/>
          </a:xfrm>
        </p:spPr>
        <p:txBody>
          <a:bodyPr/>
          <a:lstStyle/>
          <a:p>
            <a:pPr eaLnBrk="1" hangingPunct="1"/>
            <a:r>
              <a:rPr lang="fr-CA" altLang="en-US" sz="2800" b="1" dirty="0">
                <a:solidFill>
                  <a:schemeClr val="bg1"/>
                </a:solidFill>
                <a:ea typeface="ヒラギノ角ゴ Pro W3"/>
                <a:cs typeface="ヒラギノ角ゴ Pro W3"/>
              </a:rPr>
              <a:t>Processus d'AMC- Évaluation </a:t>
            </a:r>
            <a:r>
              <a:rPr lang="fr-CA" altLang="en-US" sz="2800" b="1" dirty="0" err="1">
                <a:solidFill>
                  <a:schemeClr val="bg1"/>
                </a:solidFill>
                <a:ea typeface="ヒラギノ角ゴ Pro W3"/>
                <a:cs typeface="ヒラギノ角ゴ Pro W3"/>
              </a:rPr>
              <a:t>environmentale</a:t>
            </a:r>
            <a:r>
              <a:rPr lang="fr-CA" altLang="en-US" sz="2800" b="1" dirty="0">
                <a:solidFill>
                  <a:schemeClr val="bg1"/>
                </a:solidFill>
                <a:ea typeface="ヒラギノ角ゴ Pro W3"/>
                <a:cs typeface="ヒラギノ角ゴ Pro W3"/>
              </a:rPr>
              <a:t> stratégique (ÉES)</a:t>
            </a:r>
          </a:p>
        </p:txBody>
      </p:sp>
      <p:sp>
        <p:nvSpPr>
          <p:cNvPr id="128004" name="Content Placeholder 2">
            <a:extLst>
              <a:ext uri="{FF2B5EF4-FFF2-40B4-BE49-F238E27FC236}">
                <a16:creationId xmlns:a16="http://schemas.microsoft.com/office/drawing/2014/main" id="{9A926B2D-06BA-A227-974F-421071A38C61}"/>
              </a:ext>
            </a:extLst>
          </p:cNvPr>
          <p:cNvSpPr>
            <a:spLocks noGrp="1"/>
          </p:cNvSpPr>
          <p:nvPr>
            <p:ph idx="1"/>
          </p:nvPr>
        </p:nvSpPr>
        <p:spPr>
          <a:xfrm>
            <a:off x="285750" y="1976438"/>
            <a:ext cx="11334750" cy="4689475"/>
          </a:xfrm>
          <a:solidFill>
            <a:schemeClr val="bg1"/>
          </a:solidFill>
        </p:spPr>
        <p:txBody>
          <a:bodyPr/>
          <a:lstStyle/>
          <a:p>
            <a:pPr marL="354965" indent="-354965" eaLnBrk="1" hangingPunct="1">
              <a:buFont typeface="Arial" charset="0"/>
              <a:buChar char="•"/>
              <a:defRPr/>
            </a:pPr>
            <a:r>
              <a:rPr lang="fr-CA" sz="1800" b="1" dirty="0">
                <a:ea typeface="+mn-lt"/>
                <a:cs typeface="+mn-lt"/>
              </a:rPr>
              <a:t> Affaires étrangères et Commerce (+ FCIL et PSOP):</a:t>
            </a:r>
            <a:r>
              <a:rPr lang="fr-CA" sz="1800" dirty="0">
                <a:ea typeface="+mn-lt"/>
                <a:cs typeface="+mn-lt"/>
              </a:rPr>
              <a:t> </a:t>
            </a:r>
            <a:r>
              <a:rPr lang="fr-CA" sz="1800" b="1" dirty="0">
                <a:ea typeface="+mn-lt"/>
                <a:cs typeface="+mn-lt"/>
              </a:rPr>
              <a:t>Équipe </a:t>
            </a:r>
            <a:r>
              <a:rPr lang="fr-CA" sz="1800" b="1" dirty="0"/>
              <a:t>intégration stratégique </a:t>
            </a:r>
          </a:p>
          <a:p>
            <a:pPr marL="0" indent="0" eaLnBrk="1" hangingPunct="1">
              <a:buFont typeface="Arial" panose="020B0604020202020204" pitchFamily="34" charset="0"/>
              <a:buNone/>
              <a:defRPr/>
            </a:pPr>
            <a:endParaRPr lang="fr-CA" sz="1800" dirty="0"/>
          </a:p>
          <a:p>
            <a:pPr marL="354965" indent="-354965" eaLnBrk="1" hangingPunct="1">
              <a:buFont typeface="Arial" charset="0"/>
              <a:buChar char="•"/>
              <a:defRPr/>
            </a:pPr>
            <a:r>
              <a:rPr lang="fr-CA" sz="1800" b="1" dirty="0">
                <a:ea typeface="+mn-lt"/>
                <a:cs typeface="+mn-lt"/>
              </a:rPr>
              <a:t> Branche Développement </a:t>
            </a:r>
            <a:r>
              <a:rPr lang="fr-CA" sz="1800" dirty="0">
                <a:ea typeface="+mn-lt"/>
                <a:cs typeface="+mn-lt"/>
              </a:rPr>
              <a:t>: </a:t>
            </a:r>
            <a:r>
              <a:rPr lang="fr-CA" sz="1800" b="1" dirty="0"/>
              <a:t>Équipe des spécialistes</a:t>
            </a:r>
          </a:p>
          <a:p>
            <a:pPr lvl="1" eaLnBrk="1" hangingPunct="1">
              <a:defRPr/>
            </a:pPr>
            <a:r>
              <a:rPr lang="fr-CA" sz="1400" dirty="0"/>
              <a:t>       </a:t>
            </a:r>
            <a:r>
              <a:rPr lang="fr-CA" sz="1400" dirty="0">
                <a:ea typeface="+mn-lt"/>
                <a:cs typeface="+mn-lt"/>
              </a:rPr>
              <a:t>Appliquer les recommandations des ÉES existantes : ÉES de la PAIF et ÉES sur le financement mixte</a:t>
            </a:r>
            <a:endParaRPr lang="fr-CA" sz="1400" dirty="0"/>
          </a:p>
          <a:p>
            <a:pPr marL="354965" indent="-354965" eaLnBrk="1" hangingPunct="1">
              <a:buFont typeface="Arial" charset="0"/>
              <a:buNone/>
              <a:defRPr/>
            </a:pPr>
            <a:endParaRPr lang="fr-CA" sz="1800" dirty="0">
              <a:ea typeface="+mn-lt"/>
              <a:cs typeface="+mn-lt"/>
            </a:endParaRPr>
          </a:p>
          <a:p>
            <a:pPr marL="354965" indent="-354965" eaLnBrk="1" hangingPunct="1">
              <a:buFont typeface="Arial" charset="0"/>
              <a:buChar char="•"/>
              <a:defRPr/>
            </a:pPr>
            <a:r>
              <a:rPr lang="fr-CA" sz="1800" b="1" dirty="0">
                <a:ea typeface="+mn-lt"/>
                <a:cs typeface="+mn-lt"/>
              </a:rPr>
              <a:t> Mémoire au Cabinet/Soumission au Conseil du Trésor: </a:t>
            </a:r>
          </a:p>
          <a:p>
            <a:pPr marL="812165" lvl="1" indent="-354965" eaLnBrk="1" hangingPunct="1">
              <a:buFont typeface="Arial" charset="0"/>
              <a:buChar char="•"/>
              <a:defRPr/>
            </a:pPr>
            <a:r>
              <a:rPr lang="fr-CA" sz="1400" dirty="0">
                <a:ea typeface="+mn-lt"/>
                <a:cs typeface="+mn-lt"/>
              </a:rPr>
              <a:t> Remplir le formulaire ÉES (Formulaire 1758)  pour si vous avez besoin d'une ÉES détaillée ou non.</a:t>
            </a:r>
            <a:endParaRPr lang="fr-CA" sz="1400" dirty="0"/>
          </a:p>
        </p:txBody>
      </p:sp>
      <p:sp>
        <p:nvSpPr>
          <p:cNvPr id="15365" name="Slide Number Placeholder 1">
            <a:extLst>
              <a:ext uri="{FF2B5EF4-FFF2-40B4-BE49-F238E27FC236}">
                <a16:creationId xmlns:a16="http://schemas.microsoft.com/office/drawing/2014/main" id="{2BC18858-1532-F6B2-16F5-2C900887AB31}"/>
              </a:ext>
            </a:extLst>
          </p:cNvPr>
          <p:cNvSpPr>
            <a:spLocks noGrp="1"/>
          </p:cNvSpPr>
          <p:nvPr>
            <p:ph type="sldNum" sz="quarter" idx="12"/>
          </p:nvPr>
        </p:nvSpPr>
        <p:spPr bwMode="auto">
          <a:xfrm>
            <a:off x="10896600" y="6340475"/>
            <a:ext cx="1152525"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6FA94D4-5AED-462D-A90D-0B767C214915}" type="slidenum">
              <a:rPr lang="en-CA" altLang="en-US" sz="1400">
                <a:latin typeface="Trebuchet MS" panose="020B0603020202020204" pitchFamily="34" charset="0"/>
              </a:rPr>
              <a:pPr algn="l">
                <a:lnSpc>
                  <a:spcPct val="100000"/>
                </a:lnSpc>
                <a:spcBef>
                  <a:spcPct val="0"/>
                </a:spcBef>
                <a:buFontTx/>
                <a:buNone/>
              </a:pPr>
              <a:t>9</a:t>
            </a:fld>
            <a:endParaRPr lang="en-CA" altLang="en-US" sz="1400">
              <a:latin typeface="Trebuchet MS" panose="020B0603020202020204" pitchFamily="34" charset="0"/>
            </a:endParaRPr>
          </a:p>
        </p:txBody>
      </p:sp>
      <p:pic>
        <p:nvPicPr>
          <p:cNvPr id="4" name="Picture 6">
            <a:extLst>
              <a:ext uri="{FF2B5EF4-FFF2-40B4-BE49-F238E27FC236}">
                <a16:creationId xmlns:a16="http://schemas.microsoft.com/office/drawing/2014/main" id="{DA7C3F41-0C02-6F09-50A7-15AEF45819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327775"/>
            <a:ext cx="299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logo&#10;&#10;Description automatically generated">
            <a:extLst>
              <a:ext uri="{FF2B5EF4-FFF2-40B4-BE49-F238E27FC236}">
                <a16:creationId xmlns:a16="http://schemas.microsoft.com/office/drawing/2014/main" id="{E4282943-6561-4929-A88C-0F032D7A24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5900" y="6208713"/>
            <a:ext cx="1584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86630"/>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0a161d-3eb9-42a7-82dd-c5408ef0f820" xsi:nil="true"/>
    <lcf76f155ced4ddcb4097134ff3c332f xmlns="aeba2b23-7c2d-4ab3-a43f-eb8321a3c4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0B193C-D1CA-4BA2-8D29-35290147FE76}"/>
</file>

<file path=customXml/itemProps2.xml><?xml version="1.0" encoding="utf-8"?>
<ds:datastoreItem xmlns:ds="http://schemas.openxmlformats.org/officeDocument/2006/customXml" ds:itemID="{63361935-85F7-4083-A72D-91D60DF595B0}"/>
</file>

<file path=customXml/itemProps3.xml><?xml version="1.0" encoding="utf-8"?>
<ds:datastoreItem xmlns:ds="http://schemas.openxmlformats.org/officeDocument/2006/customXml" ds:itemID="{247D1A43-DC76-464E-BCC5-8CA86519B9E9}"/>
</file>

<file path=docProps/app.xml><?xml version="1.0" encoding="utf-8"?>
<Properties xmlns="http://schemas.openxmlformats.org/officeDocument/2006/extended-properties" xmlns:vt="http://schemas.openxmlformats.org/officeDocument/2006/docPropsVTypes">
  <Template>Facet</Template>
  <TotalTime>18971</TotalTime>
  <Words>1783</Words>
  <Application>Microsoft Office PowerPoint</Application>
  <PresentationFormat>Grand écran</PresentationFormat>
  <Paragraphs>192</Paragraphs>
  <Slides>11</Slides>
  <Notes>10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11</vt:i4>
      </vt:variant>
    </vt:vector>
  </HeadingPairs>
  <TitlesOfParts>
    <vt:vector size="20" baseType="lpstr">
      <vt:lpstr>Arial</vt:lpstr>
      <vt:lpstr>Calibri</vt:lpstr>
      <vt:lpstr>Calibri Light</vt:lpstr>
      <vt:lpstr>Courier New</vt:lpstr>
      <vt:lpstr>Segoe UI</vt:lpstr>
      <vt:lpstr>Trebuchet MS</vt:lpstr>
      <vt:lpstr>Wingdings</vt:lpstr>
      <vt:lpstr>Office Theme</vt:lpstr>
      <vt:lpstr>Office Theme</vt:lpstr>
      <vt:lpstr>Présentation PowerPoint</vt:lpstr>
      <vt:lpstr>Plan de présentation</vt:lpstr>
      <vt:lpstr>Présentation de l’équipe</vt:lpstr>
      <vt:lpstr>Cadre législatif et règlementaire de l’ÉES</vt:lpstr>
      <vt:lpstr>Contexte national</vt:lpstr>
      <vt:lpstr>La Directive du Cabinet sur l’évaluation environnementale des propositions de politiques, plans et programmes (ÉES)</vt:lpstr>
      <vt:lpstr>Survol de 'Évaluation environnementale stratégique (ÉES) de la PAIF </vt:lpstr>
      <vt:lpstr>ÉES : Dignité humaine – Santé et nutrition</vt:lpstr>
      <vt:lpstr>Processus d'AMC- Évaluation environmentale stratégique (ÉES)</vt:lpstr>
      <vt:lpstr>Réalisations et opportunités en matière d’ÉES </vt:lpstr>
      <vt:lpstr>Présentation PowerPoint</vt:lpstr>
    </vt:vector>
  </TitlesOfParts>
  <Company>GAC-AMC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Boucher, Jacob -MSS</dc:creator>
  <cp:lastModifiedBy>Civil, Herve</cp:lastModifiedBy>
  <cp:revision>337</cp:revision>
  <dcterms:created xsi:type="dcterms:W3CDTF">2021-09-29T13:00:37Z</dcterms:created>
  <dcterms:modified xsi:type="dcterms:W3CDTF">2023-03-30T15:44:49Z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0x010100691F2B53F8D2C840BA99C03A614DDFB8</vt:lpwstr>
  </property>
</Properties>
</file>