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472" r:id="rId5"/>
    <p:sldId id="2062412181" r:id="rId6"/>
    <p:sldId id="473" r:id="rId7"/>
    <p:sldId id="2062412180" r:id="rId8"/>
    <p:sldId id="2062412176" r:id="rId9"/>
    <p:sldId id="2062412173" r:id="rId10"/>
    <p:sldId id="2062412175" r:id="rId11"/>
    <p:sldId id="2062412183" r:id="rId12"/>
    <p:sldId id="2062412184" r:id="rId13"/>
    <p:sldId id="2062412192" r:id="rId14"/>
    <p:sldId id="2062412185" r:id="rId15"/>
    <p:sldId id="2062412187" r:id="rId16"/>
    <p:sldId id="2062412195" r:id="rId17"/>
    <p:sldId id="2062412193" r:id="rId18"/>
    <p:sldId id="2062412194" r:id="rId19"/>
    <p:sldId id="2062412200" r:id="rId20"/>
    <p:sldId id="2062412198" r:id="rId21"/>
    <p:sldId id="2062412196" r:id="rId22"/>
    <p:sldId id="2062412201" r:id="rId23"/>
    <p:sldId id="2062412190" r:id="rId24"/>
    <p:sldId id="2062412182" r:id="rId25"/>
    <p:sldId id="2062412199" r:id="rId26"/>
  </p:sldIdLst>
  <p:sldSz cx="12192000" cy="6858000"/>
  <p:notesSz cx="6858000" cy="9144000"/>
  <p:defaultTextStyle>
    <a:defPPr>
      <a:defRPr lang="fr-c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4EDF10E-16C4-9B99-8684-5AFF569060BA}" name="Dontigny, Julie" initials="DJ" userId="S::julie.dontigny@hatch.com::8762afe4-9a25-4ad4-b6b9-66faff9074b5" providerId="AD"/>
  <p188:author id="{57FF086D-2BC3-487C-576C-F061D4A8DF04}" name="Gagnon, Benoit (ENV)" initials="GB(" userId="S::gagnon.benoit@hatch.com::f4131451-8fc7-4c6d-b83d-85548e47ecc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15E"/>
    <a:srgbClr val="9DA2A7"/>
    <a:srgbClr val="697A88"/>
    <a:srgbClr val="E84B37"/>
    <a:srgbClr val="FAD7D2"/>
    <a:srgbClr val="FADAD6"/>
    <a:srgbClr val="F5AFA5"/>
    <a:srgbClr val="FFFFB9"/>
    <a:srgbClr val="DCDDDF"/>
    <a:srgbClr val="425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9910DE-62CB-43A7-B153-99ED92581FB9}" v="2" dt="2023-03-30T10:08:24.1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9210" autoAdjust="0"/>
  </p:normalViewPr>
  <p:slideViewPr>
    <p:cSldViewPr snapToGrid="0">
      <p:cViewPr varScale="1">
        <p:scale>
          <a:sx n="91" d="100"/>
          <a:sy n="91" d="100"/>
        </p:scale>
        <p:origin x="13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gnon, Benoit (ENV)" userId="f4131451-8fc7-4c6d-b83d-85548e47ecc1" providerId="ADAL" clId="{A69910DE-62CB-43A7-B153-99ED92581FB9}"/>
    <pc:docChg chg="undo custSel addSld delSld modSld sldOrd modMainMaster">
      <pc:chgData name="Gagnon, Benoit (ENV)" userId="f4131451-8fc7-4c6d-b83d-85548e47ecc1" providerId="ADAL" clId="{A69910DE-62CB-43A7-B153-99ED92581FB9}" dt="2023-03-30T10:22:50.256" v="249" actId="2696"/>
      <pc:docMkLst>
        <pc:docMk/>
      </pc:docMkLst>
      <pc:sldChg chg="modNotesTx">
        <pc:chgData name="Gagnon, Benoit (ENV)" userId="f4131451-8fc7-4c6d-b83d-85548e47ecc1" providerId="ADAL" clId="{A69910DE-62CB-43A7-B153-99ED92581FB9}" dt="2023-03-26T13:25:29.784" v="1" actId="20577"/>
        <pc:sldMkLst>
          <pc:docMk/>
          <pc:sldMk cId="374606053" sldId="473"/>
        </pc:sldMkLst>
      </pc:sldChg>
      <pc:sldChg chg="del">
        <pc:chgData name="Gagnon, Benoit (ENV)" userId="f4131451-8fc7-4c6d-b83d-85548e47ecc1" providerId="ADAL" clId="{A69910DE-62CB-43A7-B153-99ED92581FB9}" dt="2023-03-26T13:29:21.162" v="55" actId="2696"/>
        <pc:sldMkLst>
          <pc:docMk/>
          <pc:sldMk cId="1176644562" sldId="506"/>
        </pc:sldMkLst>
      </pc:sldChg>
      <pc:sldChg chg="del modNotesTx">
        <pc:chgData name="Gagnon, Benoit (ENV)" userId="f4131451-8fc7-4c6d-b83d-85548e47ecc1" providerId="ADAL" clId="{A69910DE-62CB-43A7-B153-99ED92581FB9}" dt="2023-03-30T10:22:50.256" v="249" actId="2696"/>
        <pc:sldMkLst>
          <pc:docMk/>
          <pc:sldMk cId="1640446482" sldId="2062412172"/>
        </pc:sldMkLst>
      </pc:sldChg>
      <pc:sldChg chg="modNotesTx">
        <pc:chgData name="Gagnon, Benoit (ENV)" userId="f4131451-8fc7-4c6d-b83d-85548e47ecc1" providerId="ADAL" clId="{A69910DE-62CB-43A7-B153-99ED92581FB9}" dt="2023-03-26T13:25:36.864" v="3" actId="20577"/>
        <pc:sldMkLst>
          <pc:docMk/>
          <pc:sldMk cId="1871257061" sldId="2062412173"/>
        </pc:sldMkLst>
      </pc:sldChg>
      <pc:sldChg chg="modNotesTx">
        <pc:chgData name="Gagnon, Benoit (ENV)" userId="f4131451-8fc7-4c6d-b83d-85548e47ecc1" providerId="ADAL" clId="{A69910DE-62CB-43A7-B153-99ED92581FB9}" dt="2023-03-26T13:25:26.592" v="0" actId="20577"/>
        <pc:sldMkLst>
          <pc:docMk/>
          <pc:sldMk cId="1238569473" sldId="2062412181"/>
        </pc:sldMkLst>
      </pc:sldChg>
      <pc:sldChg chg="modSp mod">
        <pc:chgData name="Gagnon, Benoit (ENV)" userId="f4131451-8fc7-4c6d-b83d-85548e47ecc1" providerId="ADAL" clId="{A69910DE-62CB-43A7-B153-99ED92581FB9}" dt="2023-03-30T10:18:31.981" v="247" actId="20577"/>
        <pc:sldMkLst>
          <pc:docMk/>
          <pc:sldMk cId="1995882569" sldId="2062412182"/>
        </pc:sldMkLst>
        <pc:spChg chg="mod">
          <ac:chgData name="Gagnon, Benoit (ENV)" userId="f4131451-8fc7-4c6d-b83d-85548e47ecc1" providerId="ADAL" clId="{A69910DE-62CB-43A7-B153-99ED92581FB9}" dt="2023-03-30T10:18:31.981" v="247" actId="20577"/>
          <ac:spMkLst>
            <pc:docMk/>
            <pc:sldMk cId="1995882569" sldId="2062412182"/>
            <ac:spMk id="3" creationId="{C88879CA-5814-48D9-8427-F63DC08123CC}"/>
          </ac:spMkLst>
        </pc:spChg>
      </pc:sldChg>
      <pc:sldChg chg="modNotesTx">
        <pc:chgData name="Gagnon, Benoit (ENV)" userId="f4131451-8fc7-4c6d-b83d-85548e47ecc1" providerId="ADAL" clId="{A69910DE-62CB-43A7-B153-99ED92581FB9}" dt="2023-03-26T13:25:43.999" v="4" actId="20577"/>
        <pc:sldMkLst>
          <pc:docMk/>
          <pc:sldMk cId="3156109602" sldId="2062412184"/>
        </pc:sldMkLst>
      </pc:sldChg>
      <pc:sldChg chg="modNotesTx">
        <pc:chgData name="Gagnon, Benoit (ENV)" userId="f4131451-8fc7-4c6d-b83d-85548e47ecc1" providerId="ADAL" clId="{A69910DE-62CB-43A7-B153-99ED92581FB9}" dt="2023-03-26T13:25:52.517" v="6" actId="20577"/>
        <pc:sldMkLst>
          <pc:docMk/>
          <pc:sldMk cId="73985257" sldId="2062412187"/>
        </pc:sldMkLst>
      </pc:sldChg>
      <pc:sldChg chg="modNotesTx">
        <pc:chgData name="Gagnon, Benoit (ENV)" userId="f4131451-8fc7-4c6d-b83d-85548e47ecc1" providerId="ADAL" clId="{A69910DE-62CB-43A7-B153-99ED92581FB9}" dt="2023-03-26T13:25:48.818" v="5" actId="20577"/>
        <pc:sldMkLst>
          <pc:docMk/>
          <pc:sldMk cId="2577247206" sldId="2062412192"/>
        </pc:sldMkLst>
      </pc:sldChg>
      <pc:sldChg chg="modNotesTx">
        <pc:chgData name="Gagnon, Benoit (ENV)" userId="f4131451-8fc7-4c6d-b83d-85548e47ecc1" providerId="ADAL" clId="{A69910DE-62CB-43A7-B153-99ED92581FB9}" dt="2023-03-26T13:25:55.930" v="7" actId="20577"/>
        <pc:sldMkLst>
          <pc:docMk/>
          <pc:sldMk cId="1860764425" sldId="2062412195"/>
        </pc:sldMkLst>
      </pc:sldChg>
      <pc:sldChg chg="addSp delSp mod modNotesTx">
        <pc:chgData name="Gagnon, Benoit (ENV)" userId="f4131451-8fc7-4c6d-b83d-85548e47ecc1" providerId="ADAL" clId="{A69910DE-62CB-43A7-B153-99ED92581FB9}" dt="2023-03-30T10:12:11.048" v="62" actId="22"/>
        <pc:sldMkLst>
          <pc:docMk/>
          <pc:sldMk cId="2407433139" sldId="2062412196"/>
        </pc:sldMkLst>
        <pc:picChg chg="add del">
          <ac:chgData name="Gagnon, Benoit (ENV)" userId="f4131451-8fc7-4c6d-b83d-85548e47ecc1" providerId="ADAL" clId="{A69910DE-62CB-43A7-B153-99ED92581FB9}" dt="2023-03-30T10:12:11.048" v="62" actId="22"/>
          <ac:picMkLst>
            <pc:docMk/>
            <pc:sldMk cId="2407433139" sldId="2062412196"/>
            <ac:picMk id="6" creationId="{FC400A57-4A51-2AE7-20BD-960688FB8384}"/>
          </ac:picMkLst>
        </pc:picChg>
      </pc:sldChg>
      <pc:sldChg chg="del">
        <pc:chgData name="Gagnon, Benoit (ENV)" userId="f4131451-8fc7-4c6d-b83d-85548e47ecc1" providerId="ADAL" clId="{A69910DE-62CB-43A7-B153-99ED92581FB9}" dt="2023-03-30T10:22:48.018" v="248" actId="2696"/>
        <pc:sldMkLst>
          <pc:docMk/>
          <pc:sldMk cId="2301444564" sldId="2062412197"/>
        </pc:sldMkLst>
      </pc:sldChg>
      <pc:sldChg chg="modNotesTx">
        <pc:chgData name="Gagnon, Benoit (ENV)" userId="f4131451-8fc7-4c6d-b83d-85548e47ecc1" providerId="ADAL" clId="{A69910DE-62CB-43A7-B153-99ED92581FB9}" dt="2023-03-26T13:26:03.133" v="8" actId="20577"/>
        <pc:sldMkLst>
          <pc:docMk/>
          <pc:sldMk cId="239826458" sldId="2062412198"/>
        </pc:sldMkLst>
      </pc:sldChg>
      <pc:sldChg chg="modSp new mod ord">
        <pc:chgData name="Gagnon, Benoit (ENV)" userId="f4131451-8fc7-4c6d-b83d-85548e47ecc1" providerId="ADAL" clId="{A69910DE-62CB-43A7-B153-99ED92581FB9}" dt="2023-03-26T13:28:56.621" v="54" actId="20577"/>
        <pc:sldMkLst>
          <pc:docMk/>
          <pc:sldMk cId="956906180" sldId="2062412199"/>
        </pc:sldMkLst>
        <pc:spChg chg="mod">
          <ac:chgData name="Gagnon, Benoit (ENV)" userId="f4131451-8fc7-4c6d-b83d-85548e47ecc1" providerId="ADAL" clId="{A69910DE-62CB-43A7-B153-99ED92581FB9}" dt="2023-03-26T13:28:56.621" v="54" actId="20577"/>
          <ac:spMkLst>
            <pc:docMk/>
            <pc:sldMk cId="956906180" sldId="2062412199"/>
            <ac:spMk id="2" creationId="{DEEEAF97-239A-CCE7-FB2B-E912D38A1805}"/>
          </ac:spMkLst>
        </pc:spChg>
      </pc:sldChg>
      <pc:sldChg chg="modSp mod">
        <pc:chgData name="Gagnon, Benoit (ENV)" userId="f4131451-8fc7-4c6d-b83d-85548e47ecc1" providerId="ADAL" clId="{A69910DE-62CB-43A7-B153-99ED92581FB9}" dt="2023-03-30T10:14:09.285" v="116" actId="20577"/>
        <pc:sldMkLst>
          <pc:docMk/>
          <pc:sldMk cId="4090930845" sldId="2062412200"/>
        </pc:sldMkLst>
        <pc:spChg chg="mod">
          <ac:chgData name="Gagnon, Benoit (ENV)" userId="f4131451-8fc7-4c6d-b83d-85548e47ecc1" providerId="ADAL" clId="{A69910DE-62CB-43A7-B153-99ED92581FB9}" dt="2023-03-30T10:14:09.285" v="116" actId="20577"/>
          <ac:spMkLst>
            <pc:docMk/>
            <pc:sldMk cId="4090930845" sldId="2062412200"/>
            <ac:spMk id="3" creationId="{A5A3E0C0-3786-6E48-223F-4FDD65F4963C}"/>
          </ac:spMkLst>
        </pc:spChg>
      </pc:sldChg>
      <pc:sldChg chg="addSp delSp modSp new mod">
        <pc:chgData name="Gagnon, Benoit (ENV)" userId="f4131451-8fc7-4c6d-b83d-85548e47ecc1" providerId="ADAL" clId="{A69910DE-62CB-43A7-B153-99ED92581FB9}" dt="2023-03-30T10:17:04.508" v="226" actId="1076"/>
        <pc:sldMkLst>
          <pc:docMk/>
          <pc:sldMk cId="4035311380" sldId="2062412201"/>
        </pc:sldMkLst>
        <pc:spChg chg="mod ord">
          <ac:chgData name="Gagnon, Benoit (ENV)" userId="f4131451-8fc7-4c6d-b83d-85548e47ecc1" providerId="ADAL" clId="{A69910DE-62CB-43A7-B153-99ED92581FB9}" dt="2023-03-30T10:17:04.508" v="226" actId="1076"/>
          <ac:spMkLst>
            <pc:docMk/>
            <pc:sldMk cId="4035311380" sldId="2062412201"/>
            <ac:spMk id="2" creationId="{25BCB297-B367-332B-0479-D947371CE2AC}"/>
          </ac:spMkLst>
        </pc:spChg>
        <pc:spChg chg="del">
          <ac:chgData name="Gagnon, Benoit (ENV)" userId="f4131451-8fc7-4c6d-b83d-85548e47ecc1" providerId="ADAL" clId="{A69910DE-62CB-43A7-B153-99ED92581FB9}" dt="2023-03-30T10:12:22.058" v="64" actId="22"/>
          <ac:spMkLst>
            <pc:docMk/>
            <pc:sldMk cId="4035311380" sldId="2062412201"/>
            <ac:spMk id="3" creationId="{6327B146-D816-70F7-12B2-B2C4999437B9}"/>
          </ac:spMkLst>
        </pc:spChg>
        <pc:picChg chg="add mod ord">
          <ac:chgData name="Gagnon, Benoit (ENV)" userId="f4131451-8fc7-4c6d-b83d-85548e47ecc1" providerId="ADAL" clId="{A69910DE-62CB-43A7-B153-99ED92581FB9}" dt="2023-03-30T10:16:54.557" v="223" actId="1076"/>
          <ac:picMkLst>
            <pc:docMk/>
            <pc:sldMk cId="4035311380" sldId="2062412201"/>
            <ac:picMk id="6" creationId="{EF2B634C-1D6E-EBFF-0275-1D145A30224D}"/>
          </ac:picMkLst>
        </pc:picChg>
      </pc:sldChg>
      <pc:sldMasterChg chg="modSldLayout">
        <pc:chgData name="Gagnon, Benoit (ENV)" userId="f4131451-8fc7-4c6d-b83d-85548e47ecc1" providerId="ADAL" clId="{A69910DE-62CB-43A7-B153-99ED92581FB9}" dt="2023-03-26T13:33:36.393" v="56" actId="478"/>
        <pc:sldMasterMkLst>
          <pc:docMk/>
          <pc:sldMasterMk cId="1446031669" sldId="2147483660"/>
        </pc:sldMasterMkLst>
        <pc:sldLayoutChg chg="delSp mod">
          <pc:chgData name="Gagnon, Benoit (ENV)" userId="f4131451-8fc7-4c6d-b83d-85548e47ecc1" providerId="ADAL" clId="{A69910DE-62CB-43A7-B153-99ED92581FB9}" dt="2023-03-26T13:33:36.393" v="56" actId="478"/>
          <pc:sldLayoutMkLst>
            <pc:docMk/>
            <pc:sldMasterMk cId="1446031669" sldId="2147483660"/>
            <pc:sldLayoutMk cId="2366737259" sldId="2147483673"/>
          </pc:sldLayoutMkLst>
          <pc:picChg chg="del">
            <ac:chgData name="Gagnon, Benoit (ENV)" userId="f4131451-8fc7-4c6d-b83d-85548e47ecc1" providerId="ADAL" clId="{A69910DE-62CB-43A7-B153-99ED92581FB9}" dt="2023-03-26T13:33:36.393" v="56" actId="478"/>
            <ac:picMkLst>
              <pc:docMk/>
              <pc:sldMasterMk cId="1446031669" sldId="2147483660"/>
              <pc:sldLayoutMk cId="2366737259" sldId="2147483673"/>
              <ac:picMk id="13" creationId="{53927E70-CBDF-41D1-ADBA-696FCEC020AA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0422C3-D204-451F-BBC5-6616CF9326AB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FR"/>
        </a:p>
      </dgm:t>
    </dgm:pt>
    <dgm:pt modelId="{B5689C18-565C-4E0F-878E-A3AF06024565}">
      <dgm:prSet phldrT="[Texte]"/>
      <dgm:spPr/>
      <dgm:t>
        <a:bodyPr/>
        <a:lstStyle/>
        <a:p>
          <a:r>
            <a:rPr lang="fr-CA"/>
            <a:t>Comprendre le contexte pour saisir les opportunités</a:t>
          </a:r>
          <a:endParaRPr lang="fr-FR"/>
        </a:p>
      </dgm:t>
    </dgm:pt>
    <dgm:pt modelId="{32E96564-AE34-4D3F-9E83-5AE1BF9EC843}" type="parTrans" cxnId="{1B172A89-8EA6-4722-82EE-34C82F3B1E22}">
      <dgm:prSet/>
      <dgm:spPr/>
      <dgm:t>
        <a:bodyPr/>
        <a:lstStyle/>
        <a:p>
          <a:endParaRPr lang="fr-FR"/>
        </a:p>
      </dgm:t>
    </dgm:pt>
    <dgm:pt modelId="{ACE33D75-571A-434E-AD9D-7642D1E3CEB6}" type="sibTrans" cxnId="{1B172A89-8EA6-4722-82EE-34C82F3B1E22}">
      <dgm:prSet/>
      <dgm:spPr/>
      <dgm:t>
        <a:bodyPr/>
        <a:lstStyle/>
        <a:p>
          <a:endParaRPr lang="fr-FR"/>
        </a:p>
      </dgm:t>
    </dgm:pt>
    <dgm:pt modelId="{D9A25B7F-BFDB-4509-A90D-C26600E20E7E}">
      <dgm:prSet phldrT="[Texte]"/>
      <dgm:spPr/>
      <dgm:t>
        <a:bodyPr/>
        <a:lstStyle/>
        <a:p>
          <a:r>
            <a:rPr lang="fr-CA"/>
            <a:t>S’appuyer sur une démarche rigoureuse</a:t>
          </a:r>
          <a:endParaRPr lang="fr-FR"/>
        </a:p>
      </dgm:t>
    </dgm:pt>
    <dgm:pt modelId="{E91F009D-00A1-4DF4-BF95-5FC1A5E911C2}" type="parTrans" cxnId="{0D753A80-0778-4B1E-93EE-6552C708A5B7}">
      <dgm:prSet/>
      <dgm:spPr/>
      <dgm:t>
        <a:bodyPr/>
        <a:lstStyle/>
        <a:p>
          <a:endParaRPr lang="fr-FR"/>
        </a:p>
      </dgm:t>
    </dgm:pt>
    <dgm:pt modelId="{65A19487-7200-4839-9302-BE56298D62AD}" type="sibTrans" cxnId="{0D753A80-0778-4B1E-93EE-6552C708A5B7}">
      <dgm:prSet/>
      <dgm:spPr/>
      <dgm:t>
        <a:bodyPr/>
        <a:lstStyle/>
        <a:p>
          <a:endParaRPr lang="fr-FR"/>
        </a:p>
      </dgm:t>
    </dgm:pt>
    <dgm:pt modelId="{9C41DC4D-EAEE-442A-837F-7018061496F9}">
      <dgm:prSet phldrT="[Texte]"/>
      <dgm:spPr/>
      <dgm:t>
        <a:bodyPr/>
        <a:lstStyle/>
        <a:p>
          <a:r>
            <a:rPr lang="fr-CA"/>
            <a:t>Identifier les parties prenantes pour cibler les enjeux et CVE</a:t>
          </a:r>
          <a:endParaRPr lang="fr-FR"/>
        </a:p>
      </dgm:t>
    </dgm:pt>
    <dgm:pt modelId="{E182E0A3-16BF-4E63-BE08-6A5350659A00}" type="parTrans" cxnId="{A7896C47-3650-460E-A8FE-122C8F9F9981}">
      <dgm:prSet/>
      <dgm:spPr/>
      <dgm:t>
        <a:bodyPr/>
        <a:lstStyle/>
        <a:p>
          <a:endParaRPr lang="fr-FR"/>
        </a:p>
      </dgm:t>
    </dgm:pt>
    <dgm:pt modelId="{01BBCE1C-BA06-494B-8932-D5F5DD5D24C5}" type="sibTrans" cxnId="{A7896C47-3650-460E-A8FE-122C8F9F9981}">
      <dgm:prSet/>
      <dgm:spPr/>
      <dgm:t>
        <a:bodyPr/>
        <a:lstStyle/>
        <a:p>
          <a:endParaRPr lang="fr-FR"/>
        </a:p>
      </dgm:t>
    </dgm:pt>
    <dgm:pt modelId="{48D3ADF8-F29C-4C3E-B5EC-1AAC72F29ACD}">
      <dgm:prSet phldrT="[Texte]"/>
      <dgm:spPr/>
      <dgm:t>
        <a:bodyPr/>
        <a:lstStyle/>
        <a:p>
          <a:r>
            <a:rPr lang="fr-CA"/>
            <a:t>Identifier les défis</a:t>
          </a:r>
          <a:endParaRPr lang="fr-FR"/>
        </a:p>
      </dgm:t>
    </dgm:pt>
    <dgm:pt modelId="{359F77FC-AB7A-4196-8571-8E8ACFDB4693}" type="parTrans" cxnId="{D930EB19-B69D-4E03-9C4B-0A7D40BCF315}">
      <dgm:prSet/>
      <dgm:spPr/>
      <dgm:t>
        <a:bodyPr/>
        <a:lstStyle/>
        <a:p>
          <a:endParaRPr lang="fr-FR"/>
        </a:p>
      </dgm:t>
    </dgm:pt>
    <dgm:pt modelId="{509EC1CA-4ABC-4622-9A64-D15D6CAA646E}" type="sibTrans" cxnId="{D930EB19-B69D-4E03-9C4B-0A7D40BCF315}">
      <dgm:prSet/>
      <dgm:spPr/>
      <dgm:t>
        <a:bodyPr/>
        <a:lstStyle/>
        <a:p>
          <a:endParaRPr lang="fr-FR"/>
        </a:p>
      </dgm:t>
    </dgm:pt>
    <dgm:pt modelId="{66152490-BDD9-4E89-B51B-269D9B18BC29}">
      <dgm:prSet phldrT="[Texte]"/>
      <dgm:spPr/>
      <dgm:t>
        <a:bodyPr/>
        <a:lstStyle/>
        <a:p>
          <a:r>
            <a:rPr lang="fr-CA" dirty="0"/>
            <a:t>Laisser place aux discussions</a:t>
          </a:r>
          <a:endParaRPr lang="fr-FR" dirty="0"/>
        </a:p>
      </dgm:t>
    </dgm:pt>
    <dgm:pt modelId="{678015B8-988D-47E8-9143-5867284806AE}" type="parTrans" cxnId="{BDB0B787-D9D2-4E83-9E86-044A80D93D05}">
      <dgm:prSet/>
      <dgm:spPr/>
      <dgm:t>
        <a:bodyPr/>
        <a:lstStyle/>
        <a:p>
          <a:endParaRPr lang="fr-FR"/>
        </a:p>
      </dgm:t>
    </dgm:pt>
    <dgm:pt modelId="{994FA59E-291F-4015-8344-ABF7DAA913AB}" type="sibTrans" cxnId="{BDB0B787-D9D2-4E83-9E86-044A80D93D05}">
      <dgm:prSet/>
      <dgm:spPr/>
      <dgm:t>
        <a:bodyPr/>
        <a:lstStyle/>
        <a:p>
          <a:endParaRPr lang="fr-FR"/>
        </a:p>
      </dgm:t>
    </dgm:pt>
    <dgm:pt modelId="{BEFA4B96-0A79-47FC-8571-0D24618BAEB4}">
      <dgm:prSet phldrT="[Texte]"/>
      <dgm:spPr/>
      <dgm:t>
        <a:bodyPr/>
        <a:lstStyle/>
        <a:p>
          <a:r>
            <a:rPr lang="fr-CA"/>
            <a:t>Analyser</a:t>
          </a:r>
          <a:endParaRPr lang="fr-FR"/>
        </a:p>
      </dgm:t>
    </dgm:pt>
    <dgm:pt modelId="{93E1E04E-9E2F-4A7F-A31D-76D19D06724B}" type="parTrans" cxnId="{53A5BC96-C55D-4879-BB21-6F76662A2C01}">
      <dgm:prSet/>
      <dgm:spPr/>
      <dgm:t>
        <a:bodyPr/>
        <a:lstStyle/>
        <a:p>
          <a:endParaRPr lang="fr-FR"/>
        </a:p>
      </dgm:t>
    </dgm:pt>
    <dgm:pt modelId="{DF7717BD-5880-48D9-91B8-F605260C774F}" type="sibTrans" cxnId="{53A5BC96-C55D-4879-BB21-6F76662A2C01}">
      <dgm:prSet/>
      <dgm:spPr/>
      <dgm:t>
        <a:bodyPr/>
        <a:lstStyle/>
        <a:p>
          <a:endParaRPr lang="fr-FR"/>
        </a:p>
      </dgm:t>
    </dgm:pt>
    <dgm:pt modelId="{C9D19B1A-9579-4BEA-9275-ADA36CEDF88C}">
      <dgm:prSet phldrT="[Texte]"/>
      <dgm:spPr/>
      <dgm:t>
        <a:bodyPr/>
        <a:lstStyle/>
        <a:p>
          <a:r>
            <a:rPr lang="fr-CA"/>
            <a:t> Tirer des leçons</a:t>
          </a:r>
          <a:endParaRPr lang="fr-FR"/>
        </a:p>
      </dgm:t>
    </dgm:pt>
    <dgm:pt modelId="{C05B6C99-6F9D-4AC4-9313-6D2C841EB380}" type="parTrans" cxnId="{EDB4454F-C2D2-4CE4-A71C-66DF68569FF3}">
      <dgm:prSet/>
      <dgm:spPr/>
      <dgm:t>
        <a:bodyPr/>
        <a:lstStyle/>
        <a:p>
          <a:endParaRPr lang="fr-FR"/>
        </a:p>
      </dgm:t>
    </dgm:pt>
    <dgm:pt modelId="{57FD2979-E4CA-4559-8FE2-9DD91CD1ABF2}" type="sibTrans" cxnId="{EDB4454F-C2D2-4CE4-A71C-66DF68569FF3}">
      <dgm:prSet/>
      <dgm:spPr/>
      <dgm:t>
        <a:bodyPr/>
        <a:lstStyle/>
        <a:p>
          <a:endParaRPr lang="fr-FR"/>
        </a:p>
      </dgm:t>
    </dgm:pt>
    <dgm:pt modelId="{F194B1B4-DC8D-4C25-BB5A-BE1FAC3B3A17}" type="pres">
      <dgm:prSet presAssocID="{870422C3-D204-451F-BBC5-6616CF9326AB}" presName="Name0" presStyleCnt="0">
        <dgm:presLayoutVars>
          <dgm:chMax val="7"/>
          <dgm:chPref val="7"/>
          <dgm:dir/>
        </dgm:presLayoutVars>
      </dgm:prSet>
      <dgm:spPr/>
    </dgm:pt>
    <dgm:pt modelId="{D4A159B9-0A4F-4643-A2EC-EE3D3AFDA845}" type="pres">
      <dgm:prSet presAssocID="{870422C3-D204-451F-BBC5-6616CF9326AB}" presName="Name1" presStyleCnt="0"/>
      <dgm:spPr/>
    </dgm:pt>
    <dgm:pt modelId="{29316410-CB37-4949-9E99-A8E3BDAC3E45}" type="pres">
      <dgm:prSet presAssocID="{870422C3-D204-451F-BBC5-6616CF9326AB}" presName="cycle" presStyleCnt="0"/>
      <dgm:spPr/>
    </dgm:pt>
    <dgm:pt modelId="{19635A16-D038-443E-B488-8CEE631E5EA3}" type="pres">
      <dgm:prSet presAssocID="{870422C3-D204-451F-BBC5-6616CF9326AB}" presName="srcNode" presStyleLbl="node1" presStyleIdx="0" presStyleCnt="7"/>
      <dgm:spPr/>
    </dgm:pt>
    <dgm:pt modelId="{E74F9B68-F96A-4FEE-88BF-5F53E4186E6B}" type="pres">
      <dgm:prSet presAssocID="{870422C3-D204-451F-BBC5-6616CF9326AB}" presName="conn" presStyleLbl="parChTrans1D2" presStyleIdx="0" presStyleCnt="1"/>
      <dgm:spPr/>
    </dgm:pt>
    <dgm:pt modelId="{986C422F-5A13-4CC5-B0EC-10EA1C5F8556}" type="pres">
      <dgm:prSet presAssocID="{870422C3-D204-451F-BBC5-6616CF9326AB}" presName="extraNode" presStyleLbl="node1" presStyleIdx="0" presStyleCnt="7"/>
      <dgm:spPr/>
    </dgm:pt>
    <dgm:pt modelId="{DE4F624B-EB0A-4E91-BC04-91662016E8DC}" type="pres">
      <dgm:prSet presAssocID="{870422C3-D204-451F-BBC5-6616CF9326AB}" presName="dstNode" presStyleLbl="node1" presStyleIdx="0" presStyleCnt="7"/>
      <dgm:spPr/>
    </dgm:pt>
    <dgm:pt modelId="{0C072F86-DAE5-4EFB-9A84-B2A8D45521DA}" type="pres">
      <dgm:prSet presAssocID="{B5689C18-565C-4E0F-878E-A3AF06024565}" presName="text_1" presStyleLbl="node1" presStyleIdx="0" presStyleCnt="7">
        <dgm:presLayoutVars>
          <dgm:bulletEnabled val="1"/>
        </dgm:presLayoutVars>
      </dgm:prSet>
      <dgm:spPr/>
    </dgm:pt>
    <dgm:pt modelId="{AFA5FB19-D6BA-4C77-9ADD-4906FA0F435F}" type="pres">
      <dgm:prSet presAssocID="{B5689C18-565C-4E0F-878E-A3AF06024565}" presName="accent_1" presStyleCnt="0"/>
      <dgm:spPr/>
    </dgm:pt>
    <dgm:pt modelId="{9550EFB3-8CF6-460A-9FE0-34F70B7033CD}" type="pres">
      <dgm:prSet presAssocID="{B5689C18-565C-4E0F-878E-A3AF06024565}" presName="accentRepeatNode" presStyleLbl="solidFgAcc1" presStyleIdx="0" presStyleCnt="7"/>
      <dgm:spPr/>
    </dgm:pt>
    <dgm:pt modelId="{3802B6A7-E174-43B7-9B4E-7F62F53374CB}" type="pres">
      <dgm:prSet presAssocID="{48D3ADF8-F29C-4C3E-B5EC-1AAC72F29ACD}" presName="text_2" presStyleLbl="node1" presStyleIdx="1" presStyleCnt="7" custLinFactNeighborX="-388" custLinFactNeighborY="2594">
        <dgm:presLayoutVars>
          <dgm:bulletEnabled val="1"/>
        </dgm:presLayoutVars>
      </dgm:prSet>
      <dgm:spPr/>
    </dgm:pt>
    <dgm:pt modelId="{E27964CB-843D-4952-96C5-9A0695021242}" type="pres">
      <dgm:prSet presAssocID="{48D3ADF8-F29C-4C3E-B5EC-1AAC72F29ACD}" presName="accent_2" presStyleCnt="0"/>
      <dgm:spPr/>
    </dgm:pt>
    <dgm:pt modelId="{85A7923E-4BE6-4212-A13D-90AE5E920CF2}" type="pres">
      <dgm:prSet presAssocID="{48D3ADF8-F29C-4C3E-B5EC-1AAC72F29ACD}" presName="accentRepeatNode" presStyleLbl="solidFgAcc1" presStyleIdx="1" presStyleCnt="7"/>
      <dgm:spPr/>
    </dgm:pt>
    <dgm:pt modelId="{57AD8AC5-F995-4181-AB16-AEFF45A4971F}" type="pres">
      <dgm:prSet presAssocID="{D9A25B7F-BFDB-4509-A90D-C26600E20E7E}" presName="text_3" presStyleLbl="node1" presStyleIdx="2" presStyleCnt="7">
        <dgm:presLayoutVars>
          <dgm:bulletEnabled val="1"/>
        </dgm:presLayoutVars>
      </dgm:prSet>
      <dgm:spPr/>
    </dgm:pt>
    <dgm:pt modelId="{76857E46-D12D-4FAA-AD91-18A4128E9E6E}" type="pres">
      <dgm:prSet presAssocID="{D9A25B7F-BFDB-4509-A90D-C26600E20E7E}" presName="accent_3" presStyleCnt="0"/>
      <dgm:spPr/>
    </dgm:pt>
    <dgm:pt modelId="{2578CC0E-B5E0-49B6-A8AF-74CD3EF6FD28}" type="pres">
      <dgm:prSet presAssocID="{D9A25B7F-BFDB-4509-A90D-C26600E20E7E}" presName="accentRepeatNode" presStyleLbl="solidFgAcc1" presStyleIdx="2" presStyleCnt="7"/>
      <dgm:spPr/>
    </dgm:pt>
    <dgm:pt modelId="{5A511A19-74BD-4CEE-B2D3-FAF3CD66B46B}" type="pres">
      <dgm:prSet presAssocID="{9C41DC4D-EAEE-442A-837F-7018061496F9}" presName="text_4" presStyleLbl="node1" presStyleIdx="3" presStyleCnt="7">
        <dgm:presLayoutVars>
          <dgm:bulletEnabled val="1"/>
        </dgm:presLayoutVars>
      </dgm:prSet>
      <dgm:spPr/>
    </dgm:pt>
    <dgm:pt modelId="{0903ED26-D7FB-4C49-AB21-569781A18AE1}" type="pres">
      <dgm:prSet presAssocID="{9C41DC4D-EAEE-442A-837F-7018061496F9}" presName="accent_4" presStyleCnt="0"/>
      <dgm:spPr/>
    </dgm:pt>
    <dgm:pt modelId="{0184433A-1235-4CF1-B6C4-29C751CE21B9}" type="pres">
      <dgm:prSet presAssocID="{9C41DC4D-EAEE-442A-837F-7018061496F9}" presName="accentRepeatNode" presStyleLbl="solidFgAcc1" presStyleIdx="3" presStyleCnt="7"/>
      <dgm:spPr/>
    </dgm:pt>
    <dgm:pt modelId="{D3F6087E-3F16-448B-A2FA-FAFDF27E4CC2}" type="pres">
      <dgm:prSet presAssocID="{66152490-BDD9-4E89-B51B-269D9B18BC29}" presName="text_5" presStyleLbl="node1" presStyleIdx="4" presStyleCnt="7">
        <dgm:presLayoutVars>
          <dgm:bulletEnabled val="1"/>
        </dgm:presLayoutVars>
      </dgm:prSet>
      <dgm:spPr/>
    </dgm:pt>
    <dgm:pt modelId="{0BBDB584-F238-480C-A84F-6150A238F054}" type="pres">
      <dgm:prSet presAssocID="{66152490-BDD9-4E89-B51B-269D9B18BC29}" presName="accent_5" presStyleCnt="0"/>
      <dgm:spPr/>
    </dgm:pt>
    <dgm:pt modelId="{66E19948-C0F0-46A4-AB6B-A70332BAA3F0}" type="pres">
      <dgm:prSet presAssocID="{66152490-BDD9-4E89-B51B-269D9B18BC29}" presName="accentRepeatNode" presStyleLbl="solidFgAcc1" presStyleIdx="4" presStyleCnt="7"/>
      <dgm:spPr/>
    </dgm:pt>
    <dgm:pt modelId="{915F59D9-4F54-4F25-9444-B3D25A6562EE}" type="pres">
      <dgm:prSet presAssocID="{BEFA4B96-0A79-47FC-8571-0D24618BAEB4}" presName="text_6" presStyleLbl="node1" presStyleIdx="5" presStyleCnt="7">
        <dgm:presLayoutVars>
          <dgm:bulletEnabled val="1"/>
        </dgm:presLayoutVars>
      </dgm:prSet>
      <dgm:spPr/>
    </dgm:pt>
    <dgm:pt modelId="{C6D6B401-A895-4712-9E71-78FA50EA807F}" type="pres">
      <dgm:prSet presAssocID="{BEFA4B96-0A79-47FC-8571-0D24618BAEB4}" presName="accent_6" presStyleCnt="0"/>
      <dgm:spPr/>
    </dgm:pt>
    <dgm:pt modelId="{BF9CCEEF-8990-4361-A1D4-C3A9C1EC395B}" type="pres">
      <dgm:prSet presAssocID="{BEFA4B96-0A79-47FC-8571-0D24618BAEB4}" presName="accentRepeatNode" presStyleLbl="solidFgAcc1" presStyleIdx="5" presStyleCnt="7"/>
      <dgm:spPr/>
    </dgm:pt>
    <dgm:pt modelId="{4046372F-AC44-4B45-A86B-4F0474534042}" type="pres">
      <dgm:prSet presAssocID="{C9D19B1A-9579-4BEA-9275-ADA36CEDF88C}" presName="text_7" presStyleLbl="node1" presStyleIdx="6" presStyleCnt="7">
        <dgm:presLayoutVars>
          <dgm:bulletEnabled val="1"/>
        </dgm:presLayoutVars>
      </dgm:prSet>
      <dgm:spPr/>
    </dgm:pt>
    <dgm:pt modelId="{75129CF3-8813-4A37-8098-496972E4569C}" type="pres">
      <dgm:prSet presAssocID="{C9D19B1A-9579-4BEA-9275-ADA36CEDF88C}" presName="accent_7" presStyleCnt="0"/>
      <dgm:spPr/>
    </dgm:pt>
    <dgm:pt modelId="{9CE3328E-07BD-402F-8D22-E0340F874FB0}" type="pres">
      <dgm:prSet presAssocID="{C9D19B1A-9579-4BEA-9275-ADA36CEDF88C}" presName="accentRepeatNode" presStyleLbl="solidFgAcc1" presStyleIdx="6" presStyleCnt="7"/>
      <dgm:spPr/>
    </dgm:pt>
  </dgm:ptLst>
  <dgm:cxnLst>
    <dgm:cxn modelId="{D930EB19-B69D-4E03-9C4B-0A7D40BCF315}" srcId="{870422C3-D204-451F-BBC5-6616CF9326AB}" destId="{48D3ADF8-F29C-4C3E-B5EC-1AAC72F29ACD}" srcOrd="1" destOrd="0" parTransId="{359F77FC-AB7A-4196-8571-8E8ACFDB4693}" sibTransId="{509EC1CA-4ABC-4622-9A64-D15D6CAA646E}"/>
    <dgm:cxn modelId="{424B1639-CA95-45C6-BC14-C23511A7A20B}" type="presOf" srcId="{B5689C18-565C-4E0F-878E-A3AF06024565}" destId="{0C072F86-DAE5-4EFB-9A84-B2A8D45521DA}" srcOrd="0" destOrd="0" presId="urn:microsoft.com/office/officeart/2008/layout/VerticalCurvedList"/>
    <dgm:cxn modelId="{C33F775B-A127-496E-9D4C-FEB7A9DC5589}" type="presOf" srcId="{48D3ADF8-F29C-4C3E-B5EC-1AAC72F29ACD}" destId="{3802B6A7-E174-43B7-9B4E-7F62F53374CB}" srcOrd="0" destOrd="0" presId="urn:microsoft.com/office/officeart/2008/layout/VerticalCurvedList"/>
    <dgm:cxn modelId="{A7896C47-3650-460E-A8FE-122C8F9F9981}" srcId="{870422C3-D204-451F-BBC5-6616CF9326AB}" destId="{9C41DC4D-EAEE-442A-837F-7018061496F9}" srcOrd="3" destOrd="0" parTransId="{E182E0A3-16BF-4E63-BE08-6A5350659A00}" sibTransId="{01BBCE1C-BA06-494B-8932-D5F5DD5D24C5}"/>
    <dgm:cxn modelId="{9A5CCD6E-594E-4CBE-83AE-A5FDDD5C8458}" type="presOf" srcId="{D9A25B7F-BFDB-4509-A90D-C26600E20E7E}" destId="{57AD8AC5-F995-4181-AB16-AEFF45A4971F}" srcOrd="0" destOrd="0" presId="urn:microsoft.com/office/officeart/2008/layout/VerticalCurvedList"/>
    <dgm:cxn modelId="{EDB4454F-C2D2-4CE4-A71C-66DF68569FF3}" srcId="{870422C3-D204-451F-BBC5-6616CF9326AB}" destId="{C9D19B1A-9579-4BEA-9275-ADA36CEDF88C}" srcOrd="6" destOrd="0" parTransId="{C05B6C99-6F9D-4AC4-9313-6D2C841EB380}" sibTransId="{57FD2979-E4CA-4559-8FE2-9DD91CD1ABF2}"/>
    <dgm:cxn modelId="{A5EE9356-0C83-4A16-8565-B95C7FC515E4}" type="presOf" srcId="{9C41DC4D-EAEE-442A-837F-7018061496F9}" destId="{5A511A19-74BD-4CEE-B2D3-FAF3CD66B46B}" srcOrd="0" destOrd="0" presId="urn:microsoft.com/office/officeart/2008/layout/VerticalCurvedList"/>
    <dgm:cxn modelId="{0D753A80-0778-4B1E-93EE-6552C708A5B7}" srcId="{870422C3-D204-451F-BBC5-6616CF9326AB}" destId="{D9A25B7F-BFDB-4509-A90D-C26600E20E7E}" srcOrd="2" destOrd="0" parTransId="{E91F009D-00A1-4DF4-BF95-5FC1A5E911C2}" sibTransId="{65A19487-7200-4839-9302-BE56298D62AD}"/>
    <dgm:cxn modelId="{BDB0B787-D9D2-4E83-9E86-044A80D93D05}" srcId="{870422C3-D204-451F-BBC5-6616CF9326AB}" destId="{66152490-BDD9-4E89-B51B-269D9B18BC29}" srcOrd="4" destOrd="0" parTransId="{678015B8-988D-47E8-9143-5867284806AE}" sibTransId="{994FA59E-291F-4015-8344-ABF7DAA913AB}"/>
    <dgm:cxn modelId="{1B172A89-8EA6-4722-82EE-34C82F3B1E22}" srcId="{870422C3-D204-451F-BBC5-6616CF9326AB}" destId="{B5689C18-565C-4E0F-878E-A3AF06024565}" srcOrd="0" destOrd="0" parTransId="{32E96564-AE34-4D3F-9E83-5AE1BF9EC843}" sibTransId="{ACE33D75-571A-434E-AD9D-7642D1E3CEB6}"/>
    <dgm:cxn modelId="{53A5BC96-C55D-4879-BB21-6F76662A2C01}" srcId="{870422C3-D204-451F-BBC5-6616CF9326AB}" destId="{BEFA4B96-0A79-47FC-8571-0D24618BAEB4}" srcOrd="5" destOrd="0" parTransId="{93E1E04E-9E2F-4A7F-A31D-76D19D06724B}" sibTransId="{DF7717BD-5880-48D9-91B8-F605260C774F}"/>
    <dgm:cxn modelId="{A76C02A1-342E-4EFE-8DDB-C40CE620C6AF}" type="presOf" srcId="{C9D19B1A-9579-4BEA-9275-ADA36CEDF88C}" destId="{4046372F-AC44-4B45-A86B-4F0474534042}" srcOrd="0" destOrd="0" presId="urn:microsoft.com/office/officeart/2008/layout/VerticalCurvedList"/>
    <dgm:cxn modelId="{A568C1D4-D105-4E17-A6A9-27B6770BBA18}" type="presOf" srcId="{ACE33D75-571A-434E-AD9D-7642D1E3CEB6}" destId="{E74F9B68-F96A-4FEE-88BF-5F53E4186E6B}" srcOrd="0" destOrd="0" presId="urn:microsoft.com/office/officeart/2008/layout/VerticalCurvedList"/>
    <dgm:cxn modelId="{2ECF75D8-BA18-41B5-9FF5-06DF84DC0004}" type="presOf" srcId="{870422C3-D204-451F-BBC5-6616CF9326AB}" destId="{F194B1B4-DC8D-4C25-BB5A-BE1FAC3B3A17}" srcOrd="0" destOrd="0" presId="urn:microsoft.com/office/officeart/2008/layout/VerticalCurvedList"/>
    <dgm:cxn modelId="{A10DBDD9-B064-44C5-9891-E2235359365D}" type="presOf" srcId="{BEFA4B96-0A79-47FC-8571-0D24618BAEB4}" destId="{915F59D9-4F54-4F25-9444-B3D25A6562EE}" srcOrd="0" destOrd="0" presId="urn:microsoft.com/office/officeart/2008/layout/VerticalCurvedList"/>
    <dgm:cxn modelId="{702B9AED-5BAC-429F-B91D-0B2669894ED5}" type="presOf" srcId="{66152490-BDD9-4E89-B51B-269D9B18BC29}" destId="{D3F6087E-3F16-448B-A2FA-FAFDF27E4CC2}" srcOrd="0" destOrd="0" presId="urn:microsoft.com/office/officeart/2008/layout/VerticalCurvedList"/>
    <dgm:cxn modelId="{6F6AAD1C-82EA-4740-8DEC-B73B0658F34F}" type="presParOf" srcId="{F194B1B4-DC8D-4C25-BB5A-BE1FAC3B3A17}" destId="{D4A159B9-0A4F-4643-A2EC-EE3D3AFDA845}" srcOrd="0" destOrd="0" presId="urn:microsoft.com/office/officeart/2008/layout/VerticalCurvedList"/>
    <dgm:cxn modelId="{989463C1-18C1-4536-90C4-005B83FB3D5E}" type="presParOf" srcId="{D4A159B9-0A4F-4643-A2EC-EE3D3AFDA845}" destId="{29316410-CB37-4949-9E99-A8E3BDAC3E45}" srcOrd="0" destOrd="0" presId="urn:microsoft.com/office/officeart/2008/layout/VerticalCurvedList"/>
    <dgm:cxn modelId="{01A7E6FB-B3CB-4CF6-A2F6-1108A872C6DE}" type="presParOf" srcId="{29316410-CB37-4949-9E99-A8E3BDAC3E45}" destId="{19635A16-D038-443E-B488-8CEE631E5EA3}" srcOrd="0" destOrd="0" presId="urn:microsoft.com/office/officeart/2008/layout/VerticalCurvedList"/>
    <dgm:cxn modelId="{C575D8E8-B7D3-4174-AC99-FDD2B1AE2C09}" type="presParOf" srcId="{29316410-CB37-4949-9E99-A8E3BDAC3E45}" destId="{E74F9B68-F96A-4FEE-88BF-5F53E4186E6B}" srcOrd="1" destOrd="0" presId="urn:microsoft.com/office/officeart/2008/layout/VerticalCurvedList"/>
    <dgm:cxn modelId="{0BF90030-815A-4A6C-9BD1-E93D37156D0F}" type="presParOf" srcId="{29316410-CB37-4949-9E99-A8E3BDAC3E45}" destId="{986C422F-5A13-4CC5-B0EC-10EA1C5F8556}" srcOrd="2" destOrd="0" presId="urn:microsoft.com/office/officeart/2008/layout/VerticalCurvedList"/>
    <dgm:cxn modelId="{0CFAEF64-0CF8-49B2-95EB-9E9BEF7C32AC}" type="presParOf" srcId="{29316410-CB37-4949-9E99-A8E3BDAC3E45}" destId="{DE4F624B-EB0A-4E91-BC04-91662016E8DC}" srcOrd="3" destOrd="0" presId="urn:microsoft.com/office/officeart/2008/layout/VerticalCurvedList"/>
    <dgm:cxn modelId="{0C8E1912-2854-4ADF-A605-916F2D3B3093}" type="presParOf" srcId="{D4A159B9-0A4F-4643-A2EC-EE3D3AFDA845}" destId="{0C072F86-DAE5-4EFB-9A84-B2A8D45521DA}" srcOrd="1" destOrd="0" presId="urn:microsoft.com/office/officeart/2008/layout/VerticalCurvedList"/>
    <dgm:cxn modelId="{BD4F1C61-D695-4F57-858B-E15C32E422B3}" type="presParOf" srcId="{D4A159B9-0A4F-4643-A2EC-EE3D3AFDA845}" destId="{AFA5FB19-D6BA-4C77-9ADD-4906FA0F435F}" srcOrd="2" destOrd="0" presId="urn:microsoft.com/office/officeart/2008/layout/VerticalCurvedList"/>
    <dgm:cxn modelId="{DBEFB660-6F44-4D14-BD1C-E571D0E4C09F}" type="presParOf" srcId="{AFA5FB19-D6BA-4C77-9ADD-4906FA0F435F}" destId="{9550EFB3-8CF6-460A-9FE0-34F70B7033CD}" srcOrd="0" destOrd="0" presId="urn:microsoft.com/office/officeart/2008/layout/VerticalCurvedList"/>
    <dgm:cxn modelId="{422B1FF1-DD06-416F-A362-D5DBD1177880}" type="presParOf" srcId="{D4A159B9-0A4F-4643-A2EC-EE3D3AFDA845}" destId="{3802B6A7-E174-43B7-9B4E-7F62F53374CB}" srcOrd="3" destOrd="0" presId="urn:microsoft.com/office/officeart/2008/layout/VerticalCurvedList"/>
    <dgm:cxn modelId="{B233404E-9977-41F6-944A-8B0BE377B065}" type="presParOf" srcId="{D4A159B9-0A4F-4643-A2EC-EE3D3AFDA845}" destId="{E27964CB-843D-4952-96C5-9A0695021242}" srcOrd="4" destOrd="0" presId="urn:microsoft.com/office/officeart/2008/layout/VerticalCurvedList"/>
    <dgm:cxn modelId="{DF99EFE7-0FB5-4186-A7FD-0DB889C97A43}" type="presParOf" srcId="{E27964CB-843D-4952-96C5-9A0695021242}" destId="{85A7923E-4BE6-4212-A13D-90AE5E920CF2}" srcOrd="0" destOrd="0" presId="urn:microsoft.com/office/officeart/2008/layout/VerticalCurvedList"/>
    <dgm:cxn modelId="{067166F9-A93F-4FC2-9B65-B41DE746CB97}" type="presParOf" srcId="{D4A159B9-0A4F-4643-A2EC-EE3D3AFDA845}" destId="{57AD8AC5-F995-4181-AB16-AEFF45A4971F}" srcOrd="5" destOrd="0" presId="urn:microsoft.com/office/officeart/2008/layout/VerticalCurvedList"/>
    <dgm:cxn modelId="{590D4DA5-DF9E-4544-BCF0-95A26C53DCA5}" type="presParOf" srcId="{D4A159B9-0A4F-4643-A2EC-EE3D3AFDA845}" destId="{76857E46-D12D-4FAA-AD91-18A4128E9E6E}" srcOrd="6" destOrd="0" presId="urn:microsoft.com/office/officeart/2008/layout/VerticalCurvedList"/>
    <dgm:cxn modelId="{69618B87-7723-426F-98E3-9EEAB8911964}" type="presParOf" srcId="{76857E46-D12D-4FAA-AD91-18A4128E9E6E}" destId="{2578CC0E-B5E0-49B6-A8AF-74CD3EF6FD28}" srcOrd="0" destOrd="0" presId="urn:microsoft.com/office/officeart/2008/layout/VerticalCurvedList"/>
    <dgm:cxn modelId="{C5F05645-6987-41F0-A6A3-6EE3614F6275}" type="presParOf" srcId="{D4A159B9-0A4F-4643-A2EC-EE3D3AFDA845}" destId="{5A511A19-74BD-4CEE-B2D3-FAF3CD66B46B}" srcOrd="7" destOrd="0" presId="urn:microsoft.com/office/officeart/2008/layout/VerticalCurvedList"/>
    <dgm:cxn modelId="{F9761B13-2387-4EF0-A0B6-452F13B717A6}" type="presParOf" srcId="{D4A159B9-0A4F-4643-A2EC-EE3D3AFDA845}" destId="{0903ED26-D7FB-4C49-AB21-569781A18AE1}" srcOrd="8" destOrd="0" presId="urn:microsoft.com/office/officeart/2008/layout/VerticalCurvedList"/>
    <dgm:cxn modelId="{AEE6D0BB-4014-4256-AD98-09AEFCAE5DBD}" type="presParOf" srcId="{0903ED26-D7FB-4C49-AB21-569781A18AE1}" destId="{0184433A-1235-4CF1-B6C4-29C751CE21B9}" srcOrd="0" destOrd="0" presId="urn:microsoft.com/office/officeart/2008/layout/VerticalCurvedList"/>
    <dgm:cxn modelId="{4B9D969C-127D-4C1C-B345-A5DB23FE1790}" type="presParOf" srcId="{D4A159B9-0A4F-4643-A2EC-EE3D3AFDA845}" destId="{D3F6087E-3F16-448B-A2FA-FAFDF27E4CC2}" srcOrd="9" destOrd="0" presId="urn:microsoft.com/office/officeart/2008/layout/VerticalCurvedList"/>
    <dgm:cxn modelId="{2AFE1DC0-CD09-419C-9265-AA2814229C7D}" type="presParOf" srcId="{D4A159B9-0A4F-4643-A2EC-EE3D3AFDA845}" destId="{0BBDB584-F238-480C-A84F-6150A238F054}" srcOrd="10" destOrd="0" presId="urn:microsoft.com/office/officeart/2008/layout/VerticalCurvedList"/>
    <dgm:cxn modelId="{6BE0D7EB-203A-4692-A18C-3D53B0D40F34}" type="presParOf" srcId="{0BBDB584-F238-480C-A84F-6150A238F054}" destId="{66E19948-C0F0-46A4-AB6B-A70332BAA3F0}" srcOrd="0" destOrd="0" presId="urn:microsoft.com/office/officeart/2008/layout/VerticalCurvedList"/>
    <dgm:cxn modelId="{C41920A1-D16D-475A-9760-32C76C6B59DC}" type="presParOf" srcId="{D4A159B9-0A4F-4643-A2EC-EE3D3AFDA845}" destId="{915F59D9-4F54-4F25-9444-B3D25A6562EE}" srcOrd="11" destOrd="0" presId="urn:microsoft.com/office/officeart/2008/layout/VerticalCurvedList"/>
    <dgm:cxn modelId="{9F62ADE3-A0FF-4DB0-8D25-CC9C8C148A4D}" type="presParOf" srcId="{D4A159B9-0A4F-4643-A2EC-EE3D3AFDA845}" destId="{C6D6B401-A895-4712-9E71-78FA50EA807F}" srcOrd="12" destOrd="0" presId="urn:microsoft.com/office/officeart/2008/layout/VerticalCurvedList"/>
    <dgm:cxn modelId="{2E52B17A-E5F3-4E5C-A27C-342287BFA3A2}" type="presParOf" srcId="{C6D6B401-A895-4712-9E71-78FA50EA807F}" destId="{BF9CCEEF-8990-4361-A1D4-C3A9C1EC395B}" srcOrd="0" destOrd="0" presId="urn:microsoft.com/office/officeart/2008/layout/VerticalCurvedList"/>
    <dgm:cxn modelId="{5FDDE685-DE7F-45B5-BE7B-346A3259D7C5}" type="presParOf" srcId="{D4A159B9-0A4F-4643-A2EC-EE3D3AFDA845}" destId="{4046372F-AC44-4B45-A86B-4F0474534042}" srcOrd="13" destOrd="0" presId="urn:microsoft.com/office/officeart/2008/layout/VerticalCurvedList"/>
    <dgm:cxn modelId="{C1F374DE-9B4D-41BF-B8A1-058DA9958D16}" type="presParOf" srcId="{D4A159B9-0A4F-4643-A2EC-EE3D3AFDA845}" destId="{75129CF3-8813-4A37-8098-496972E4569C}" srcOrd="14" destOrd="0" presId="urn:microsoft.com/office/officeart/2008/layout/VerticalCurvedList"/>
    <dgm:cxn modelId="{707E3A27-14A1-43C3-87BB-593A7C4E385B}" type="presParOf" srcId="{75129CF3-8813-4A37-8098-496972E4569C}" destId="{9CE3328E-07BD-402F-8D22-E0340F874FB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E885B72-23BC-400C-B945-F50A1AEDCFA0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C0A2BD8F-DE0D-4AAE-810A-10F1B601C2B7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CA" sz="1000" b="1">
              <a:solidFill>
                <a:schemeClr val="tx2"/>
              </a:solidFill>
            </a:rPr>
            <a:t>Changements climatiques</a:t>
          </a:r>
        </a:p>
      </dgm:t>
    </dgm:pt>
    <dgm:pt modelId="{ED1F2919-375B-409E-B980-DED50744A011}" type="parTrans" cxnId="{C022F7E3-45A9-4D98-B633-086AB57F334D}">
      <dgm:prSet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9E5D51AC-15FD-41B6-8BBF-78FBB0882B10}" type="sibTrans" cxnId="{C022F7E3-45A9-4D98-B633-086AB57F334D}">
      <dgm:prSet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44F26C15-874A-478E-BAB2-BF8CBB5F710F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GES</a:t>
          </a:r>
        </a:p>
      </dgm:t>
    </dgm:pt>
    <dgm:pt modelId="{52CF3463-651F-44A5-AB8C-2B14B8007208}" type="parTrans" cxnId="{06CB96F5-C02D-4338-ACB2-43AA0BB2D2F9}">
      <dgm:prSet custT="1"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D6FD85AA-3AA4-47BA-9294-3F7F364D3229}" type="sibTrans" cxnId="{06CB96F5-C02D-4338-ACB2-43AA0BB2D2F9}">
      <dgm:prSet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45B1511B-5E45-4A39-8DE8-A3660B4DC4D6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fr-CA" sz="900">
              <a:solidFill>
                <a:schemeClr val="tx2"/>
              </a:solidFill>
            </a:rPr>
            <a:t>Adaptation aux changements climatiques</a:t>
          </a:r>
        </a:p>
      </dgm:t>
    </dgm:pt>
    <dgm:pt modelId="{64BFCDF6-453C-45CD-A4CA-DAB4F00FA3A9}" type="parTrans" cxnId="{4E472FB7-7A8E-4CC8-A79C-3927692CEE38}">
      <dgm:prSet custT="1"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07B1B094-5B62-4989-9346-8FF921182F43}" type="sibTrans" cxnId="{4E472FB7-7A8E-4CC8-A79C-3927692CEE38}">
      <dgm:prSet/>
      <dgm:spPr/>
      <dgm:t>
        <a:bodyPr/>
        <a:lstStyle/>
        <a:p>
          <a:endParaRPr lang="fr-CA" sz="1000">
            <a:solidFill>
              <a:schemeClr val="tx2"/>
            </a:solidFill>
          </a:endParaRPr>
        </a:p>
      </dgm:t>
    </dgm:pt>
    <dgm:pt modelId="{5980A654-17AA-4259-B536-28E2E5E554B1}" type="pres">
      <dgm:prSet presAssocID="{3E885B72-23BC-400C-B945-F50A1AEDCFA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DD706F8-5E03-47D2-B4A5-C39A0706F6B4}" type="pres">
      <dgm:prSet presAssocID="{C0A2BD8F-DE0D-4AAE-810A-10F1B601C2B7}" presName="centerShape" presStyleLbl="node0" presStyleIdx="0" presStyleCnt="1" custScaleX="175080" custScaleY="152037" custLinFactNeighborX="-5363"/>
      <dgm:spPr/>
    </dgm:pt>
    <dgm:pt modelId="{60A591D1-63F2-44A1-A3B4-91E27CAA4A51}" type="pres">
      <dgm:prSet presAssocID="{52CF3463-651F-44A5-AB8C-2B14B8007208}" presName="Name9" presStyleLbl="parChTrans1D2" presStyleIdx="0" presStyleCnt="2"/>
      <dgm:spPr/>
    </dgm:pt>
    <dgm:pt modelId="{E22567DB-13D5-4EF2-A04A-EFE52385F293}" type="pres">
      <dgm:prSet presAssocID="{52CF3463-651F-44A5-AB8C-2B14B8007208}" presName="connTx" presStyleLbl="parChTrans1D2" presStyleIdx="0" presStyleCnt="2"/>
      <dgm:spPr/>
    </dgm:pt>
    <dgm:pt modelId="{67A64EC6-54D2-4367-B3A2-278F21306555}" type="pres">
      <dgm:prSet presAssocID="{44F26C15-874A-478E-BAB2-BF8CBB5F710F}" presName="node" presStyleLbl="node1" presStyleIdx="0" presStyleCnt="2" custScaleX="122905" custScaleY="124880" custRadScaleRad="167217" custRadScaleInc="-99666">
        <dgm:presLayoutVars>
          <dgm:bulletEnabled val="1"/>
        </dgm:presLayoutVars>
      </dgm:prSet>
      <dgm:spPr/>
    </dgm:pt>
    <dgm:pt modelId="{8BECFA4A-649B-440E-A4C0-8A7CB8B0FE41}" type="pres">
      <dgm:prSet presAssocID="{64BFCDF6-453C-45CD-A4CA-DAB4F00FA3A9}" presName="Name9" presStyleLbl="parChTrans1D2" presStyleIdx="1" presStyleCnt="2"/>
      <dgm:spPr/>
    </dgm:pt>
    <dgm:pt modelId="{BFC2DE8C-651F-45C5-9F1B-579E677675BD}" type="pres">
      <dgm:prSet presAssocID="{64BFCDF6-453C-45CD-A4CA-DAB4F00FA3A9}" presName="connTx" presStyleLbl="parChTrans1D2" presStyleIdx="1" presStyleCnt="2"/>
      <dgm:spPr/>
    </dgm:pt>
    <dgm:pt modelId="{76BEDA30-4685-4F71-B4B8-FD65AA848357}" type="pres">
      <dgm:prSet presAssocID="{45B1511B-5E45-4A39-8DE8-A3660B4DC4D6}" presName="node" presStyleLbl="node1" presStyleIdx="1" presStyleCnt="2" custScaleX="150049" custScaleY="152177" custRadScaleRad="169225" custRadScaleInc="-102266">
        <dgm:presLayoutVars>
          <dgm:bulletEnabled val="1"/>
        </dgm:presLayoutVars>
      </dgm:prSet>
      <dgm:spPr/>
    </dgm:pt>
  </dgm:ptLst>
  <dgm:cxnLst>
    <dgm:cxn modelId="{C14D2215-809A-4E94-A1D9-385541F9F0A3}" type="presOf" srcId="{3E885B72-23BC-400C-B945-F50A1AEDCFA0}" destId="{5980A654-17AA-4259-B536-28E2E5E554B1}" srcOrd="0" destOrd="0" presId="urn:microsoft.com/office/officeart/2005/8/layout/radial1"/>
    <dgm:cxn modelId="{F8C6A12F-F4CB-4C72-BC50-FA45CD3978FF}" type="presOf" srcId="{64BFCDF6-453C-45CD-A4CA-DAB4F00FA3A9}" destId="{BFC2DE8C-651F-45C5-9F1B-579E677675BD}" srcOrd="1" destOrd="0" presId="urn:microsoft.com/office/officeart/2005/8/layout/radial1"/>
    <dgm:cxn modelId="{F0CCCF5E-086F-44E5-83F4-C2E7E8F52228}" type="presOf" srcId="{44F26C15-874A-478E-BAB2-BF8CBB5F710F}" destId="{67A64EC6-54D2-4367-B3A2-278F21306555}" srcOrd="0" destOrd="0" presId="urn:microsoft.com/office/officeart/2005/8/layout/radial1"/>
    <dgm:cxn modelId="{88C11B5F-101C-48D9-B3F5-48EED8335C5A}" type="presOf" srcId="{64BFCDF6-453C-45CD-A4CA-DAB4F00FA3A9}" destId="{8BECFA4A-649B-440E-A4C0-8A7CB8B0FE41}" srcOrd="0" destOrd="0" presId="urn:microsoft.com/office/officeart/2005/8/layout/radial1"/>
    <dgm:cxn modelId="{FB3F2E73-B096-4396-B6E5-891649216691}" type="presOf" srcId="{45B1511B-5E45-4A39-8DE8-A3660B4DC4D6}" destId="{76BEDA30-4685-4F71-B4B8-FD65AA848357}" srcOrd="0" destOrd="0" presId="urn:microsoft.com/office/officeart/2005/8/layout/radial1"/>
    <dgm:cxn modelId="{9CA32284-7951-4365-98B9-6282FF091E22}" type="presOf" srcId="{C0A2BD8F-DE0D-4AAE-810A-10F1B601C2B7}" destId="{FDD706F8-5E03-47D2-B4A5-C39A0706F6B4}" srcOrd="0" destOrd="0" presId="urn:microsoft.com/office/officeart/2005/8/layout/radial1"/>
    <dgm:cxn modelId="{A853538F-3589-4B90-A720-EBC8489EEB47}" type="presOf" srcId="{52CF3463-651F-44A5-AB8C-2B14B8007208}" destId="{60A591D1-63F2-44A1-A3B4-91E27CAA4A51}" srcOrd="0" destOrd="0" presId="urn:microsoft.com/office/officeart/2005/8/layout/radial1"/>
    <dgm:cxn modelId="{4E472FB7-7A8E-4CC8-A79C-3927692CEE38}" srcId="{C0A2BD8F-DE0D-4AAE-810A-10F1B601C2B7}" destId="{45B1511B-5E45-4A39-8DE8-A3660B4DC4D6}" srcOrd="1" destOrd="0" parTransId="{64BFCDF6-453C-45CD-A4CA-DAB4F00FA3A9}" sibTransId="{07B1B094-5B62-4989-9346-8FF921182F43}"/>
    <dgm:cxn modelId="{C022F7E3-45A9-4D98-B633-086AB57F334D}" srcId="{3E885B72-23BC-400C-B945-F50A1AEDCFA0}" destId="{C0A2BD8F-DE0D-4AAE-810A-10F1B601C2B7}" srcOrd="0" destOrd="0" parTransId="{ED1F2919-375B-409E-B980-DED50744A011}" sibTransId="{9E5D51AC-15FD-41B6-8BBF-78FBB0882B10}"/>
    <dgm:cxn modelId="{E3BEB6E6-93A5-42F6-AE43-B83586221B27}" type="presOf" srcId="{52CF3463-651F-44A5-AB8C-2B14B8007208}" destId="{E22567DB-13D5-4EF2-A04A-EFE52385F293}" srcOrd="1" destOrd="0" presId="urn:microsoft.com/office/officeart/2005/8/layout/radial1"/>
    <dgm:cxn modelId="{06CB96F5-C02D-4338-ACB2-43AA0BB2D2F9}" srcId="{C0A2BD8F-DE0D-4AAE-810A-10F1B601C2B7}" destId="{44F26C15-874A-478E-BAB2-BF8CBB5F710F}" srcOrd="0" destOrd="0" parTransId="{52CF3463-651F-44A5-AB8C-2B14B8007208}" sibTransId="{D6FD85AA-3AA4-47BA-9294-3F7F364D3229}"/>
    <dgm:cxn modelId="{EB2F676E-EB9A-4300-81E2-E51EABAE742D}" type="presParOf" srcId="{5980A654-17AA-4259-B536-28E2E5E554B1}" destId="{FDD706F8-5E03-47D2-B4A5-C39A0706F6B4}" srcOrd="0" destOrd="0" presId="urn:microsoft.com/office/officeart/2005/8/layout/radial1"/>
    <dgm:cxn modelId="{7939B78F-BC2A-4C89-865B-A82A2EAE3FD7}" type="presParOf" srcId="{5980A654-17AA-4259-B536-28E2E5E554B1}" destId="{60A591D1-63F2-44A1-A3B4-91E27CAA4A51}" srcOrd="1" destOrd="0" presId="urn:microsoft.com/office/officeart/2005/8/layout/radial1"/>
    <dgm:cxn modelId="{CD6BAE7D-3AFD-40C2-8541-26AAF6835D92}" type="presParOf" srcId="{60A591D1-63F2-44A1-A3B4-91E27CAA4A51}" destId="{E22567DB-13D5-4EF2-A04A-EFE52385F293}" srcOrd="0" destOrd="0" presId="urn:microsoft.com/office/officeart/2005/8/layout/radial1"/>
    <dgm:cxn modelId="{74927808-FFB1-48EA-980D-FB912B9D2EC9}" type="presParOf" srcId="{5980A654-17AA-4259-B536-28E2E5E554B1}" destId="{67A64EC6-54D2-4367-B3A2-278F21306555}" srcOrd="2" destOrd="0" presId="urn:microsoft.com/office/officeart/2005/8/layout/radial1"/>
    <dgm:cxn modelId="{59DB070E-6722-49E5-8691-9267539FDE85}" type="presParOf" srcId="{5980A654-17AA-4259-B536-28E2E5E554B1}" destId="{8BECFA4A-649B-440E-A4C0-8A7CB8B0FE41}" srcOrd="3" destOrd="0" presId="urn:microsoft.com/office/officeart/2005/8/layout/radial1"/>
    <dgm:cxn modelId="{689B2D7A-D7AA-4BB2-8E10-5C80CF90A3B2}" type="presParOf" srcId="{8BECFA4A-649B-440E-A4C0-8A7CB8B0FE41}" destId="{BFC2DE8C-651F-45C5-9F1B-579E677675BD}" srcOrd="0" destOrd="0" presId="urn:microsoft.com/office/officeart/2005/8/layout/radial1"/>
    <dgm:cxn modelId="{3C64202B-832A-4BD9-80AD-272DD8CB9EB3}" type="presParOf" srcId="{5980A654-17AA-4259-B536-28E2E5E554B1}" destId="{76BEDA30-4685-4F71-B4B8-FD65AA848357}" srcOrd="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62C39B5-D841-4FBA-9171-B2950CF13D87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7B62C14B-0706-4ACE-9DEB-03666CADFC9E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fr-CA" sz="1000" b="1" dirty="0">
              <a:solidFill>
                <a:schemeClr val="bg1"/>
              </a:solidFill>
            </a:rPr>
            <a:t>Droits de la Nation W8banaki</a:t>
          </a:r>
        </a:p>
      </dgm:t>
    </dgm:pt>
    <dgm:pt modelId="{0655A87B-7455-4B12-800B-31D17B77CDB2}" type="parTrans" cxnId="{DE08B0C4-8868-43D0-93A0-FD8D37305DFF}">
      <dgm:prSet/>
      <dgm:spPr/>
      <dgm:t>
        <a:bodyPr/>
        <a:lstStyle/>
        <a:p>
          <a:endParaRPr lang="fr-CA"/>
        </a:p>
      </dgm:t>
    </dgm:pt>
    <dgm:pt modelId="{1B2AE731-B82D-4C3D-9107-5BB260C90C8C}" type="sibTrans" cxnId="{DE08B0C4-8868-43D0-93A0-FD8D37305DFF}">
      <dgm:prSet/>
      <dgm:spPr/>
      <dgm:t>
        <a:bodyPr/>
        <a:lstStyle/>
        <a:p>
          <a:endParaRPr lang="fr-CA"/>
        </a:p>
      </dgm:t>
    </dgm:pt>
    <dgm:pt modelId="{A2D71BD4-C817-42A6-8825-C7AE684896D5}">
      <dgm:prSet phldrT="[Text]"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fr-CA" sz="1000" dirty="0">
              <a:solidFill>
                <a:schemeClr val="bg1"/>
              </a:solidFill>
            </a:rPr>
            <a:t>Patrimoine archéologique et historique</a:t>
          </a:r>
        </a:p>
      </dgm:t>
    </dgm:pt>
    <dgm:pt modelId="{AE2E1551-E09A-47DF-9E04-EEE8DFDD6265}" type="parTrans" cxnId="{98ECB245-A8A6-4EBC-B1D5-94C96ADC1887}">
      <dgm:prSet/>
      <dgm:spPr/>
      <dgm:t>
        <a:bodyPr/>
        <a:lstStyle/>
        <a:p>
          <a:endParaRPr lang="fr-CA"/>
        </a:p>
      </dgm:t>
    </dgm:pt>
    <dgm:pt modelId="{FE88D8FB-38D2-4D40-BE9F-FEFAD46C44BC}" type="sibTrans" cxnId="{98ECB245-A8A6-4EBC-B1D5-94C96ADC1887}">
      <dgm:prSet/>
      <dgm:spPr/>
      <dgm:t>
        <a:bodyPr/>
        <a:lstStyle/>
        <a:p>
          <a:endParaRPr lang="fr-CA"/>
        </a:p>
      </dgm:t>
    </dgm:pt>
    <dgm:pt modelId="{52437D02-1327-452B-B917-46ADF19B5EA1}" type="pres">
      <dgm:prSet presAssocID="{D62C39B5-D841-4FBA-9171-B2950CF13D8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827509C-D6DA-4327-B971-21369688DA8D}" type="pres">
      <dgm:prSet presAssocID="{7B62C14B-0706-4ACE-9DEB-03666CADFC9E}" presName="centerShape" presStyleLbl="node0" presStyleIdx="0" presStyleCnt="1" custScaleX="80101" custScaleY="75572"/>
      <dgm:spPr/>
    </dgm:pt>
    <dgm:pt modelId="{0B1B5FB2-05E7-4165-AF46-E7999D1F0AD5}" type="pres">
      <dgm:prSet presAssocID="{AE2E1551-E09A-47DF-9E04-EEE8DFDD6265}" presName="Name9" presStyleLbl="parChTrans1D2" presStyleIdx="0" presStyleCnt="1"/>
      <dgm:spPr/>
    </dgm:pt>
    <dgm:pt modelId="{3BC136DB-D13E-4F35-B2CC-B5A750253CC4}" type="pres">
      <dgm:prSet presAssocID="{AE2E1551-E09A-47DF-9E04-EEE8DFDD6265}" presName="connTx" presStyleLbl="parChTrans1D2" presStyleIdx="0" presStyleCnt="1"/>
      <dgm:spPr/>
    </dgm:pt>
    <dgm:pt modelId="{DD4BA6BF-AEE4-422B-B3AD-987D6B0DFA10}" type="pres">
      <dgm:prSet presAssocID="{A2D71BD4-C817-42A6-8825-C7AE684896D5}" presName="node" presStyleLbl="node1" presStyleIdx="0" presStyleCnt="1" custScaleX="74980" custScaleY="70760" custRadScaleRad="66647" custRadScaleInc="672">
        <dgm:presLayoutVars>
          <dgm:bulletEnabled val="1"/>
        </dgm:presLayoutVars>
      </dgm:prSet>
      <dgm:spPr/>
    </dgm:pt>
  </dgm:ptLst>
  <dgm:cxnLst>
    <dgm:cxn modelId="{8BE9E00F-CF00-4F52-9650-569E61973ED7}" type="presOf" srcId="{A2D71BD4-C817-42A6-8825-C7AE684896D5}" destId="{DD4BA6BF-AEE4-422B-B3AD-987D6B0DFA10}" srcOrd="0" destOrd="0" presId="urn:microsoft.com/office/officeart/2005/8/layout/radial1"/>
    <dgm:cxn modelId="{98ECB245-A8A6-4EBC-B1D5-94C96ADC1887}" srcId="{7B62C14B-0706-4ACE-9DEB-03666CADFC9E}" destId="{A2D71BD4-C817-42A6-8825-C7AE684896D5}" srcOrd="0" destOrd="0" parTransId="{AE2E1551-E09A-47DF-9E04-EEE8DFDD6265}" sibTransId="{FE88D8FB-38D2-4D40-BE9F-FEFAD46C44BC}"/>
    <dgm:cxn modelId="{7634AE68-76B2-43C2-B997-98AE21EC981A}" type="presOf" srcId="{D62C39B5-D841-4FBA-9171-B2950CF13D87}" destId="{52437D02-1327-452B-B917-46ADF19B5EA1}" srcOrd="0" destOrd="0" presId="urn:microsoft.com/office/officeart/2005/8/layout/radial1"/>
    <dgm:cxn modelId="{B5A42C92-1D5F-4B1C-8910-5682522D1338}" type="presOf" srcId="{7B62C14B-0706-4ACE-9DEB-03666CADFC9E}" destId="{0827509C-D6DA-4327-B971-21369688DA8D}" srcOrd="0" destOrd="0" presId="urn:microsoft.com/office/officeart/2005/8/layout/radial1"/>
    <dgm:cxn modelId="{DE08B0C4-8868-43D0-93A0-FD8D37305DFF}" srcId="{D62C39B5-D841-4FBA-9171-B2950CF13D87}" destId="{7B62C14B-0706-4ACE-9DEB-03666CADFC9E}" srcOrd="0" destOrd="0" parTransId="{0655A87B-7455-4B12-800B-31D17B77CDB2}" sibTransId="{1B2AE731-B82D-4C3D-9107-5BB260C90C8C}"/>
    <dgm:cxn modelId="{9C685FC9-FCFB-46DC-BE07-AA509FDE8C6E}" type="presOf" srcId="{AE2E1551-E09A-47DF-9E04-EEE8DFDD6265}" destId="{0B1B5FB2-05E7-4165-AF46-E7999D1F0AD5}" srcOrd="0" destOrd="0" presId="urn:microsoft.com/office/officeart/2005/8/layout/radial1"/>
    <dgm:cxn modelId="{17E6C4CE-271D-41C7-9078-037FB42EC2C0}" type="presOf" srcId="{AE2E1551-E09A-47DF-9E04-EEE8DFDD6265}" destId="{3BC136DB-D13E-4F35-B2CC-B5A750253CC4}" srcOrd="1" destOrd="0" presId="urn:microsoft.com/office/officeart/2005/8/layout/radial1"/>
    <dgm:cxn modelId="{9CF85C84-B44F-437C-82EB-E644CD461303}" type="presParOf" srcId="{52437D02-1327-452B-B917-46ADF19B5EA1}" destId="{0827509C-D6DA-4327-B971-21369688DA8D}" srcOrd="0" destOrd="0" presId="urn:microsoft.com/office/officeart/2005/8/layout/radial1"/>
    <dgm:cxn modelId="{CAC57C5E-259D-4C91-BBCB-9537C4C0DBCF}" type="presParOf" srcId="{52437D02-1327-452B-B917-46ADF19B5EA1}" destId="{0B1B5FB2-05E7-4165-AF46-E7999D1F0AD5}" srcOrd="1" destOrd="0" presId="urn:microsoft.com/office/officeart/2005/8/layout/radial1"/>
    <dgm:cxn modelId="{0E70E165-79DB-4FFD-8673-5BC05619EE99}" type="presParOf" srcId="{0B1B5FB2-05E7-4165-AF46-E7999D1F0AD5}" destId="{3BC136DB-D13E-4F35-B2CC-B5A750253CC4}" srcOrd="0" destOrd="0" presId="urn:microsoft.com/office/officeart/2005/8/layout/radial1"/>
    <dgm:cxn modelId="{B218D00D-4F57-4C73-8F3A-781FFCCE0C1F}" type="presParOf" srcId="{52437D02-1327-452B-B917-46ADF19B5EA1}" destId="{DD4BA6BF-AEE4-422B-B3AD-987D6B0DFA10}" srcOrd="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47BCCD3-FFEB-412A-B248-C2CCAFFFBFC5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726D3D02-76BC-4BFF-92DD-B4B4C1226CA8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1000" b="1">
              <a:solidFill>
                <a:schemeClr val="bg1"/>
              </a:solidFill>
            </a:rPr>
            <a:t>Gestion des résidus de procédé</a:t>
          </a:r>
        </a:p>
      </dgm:t>
    </dgm:pt>
    <dgm:pt modelId="{4688873F-141E-474A-BEE5-DD8DB8E73BE1}" type="parTrans" cxnId="{23100420-42BA-4A59-A9D4-6D5C7540C591}">
      <dgm:prSet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BDC9BF21-AE65-4043-9060-CF98E7C00193}" type="sibTrans" cxnId="{23100420-42BA-4A59-A9D4-6D5C7540C591}">
      <dgm:prSet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996A07A0-8DFA-4987-BE90-AACF8C281DA0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Qualité de l'air</a:t>
          </a:r>
        </a:p>
      </dgm:t>
    </dgm:pt>
    <dgm:pt modelId="{22164FB6-23DD-4788-85E3-A1C37A10FDDD}" type="parTrans" cxnId="{148F04CB-81ED-433F-B5F3-0C0309667FC4}">
      <dgm:prSet custT="1"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E2715B91-55F3-46EE-A300-8AF9BDA28C91}" type="sibTrans" cxnId="{148F04CB-81ED-433F-B5F3-0C0309667FC4}">
      <dgm:prSet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CDFBED02-F8B3-42C3-B00A-F1A0BFB5B79B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GES</a:t>
          </a:r>
        </a:p>
      </dgm:t>
    </dgm:pt>
    <dgm:pt modelId="{26D5C163-DB2C-4D5F-B603-4CCAD77FCFE5}" type="parTrans" cxnId="{084BBE9F-2942-461A-9C62-64210DB8B616}">
      <dgm:prSet custT="1"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0A80AFBF-840E-4EFA-8C63-ABBE095C9A79}" type="sibTrans" cxnId="{084BBE9F-2942-461A-9C62-64210DB8B616}">
      <dgm:prSet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D3A9881D-D5EC-4787-A354-B76DC9C24F53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900" b="0" dirty="0">
              <a:solidFill>
                <a:srgbClr val="FF0000"/>
              </a:solidFill>
            </a:rPr>
            <a:t>Qualité de vie et santé publique (allochtone)</a:t>
          </a:r>
        </a:p>
      </dgm:t>
    </dgm:pt>
    <dgm:pt modelId="{EBC2A851-19E7-4D39-BD76-45667798E2C1}" type="parTrans" cxnId="{B71C3419-FA2B-4416-B0E6-A901533B35F5}">
      <dgm:prSet custT="1"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DFFB9379-7920-40BF-A84D-C8F56EC19F50}" type="sibTrans" cxnId="{B71C3419-FA2B-4416-B0E6-A901533B35F5}">
      <dgm:prSet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DCD60DFF-9007-47B5-9D01-58C5472E2C29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Économie circulaire</a:t>
          </a:r>
        </a:p>
      </dgm:t>
    </dgm:pt>
    <dgm:pt modelId="{7E9FC938-BD12-44E9-9B11-D65B8D9340AE}" type="parTrans" cxnId="{42EABEC1-A4BF-48D3-83A7-4650916696EB}">
      <dgm:prSet custT="1"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48A32531-79B7-4F83-AD3B-42B7241C8CDA}" type="sibTrans" cxnId="{42EABEC1-A4BF-48D3-83A7-4650916696EB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071605B2-D5F6-4E8F-B9BE-303B1D68B0B0}">
      <dgm:prSet phldrT="[Text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fr-CA" sz="800" dirty="0">
              <a:solidFill>
                <a:schemeClr val="bg1"/>
              </a:solidFill>
            </a:rPr>
            <a:t>Santé et sécurité publique (autochtone</a:t>
          </a:r>
          <a:r>
            <a:rPr lang="fr-CA" sz="800" dirty="0">
              <a:solidFill>
                <a:srgbClr val="E84B37"/>
              </a:solidFill>
            </a:rPr>
            <a:t>)</a:t>
          </a:r>
        </a:p>
      </dgm:t>
    </dgm:pt>
    <dgm:pt modelId="{53632AAB-8DC0-4789-8A69-049756BC7698}" type="parTrans" cxnId="{40CBD864-5495-456A-98A8-FC07892126EA}">
      <dgm:prSet custT="1"/>
      <dgm:spPr/>
      <dgm:t>
        <a:bodyPr/>
        <a:lstStyle/>
        <a:p>
          <a:endParaRPr lang="fr-CA" sz="1000">
            <a:solidFill>
              <a:schemeClr val="bg1"/>
            </a:solidFill>
          </a:endParaRPr>
        </a:p>
      </dgm:t>
    </dgm:pt>
    <dgm:pt modelId="{152B4C56-30F2-47E8-B73B-25E625E59CB2}" type="sibTrans" cxnId="{40CBD864-5495-456A-98A8-FC07892126EA}">
      <dgm:prSet/>
      <dgm:spPr/>
      <dgm:t>
        <a:bodyPr/>
        <a:lstStyle/>
        <a:p>
          <a:endParaRPr lang="en-US" sz="1000">
            <a:solidFill>
              <a:schemeClr val="bg1"/>
            </a:solidFill>
          </a:endParaRPr>
        </a:p>
      </dgm:t>
    </dgm:pt>
    <dgm:pt modelId="{E648774B-2783-4ABD-88DA-F2629F01567A}" type="pres">
      <dgm:prSet presAssocID="{047BCCD3-FFEB-412A-B248-C2CCAFFFBFC5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8B5FF63-63B6-4DFB-8DDB-AC43F03C77E3}" type="pres">
      <dgm:prSet presAssocID="{726D3D02-76BC-4BFF-92DD-B4B4C1226CA8}" presName="centerShape" presStyleLbl="node0" presStyleIdx="0" presStyleCnt="1"/>
      <dgm:spPr/>
    </dgm:pt>
    <dgm:pt modelId="{E42FEBF6-C3B4-4A21-BD74-E6BDB6B56CFF}" type="pres">
      <dgm:prSet presAssocID="{22164FB6-23DD-4788-85E3-A1C37A10FDDD}" presName="Name9" presStyleLbl="parChTrans1D2" presStyleIdx="0" presStyleCnt="5"/>
      <dgm:spPr/>
    </dgm:pt>
    <dgm:pt modelId="{918EBFA0-BFFE-48B1-A6EC-94128493C48B}" type="pres">
      <dgm:prSet presAssocID="{22164FB6-23DD-4788-85E3-A1C37A10FDDD}" presName="connTx" presStyleLbl="parChTrans1D2" presStyleIdx="0" presStyleCnt="5"/>
      <dgm:spPr/>
    </dgm:pt>
    <dgm:pt modelId="{817E0AF8-64FA-451B-B6F8-672209C7FCBF}" type="pres">
      <dgm:prSet presAssocID="{996A07A0-8DFA-4987-BE90-AACF8C281DA0}" presName="node" presStyleLbl="node1" presStyleIdx="0" presStyleCnt="5">
        <dgm:presLayoutVars>
          <dgm:bulletEnabled val="1"/>
        </dgm:presLayoutVars>
      </dgm:prSet>
      <dgm:spPr/>
    </dgm:pt>
    <dgm:pt modelId="{976A4A09-8E0D-4B8B-8154-9C00123B2D62}" type="pres">
      <dgm:prSet presAssocID="{26D5C163-DB2C-4D5F-B603-4CCAD77FCFE5}" presName="Name9" presStyleLbl="parChTrans1D2" presStyleIdx="1" presStyleCnt="5"/>
      <dgm:spPr/>
    </dgm:pt>
    <dgm:pt modelId="{70CB0159-6763-419B-90E3-638A7F8877A2}" type="pres">
      <dgm:prSet presAssocID="{26D5C163-DB2C-4D5F-B603-4CCAD77FCFE5}" presName="connTx" presStyleLbl="parChTrans1D2" presStyleIdx="1" presStyleCnt="5"/>
      <dgm:spPr/>
    </dgm:pt>
    <dgm:pt modelId="{3A64F4BD-77EC-40AA-B417-0FD6B8438390}" type="pres">
      <dgm:prSet presAssocID="{CDFBED02-F8B3-42C3-B00A-F1A0BFB5B79B}" presName="node" presStyleLbl="node1" presStyleIdx="1" presStyleCnt="5">
        <dgm:presLayoutVars>
          <dgm:bulletEnabled val="1"/>
        </dgm:presLayoutVars>
      </dgm:prSet>
      <dgm:spPr/>
    </dgm:pt>
    <dgm:pt modelId="{0B6B0E77-E588-4A8D-B563-7D870F79347C}" type="pres">
      <dgm:prSet presAssocID="{53632AAB-8DC0-4789-8A69-049756BC7698}" presName="Name9" presStyleLbl="parChTrans1D2" presStyleIdx="2" presStyleCnt="5"/>
      <dgm:spPr/>
    </dgm:pt>
    <dgm:pt modelId="{6747FC19-E5C2-4F44-B2EC-C60563FD77A7}" type="pres">
      <dgm:prSet presAssocID="{53632AAB-8DC0-4789-8A69-049756BC7698}" presName="connTx" presStyleLbl="parChTrans1D2" presStyleIdx="2" presStyleCnt="5"/>
      <dgm:spPr/>
    </dgm:pt>
    <dgm:pt modelId="{316BC7A4-CE6C-4259-9CA8-FE87C8746ED8}" type="pres">
      <dgm:prSet presAssocID="{071605B2-D5F6-4E8F-B9BE-303B1D68B0B0}" presName="node" presStyleLbl="node1" presStyleIdx="2" presStyleCnt="5">
        <dgm:presLayoutVars>
          <dgm:bulletEnabled val="1"/>
        </dgm:presLayoutVars>
      </dgm:prSet>
      <dgm:spPr/>
    </dgm:pt>
    <dgm:pt modelId="{87563487-95C2-4901-B471-E91CB4F9D5B3}" type="pres">
      <dgm:prSet presAssocID="{EBC2A851-19E7-4D39-BD76-45667798E2C1}" presName="Name9" presStyleLbl="parChTrans1D2" presStyleIdx="3" presStyleCnt="5"/>
      <dgm:spPr/>
    </dgm:pt>
    <dgm:pt modelId="{BCF3707C-612C-48CF-93C7-6ADFC26445D7}" type="pres">
      <dgm:prSet presAssocID="{EBC2A851-19E7-4D39-BD76-45667798E2C1}" presName="connTx" presStyleLbl="parChTrans1D2" presStyleIdx="3" presStyleCnt="5"/>
      <dgm:spPr/>
    </dgm:pt>
    <dgm:pt modelId="{900A1D7C-1AB4-4A57-AB63-8F433A6CB370}" type="pres">
      <dgm:prSet presAssocID="{D3A9881D-D5EC-4787-A354-B76DC9C24F53}" presName="node" presStyleLbl="node1" presStyleIdx="3" presStyleCnt="5" custRadScaleRad="105315" custRadScaleInc="16223">
        <dgm:presLayoutVars>
          <dgm:bulletEnabled val="1"/>
        </dgm:presLayoutVars>
      </dgm:prSet>
      <dgm:spPr/>
    </dgm:pt>
    <dgm:pt modelId="{3154492C-22B8-4239-B842-4585178AC4FE}" type="pres">
      <dgm:prSet presAssocID="{7E9FC938-BD12-44E9-9B11-D65B8D9340AE}" presName="Name9" presStyleLbl="parChTrans1D2" presStyleIdx="4" presStyleCnt="5"/>
      <dgm:spPr/>
    </dgm:pt>
    <dgm:pt modelId="{68C00BC7-484B-4C1F-9D5F-91ACD74D8E37}" type="pres">
      <dgm:prSet presAssocID="{7E9FC938-BD12-44E9-9B11-D65B8D9340AE}" presName="connTx" presStyleLbl="parChTrans1D2" presStyleIdx="4" presStyleCnt="5"/>
      <dgm:spPr/>
    </dgm:pt>
    <dgm:pt modelId="{C80D6738-359E-4CA8-BC0D-2E9C8862E806}" type="pres">
      <dgm:prSet presAssocID="{DCD60DFF-9007-47B5-9D01-58C5472E2C29}" presName="node" presStyleLbl="node1" presStyleIdx="4" presStyleCnt="5">
        <dgm:presLayoutVars>
          <dgm:bulletEnabled val="1"/>
        </dgm:presLayoutVars>
      </dgm:prSet>
      <dgm:spPr/>
    </dgm:pt>
  </dgm:ptLst>
  <dgm:cxnLst>
    <dgm:cxn modelId="{B71C3419-FA2B-4416-B0E6-A901533B35F5}" srcId="{726D3D02-76BC-4BFF-92DD-B4B4C1226CA8}" destId="{D3A9881D-D5EC-4787-A354-B76DC9C24F53}" srcOrd="3" destOrd="0" parTransId="{EBC2A851-19E7-4D39-BD76-45667798E2C1}" sibTransId="{DFFB9379-7920-40BF-A84D-C8F56EC19F50}"/>
    <dgm:cxn modelId="{23100420-42BA-4A59-A9D4-6D5C7540C591}" srcId="{047BCCD3-FFEB-412A-B248-C2CCAFFFBFC5}" destId="{726D3D02-76BC-4BFF-92DD-B4B4C1226CA8}" srcOrd="0" destOrd="0" parTransId="{4688873F-141E-474A-BEE5-DD8DB8E73BE1}" sibTransId="{BDC9BF21-AE65-4043-9060-CF98E7C00193}"/>
    <dgm:cxn modelId="{C970732A-AD7B-42B5-AAF2-8E435BF4259A}" type="presOf" srcId="{53632AAB-8DC0-4789-8A69-049756BC7698}" destId="{0B6B0E77-E588-4A8D-B563-7D870F79347C}" srcOrd="0" destOrd="0" presId="urn:microsoft.com/office/officeart/2005/8/layout/radial1"/>
    <dgm:cxn modelId="{22F6E15C-4DFC-4850-9A94-A3F20268455E}" type="presOf" srcId="{DCD60DFF-9007-47B5-9D01-58C5472E2C29}" destId="{C80D6738-359E-4CA8-BC0D-2E9C8862E806}" srcOrd="0" destOrd="0" presId="urn:microsoft.com/office/officeart/2005/8/layout/radial1"/>
    <dgm:cxn modelId="{40CBD864-5495-456A-98A8-FC07892126EA}" srcId="{726D3D02-76BC-4BFF-92DD-B4B4C1226CA8}" destId="{071605B2-D5F6-4E8F-B9BE-303B1D68B0B0}" srcOrd="2" destOrd="0" parTransId="{53632AAB-8DC0-4789-8A69-049756BC7698}" sibTransId="{152B4C56-30F2-47E8-B73B-25E625E59CB2}"/>
    <dgm:cxn modelId="{41863568-0B6F-49F3-B9DF-0DF351C63542}" type="presOf" srcId="{7E9FC938-BD12-44E9-9B11-D65B8D9340AE}" destId="{3154492C-22B8-4239-B842-4585178AC4FE}" srcOrd="0" destOrd="0" presId="urn:microsoft.com/office/officeart/2005/8/layout/radial1"/>
    <dgm:cxn modelId="{F64EB553-CA29-4512-AF1B-7E1B8C70A5B2}" type="presOf" srcId="{071605B2-D5F6-4E8F-B9BE-303B1D68B0B0}" destId="{316BC7A4-CE6C-4259-9CA8-FE87C8746ED8}" srcOrd="0" destOrd="0" presId="urn:microsoft.com/office/officeart/2005/8/layout/radial1"/>
    <dgm:cxn modelId="{EDF6055A-D9A1-4FD2-9D24-DE64A0CB0042}" type="presOf" srcId="{7E9FC938-BD12-44E9-9B11-D65B8D9340AE}" destId="{68C00BC7-484B-4C1F-9D5F-91ACD74D8E37}" srcOrd="1" destOrd="0" presId="urn:microsoft.com/office/officeart/2005/8/layout/radial1"/>
    <dgm:cxn modelId="{F5FF538D-FA6B-43D0-9C90-567D7FFFACEF}" type="presOf" srcId="{EBC2A851-19E7-4D39-BD76-45667798E2C1}" destId="{87563487-95C2-4901-B471-E91CB4F9D5B3}" srcOrd="0" destOrd="0" presId="urn:microsoft.com/office/officeart/2005/8/layout/radial1"/>
    <dgm:cxn modelId="{084BBE9F-2942-461A-9C62-64210DB8B616}" srcId="{726D3D02-76BC-4BFF-92DD-B4B4C1226CA8}" destId="{CDFBED02-F8B3-42C3-B00A-F1A0BFB5B79B}" srcOrd="1" destOrd="0" parTransId="{26D5C163-DB2C-4D5F-B603-4CCAD77FCFE5}" sibTransId="{0A80AFBF-840E-4EFA-8C63-ABBE095C9A79}"/>
    <dgm:cxn modelId="{F5267AA2-28E7-4139-9716-7F98CE2CD783}" type="presOf" srcId="{047BCCD3-FFEB-412A-B248-C2CCAFFFBFC5}" destId="{E648774B-2783-4ABD-88DA-F2629F01567A}" srcOrd="0" destOrd="0" presId="urn:microsoft.com/office/officeart/2005/8/layout/radial1"/>
    <dgm:cxn modelId="{8EC1EFA2-E788-4432-9426-CD11102AD7BD}" type="presOf" srcId="{726D3D02-76BC-4BFF-92DD-B4B4C1226CA8}" destId="{08B5FF63-63B6-4DFB-8DDB-AC43F03C77E3}" srcOrd="0" destOrd="0" presId="urn:microsoft.com/office/officeart/2005/8/layout/radial1"/>
    <dgm:cxn modelId="{BBD4A4B2-B724-44BD-95EF-F5DF35DBFFB8}" type="presOf" srcId="{EBC2A851-19E7-4D39-BD76-45667798E2C1}" destId="{BCF3707C-612C-48CF-93C7-6ADFC26445D7}" srcOrd="1" destOrd="0" presId="urn:microsoft.com/office/officeart/2005/8/layout/radial1"/>
    <dgm:cxn modelId="{A2F330BF-C11A-489F-BA35-8D1DB9167C82}" type="presOf" srcId="{D3A9881D-D5EC-4787-A354-B76DC9C24F53}" destId="{900A1D7C-1AB4-4A57-AB63-8F433A6CB370}" srcOrd="0" destOrd="0" presId="urn:microsoft.com/office/officeart/2005/8/layout/radial1"/>
    <dgm:cxn modelId="{42EABEC1-A4BF-48D3-83A7-4650916696EB}" srcId="{726D3D02-76BC-4BFF-92DD-B4B4C1226CA8}" destId="{DCD60DFF-9007-47B5-9D01-58C5472E2C29}" srcOrd="4" destOrd="0" parTransId="{7E9FC938-BD12-44E9-9B11-D65B8D9340AE}" sibTransId="{48A32531-79B7-4F83-AD3B-42B7241C8CDA}"/>
    <dgm:cxn modelId="{F80324C6-1F4B-4C9E-936C-4661434F3022}" type="presOf" srcId="{26D5C163-DB2C-4D5F-B603-4CCAD77FCFE5}" destId="{976A4A09-8E0D-4B8B-8154-9C00123B2D62}" srcOrd="0" destOrd="0" presId="urn:microsoft.com/office/officeart/2005/8/layout/radial1"/>
    <dgm:cxn modelId="{148F04CB-81ED-433F-B5F3-0C0309667FC4}" srcId="{726D3D02-76BC-4BFF-92DD-B4B4C1226CA8}" destId="{996A07A0-8DFA-4987-BE90-AACF8C281DA0}" srcOrd="0" destOrd="0" parTransId="{22164FB6-23DD-4788-85E3-A1C37A10FDDD}" sibTransId="{E2715B91-55F3-46EE-A300-8AF9BDA28C91}"/>
    <dgm:cxn modelId="{930D5AD2-AC17-42B9-9200-F7495B23D2A6}" type="presOf" srcId="{22164FB6-23DD-4788-85E3-A1C37A10FDDD}" destId="{918EBFA0-BFFE-48B1-A6EC-94128493C48B}" srcOrd="1" destOrd="0" presId="urn:microsoft.com/office/officeart/2005/8/layout/radial1"/>
    <dgm:cxn modelId="{C0C652D5-5904-43DB-B2A1-66EA2570C1AF}" type="presOf" srcId="{CDFBED02-F8B3-42C3-B00A-F1A0BFB5B79B}" destId="{3A64F4BD-77EC-40AA-B417-0FD6B8438390}" srcOrd="0" destOrd="0" presId="urn:microsoft.com/office/officeart/2005/8/layout/radial1"/>
    <dgm:cxn modelId="{1C27EEDE-120D-4BEA-AF73-D674D3AB37E5}" type="presOf" srcId="{996A07A0-8DFA-4987-BE90-AACF8C281DA0}" destId="{817E0AF8-64FA-451B-B6F8-672209C7FCBF}" srcOrd="0" destOrd="0" presId="urn:microsoft.com/office/officeart/2005/8/layout/radial1"/>
    <dgm:cxn modelId="{0A03DCE4-B8E3-4B55-8F5A-05DB99F7C2E0}" type="presOf" srcId="{22164FB6-23DD-4788-85E3-A1C37A10FDDD}" destId="{E42FEBF6-C3B4-4A21-BD74-E6BDB6B56CFF}" srcOrd="0" destOrd="0" presId="urn:microsoft.com/office/officeart/2005/8/layout/radial1"/>
    <dgm:cxn modelId="{07A12FEE-ECBE-4E6A-B816-9B8E98C2DED0}" type="presOf" srcId="{26D5C163-DB2C-4D5F-B603-4CCAD77FCFE5}" destId="{70CB0159-6763-419B-90E3-638A7F8877A2}" srcOrd="1" destOrd="0" presId="urn:microsoft.com/office/officeart/2005/8/layout/radial1"/>
    <dgm:cxn modelId="{5A152FF2-3083-488F-992D-131731956145}" type="presOf" srcId="{53632AAB-8DC0-4789-8A69-049756BC7698}" destId="{6747FC19-E5C2-4F44-B2EC-C60563FD77A7}" srcOrd="1" destOrd="0" presId="urn:microsoft.com/office/officeart/2005/8/layout/radial1"/>
    <dgm:cxn modelId="{0D7DA0EA-28B1-41C2-A861-57303FC22BA2}" type="presParOf" srcId="{E648774B-2783-4ABD-88DA-F2629F01567A}" destId="{08B5FF63-63B6-4DFB-8DDB-AC43F03C77E3}" srcOrd="0" destOrd="0" presId="urn:microsoft.com/office/officeart/2005/8/layout/radial1"/>
    <dgm:cxn modelId="{F46D3325-C35A-4CEA-9826-D01F53C8FA81}" type="presParOf" srcId="{E648774B-2783-4ABD-88DA-F2629F01567A}" destId="{E42FEBF6-C3B4-4A21-BD74-E6BDB6B56CFF}" srcOrd="1" destOrd="0" presId="urn:microsoft.com/office/officeart/2005/8/layout/radial1"/>
    <dgm:cxn modelId="{4AB8904E-E5DA-41EE-B076-41934CA19A72}" type="presParOf" srcId="{E42FEBF6-C3B4-4A21-BD74-E6BDB6B56CFF}" destId="{918EBFA0-BFFE-48B1-A6EC-94128493C48B}" srcOrd="0" destOrd="0" presId="urn:microsoft.com/office/officeart/2005/8/layout/radial1"/>
    <dgm:cxn modelId="{0A57DBE7-2B96-4EC6-992E-AB66A6E89BB7}" type="presParOf" srcId="{E648774B-2783-4ABD-88DA-F2629F01567A}" destId="{817E0AF8-64FA-451B-B6F8-672209C7FCBF}" srcOrd="2" destOrd="0" presId="urn:microsoft.com/office/officeart/2005/8/layout/radial1"/>
    <dgm:cxn modelId="{F303823C-9915-4E44-98C9-EA9727FCB932}" type="presParOf" srcId="{E648774B-2783-4ABD-88DA-F2629F01567A}" destId="{976A4A09-8E0D-4B8B-8154-9C00123B2D62}" srcOrd="3" destOrd="0" presId="urn:microsoft.com/office/officeart/2005/8/layout/radial1"/>
    <dgm:cxn modelId="{402630EA-99E0-4A5E-B7D5-B6B47BC2090E}" type="presParOf" srcId="{976A4A09-8E0D-4B8B-8154-9C00123B2D62}" destId="{70CB0159-6763-419B-90E3-638A7F8877A2}" srcOrd="0" destOrd="0" presId="urn:microsoft.com/office/officeart/2005/8/layout/radial1"/>
    <dgm:cxn modelId="{067A4B9B-B5A0-4661-A711-42BCD7CAF71D}" type="presParOf" srcId="{E648774B-2783-4ABD-88DA-F2629F01567A}" destId="{3A64F4BD-77EC-40AA-B417-0FD6B8438390}" srcOrd="4" destOrd="0" presId="urn:microsoft.com/office/officeart/2005/8/layout/radial1"/>
    <dgm:cxn modelId="{00CD2819-E2D0-40BF-91AD-CE5076B244C5}" type="presParOf" srcId="{E648774B-2783-4ABD-88DA-F2629F01567A}" destId="{0B6B0E77-E588-4A8D-B563-7D870F79347C}" srcOrd="5" destOrd="0" presId="urn:microsoft.com/office/officeart/2005/8/layout/radial1"/>
    <dgm:cxn modelId="{29B0C6CF-749B-4EE6-BAC2-81979795FB3B}" type="presParOf" srcId="{0B6B0E77-E588-4A8D-B563-7D870F79347C}" destId="{6747FC19-E5C2-4F44-B2EC-C60563FD77A7}" srcOrd="0" destOrd="0" presId="urn:microsoft.com/office/officeart/2005/8/layout/radial1"/>
    <dgm:cxn modelId="{E5B96252-573A-4210-BFF4-12F2F6BD5745}" type="presParOf" srcId="{E648774B-2783-4ABD-88DA-F2629F01567A}" destId="{316BC7A4-CE6C-4259-9CA8-FE87C8746ED8}" srcOrd="6" destOrd="0" presId="urn:microsoft.com/office/officeart/2005/8/layout/radial1"/>
    <dgm:cxn modelId="{F485AB0E-1258-4B40-AEC0-30C0C8991733}" type="presParOf" srcId="{E648774B-2783-4ABD-88DA-F2629F01567A}" destId="{87563487-95C2-4901-B471-E91CB4F9D5B3}" srcOrd="7" destOrd="0" presId="urn:microsoft.com/office/officeart/2005/8/layout/radial1"/>
    <dgm:cxn modelId="{01165261-B56F-42C2-9C9C-65F0711FD900}" type="presParOf" srcId="{87563487-95C2-4901-B471-E91CB4F9D5B3}" destId="{BCF3707C-612C-48CF-93C7-6ADFC26445D7}" srcOrd="0" destOrd="0" presId="urn:microsoft.com/office/officeart/2005/8/layout/radial1"/>
    <dgm:cxn modelId="{7BEA7AF8-33A1-40C5-9E8B-F40685022F23}" type="presParOf" srcId="{E648774B-2783-4ABD-88DA-F2629F01567A}" destId="{900A1D7C-1AB4-4A57-AB63-8F433A6CB370}" srcOrd="8" destOrd="0" presId="urn:microsoft.com/office/officeart/2005/8/layout/radial1"/>
    <dgm:cxn modelId="{BE0CDF77-BE24-4A8A-8A4A-7A6439308291}" type="presParOf" srcId="{E648774B-2783-4ABD-88DA-F2629F01567A}" destId="{3154492C-22B8-4239-B842-4585178AC4FE}" srcOrd="9" destOrd="0" presId="urn:microsoft.com/office/officeart/2005/8/layout/radial1"/>
    <dgm:cxn modelId="{64B59E96-B1A3-474B-BC21-00BC905A9978}" type="presParOf" srcId="{3154492C-22B8-4239-B842-4585178AC4FE}" destId="{68C00BC7-484B-4C1F-9D5F-91ACD74D8E37}" srcOrd="0" destOrd="0" presId="urn:microsoft.com/office/officeart/2005/8/layout/radial1"/>
    <dgm:cxn modelId="{D673833D-2209-4341-8DEE-2498B2F5386A}" type="presParOf" srcId="{E648774B-2783-4ABD-88DA-F2629F01567A}" destId="{C80D6738-359E-4CA8-BC0D-2E9C8862E806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3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AB10A54-B68F-427E-87AC-288365C3338A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16F050FF-E31E-4201-BBBE-13C1CE86861A}">
      <dgm:prSet phldrT="[Text]" custT="1"/>
      <dgm:spPr>
        <a:solidFill>
          <a:schemeClr val="accent6">
            <a:lumMod val="25000"/>
          </a:schemeClr>
        </a:solidFill>
      </dgm:spPr>
      <dgm:t>
        <a:bodyPr/>
        <a:lstStyle/>
        <a:p>
          <a:r>
            <a:rPr lang="fr-CA" sz="900" b="1" dirty="0">
              <a:solidFill>
                <a:schemeClr val="bg1"/>
              </a:solidFill>
            </a:rPr>
            <a:t>Attentes socio-économiques</a:t>
          </a:r>
        </a:p>
      </dgm:t>
    </dgm:pt>
    <dgm:pt modelId="{6DCD3E53-EDDF-4D59-A082-946DE762300D}" type="parTrans" cxnId="{ADAEE44D-4E2A-406B-ADE4-0E28C2AB5A05}">
      <dgm:prSet/>
      <dgm:spPr/>
      <dgm:t>
        <a:bodyPr/>
        <a:lstStyle/>
        <a:p>
          <a:endParaRPr lang="fr-CA" sz="1000"/>
        </a:p>
      </dgm:t>
    </dgm:pt>
    <dgm:pt modelId="{35806B06-C2C4-44BC-B0C5-A2FD5ECF7E66}" type="sibTrans" cxnId="{ADAEE44D-4E2A-406B-ADE4-0E28C2AB5A05}">
      <dgm:prSet/>
      <dgm:spPr/>
      <dgm:t>
        <a:bodyPr/>
        <a:lstStyle/>
        <a:p>
          <a:endParaRPr lang="fr-CA" sz="1000"/>
        </a:p>
      </dgm:t>
    </dgm:pt>
    <dgm:pt modelId="{82E8EF2A-BCBA-4334-ABB9-285001C0BBE6}">
      <dgm:prSet phldrT="[Text]" custT="1"/>
      <dgm:spPr>
        <a:solidFill>
          <a:schemeClr val="accent6">
            <a:lumMod val="25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Niveau de vie</a:t>
          </a:r>
        </a:p>
      </dgm:t>
    </dgm:pt>
    <dgm:pt modelId="{EED8D6A1-8856-4695-A389-67DB1C8A4696}" type="parTrans" cxnId="{6BC8C16E-DC8E-49D8-B74D-C9E6A84064A7}">
      <dgm:prSet custT="1"/>
      <dgm:spPr/>
      <dgm:t>
        <a:bodyPr/>
        <a:lstStyle/>
        <a:p>
          <a:endParaRPr lang="fr-CA" sz="1000"/>
        </a:p>
      </dgm:t>
    </dgm:pt>
    <dgm:pt modelId="{291BB9DF-7A6E-4BD8-AA46-99AC32677A2A}" type="sibTrans" cxnId="{6BC8C16E-DC8E-49D8-B74D-C9E6A84064A7}">
      <dgm:prSet/>
      <dgm:spPr/>
      <dgm:t>
        <a:bodyPr/>
        <a:lstStyle/>
        <a:p>
          <a:endParaRPr lang="fr-CA" sz="1000"/>
        </a:p>
      </dgm:t>
    </dgm:pt>
    <dgm:pt modelId="{C7098B56-4037-4D96-8162-0FE623EBC3EF}">
      <dgm:prSet phldrT="[Text]" custT="1"/>
      <dgm:spPr>
        <a:solidFill>
          <a:schemeClr val="accent6">
            <a:lumMod val="25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Économie régionale</a:t>
          </a:r>
        </a:p>
      </dgm:t>
    </dgm:pt>
    <dgm:pt modelId="{6FEBB066-1023-4E7D-998C-85C978BEC03A}" type="parTrans" cxnId="{6F3D7FF3-7FF1-40BB-B620-23329CA16E3F}">
      <dgm:prSet custT="1"/>
      <dgm:spPr/>
      <dgm:t>
        <a:bodyPr/>
        <a:lstStyle/>
        <a:p>
          <a:endParaRPr lang="fr-CA" sz="1000"/>
        </a:p>
      </dgm:t>
    </dgm:pt>
    <dgm:pt modelId="{52B6FE8F-64AF-419F-B3A4-6A4A84648B6E}" type="sibTrans" cxnId="{6F3D7FF3-7FF1-40BB-B620-23329CA16E3F}">
      <dgm:prSet/>
      <dgm:spPr/>
      <dgm:t>
        <a:bodyPr/>
        <a:lstStyle/>
        <a:p>
          <a:endParaRPr lang="fr-CA" sz="1000"/>
        </a:p>
      </dgm:t>
    </dgm:pt>
    <dgm:pt modelId="{E32603DD-5319-48DD-B9A4-F3D5A746ACD2}" type="pres">
      <dgm:prSet presAssocID="{BAB10A54-B68F-427E-87AC-288365C3338A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E89CFE17-256F-49CA-9FF2-E322D9A6AA53}" type="pres">
      <dgm:prSet presAssocID="{16F050FF-E31E-4201-BBBE-13C1CE86861A}" presName="centerShape" presStyleLbl="node0" presStyleIdx="0" presStyleCnt="1" custScaleX="140531" custScaleY="126517"/>
      <dgm:spPr/>
    </dgm:pt>
    <dgm:pt modelId="{3537E28A-A9CC-4EF3-A500-7FB5F80D360D}" type="pres">
      <dgm:prSet presAssocID="{EED8D6A1-8856-4695-A389-67DB1C8A4696}" presName="Name9" presStyleLbl="parChTrans1D2" presStyleIdx="0" presStyleCnt="2"/>
      <dgm:spPr/>
    </dgm:pt>
    <dgm:pt modelId="{E01E2EEE-1353-496B-B1ED-33625871CC1D}" type="pres">
      <dgm:prSet presAssocID="{EED8D6A1-8856-4695-A389-67DB1C8A4696}" presName="connTx" presStyleLbl="parChTrans1D2" presStyleIdx="0" presStyleCnt="2"/>
      <dgm:spPr/>
    </dgm:pt>
    <dgm:pt modelId="{0BF5D74C-852F-4040-BB1D-186C3FFCE232}" type="pres">
      <dgm:prSet presAssocID="{82E8EF2A-BCBA-4334-ABB9-285001C0BBE6}" presName="node" presStyleLbl="node1" presStyleIdx="0" presStyleCnt="2" custScaleX="110745" custRadScaleRad="123163" custRadScaleInc="-99685">
        <dgm:presLayoutVars>
          <dgm:bulletEnabled val="1"/>
        </dgm:presLayoutVars>
      </dgm:prSet>
      <dgm:spPr/>
    </dgm:pt>
    <dgm:pt modelId="{2CC6B065-FE54-4916-8DBB-081265EA2D2B}" type="pres">
      <dgm:prSet presAssocID="{6FEBB066-1023-4E7D-998C-85C978BEC03A}" presName="Name9" presStyleLbl="parChTrans1D2" presStyleIdx="1" presStyleCnt="2"/>
      <dgm:spPr/>
    </dgm:pt>
    <dgm:pt modelId="{101A45B9-C091-407B-B3AB-77EB36A6E51B}" type="pres">
      <dgm:prSet presAssocID="{6FEBB066-1023-4E7D-998C-85C978BEC03A}" presName="connTx" presStyleLbl="parChTrans1D2" presStyleIdx="1" presStyleCnt="2"/>
      <dgm:spPr/>
    </dgm:pt>
    <dgm:pt modelId="{FDA83809-E037-4E7F-87B0-C8B4217FB1B7}" type="pres">
      <dgm:prSet presAssocID="{C7098B56-4037-4D96-8162-0FE623EBC3EF}" presName="node" presStyleLbl="node1" presStyleIdx="1" presStyleCnt="2" custScaleX="112414" custScaleY="106673" custRadScaleRad="117096" custRadScaleInc="-100492">
        <dgm:presLayoutVars>
          <dgm:bulletEnabled val="1"/>
        </dgm:presLayoutVars>
      </dgm:prSet>
      <dgm:spPr/>
    </dgm:pt>
  </dgm:ptLst>
  <dgm:cxnLst>
    <dgm:cxn modelId="{A8B08F21-6A5E-4073-87EB-281E56B362ED}" type="presOf" srcId="{EED8D6A1-8856-4695-A389-67DB1C8A4696}" destId="{E01E2EEE-1353-496B-B1ED-33625871CC1D}" srcOrd="1" destOrd="0" presId="urn:microsoft.com/office/officeart/2005/8/layout/radial1"/>
    <dgm:cxn modelId="{60A3162F-3B58-4DC2-B753-CC5B1336662F}" type="presOf" srcId="{EED8D6A1-8856-4695-A389-67DB1C8A4696}" destId="{3537E28A-A9CC-4EF3-A500-7FB5F80D360D}" srcOrd="0" destOrd="0" presId="urn:microsoft.com/office/officeart/2005/8/layout/radial1"/>
    <dgm:cxn modelId="{8EF23B3A-7A8B-4CD1-B019-FB725C5DDD7B}" type="presOf" srcId="{BAB10A54-B68F-427E-87AC-288365C3338A}" destId="{E32603DD-5319-48DD-B9A4-F3D5A746ACD2}" srcOrd="0" destOrd="0" presId="urn:microsoft.com/office/officeart/2005/8/layout/radial1"/>
    <dgm:cxn modelId="{ADAEE44D-4E2A-406B-ADE4-0E28C2AB5A05}" srcId="{BAB10A54-B68F-427E-87AC-288365C3338A}" destId="{16F050FF-E31E-4201-BBBE-13C1CE86861A}" srcOrd="0" destOrd="0" parTransId="{6DCD3E53-EDDF-4D59-A082-946DE762300D}" sibTransId="{35806B06-C2C4-44BC-B0C5-A2FD5ECF7E66}"/>
    <dgm:cxn modelId="{6BC8C16E-DC8E-49D8-B74D-C9E6A84064A7}" srcId="{16F050FF-E31E-4201-BBBE-13C1CE86861A}" destId="{82E8EF2A-BCBA-4334-ABB9-285001C0BBE6}" srcOrd="0" destOrd="0" parTransId="{EED8D6A1-8856-4695-A389-67DB1C8A4696}" sibTransId="{291BB9DF-7A6E-4BD8-AA46-99AC32677A2A}"/>
    <dgm:cxn modelId="{F1CD3472-F3FE-4C88-9595-39E5668B0490}" type="presOf" srcId="{82E8EF2A-BCBA-4334-ABB9-285001C0BBE6}" destId="{0BF5D74C-852F-4040-BB1D-186C3FFCE232}" srcOrd="0" destOrd="0" presId="urn:microsoft.com/office/officeart/2005/8/layout/radial1"/>
    <dgm:cxn modelId="{2C0BEF52-74AD-406B-B0D0-45B896D3190C}" type="presOf" srcId="{6FEBB066-1023-4E7D-998C-85C978BEC03A}" destId="{2CC6B065-FE54-4916-8DBB-081265EA2D2B}" srcOrd="0" destOrd="0" presId="urn:microsoft.com/office/officeart/2005/8/layout/radial1"/>
    <dgm:cxn modelId="{FC48CA56-7DA1-471B-B3EE-B20E9FB8A1BE}" type="presOf" srcId="{6FEBB066-1023-4E7D-998C-85C978BEC03A}" destId="{101A45B9-C091-407B-B3AB-77EB36A6E51B}" srcOrd="1" destOrd="0" presId="urn:microsoft.com/office/officeart/2005/8/layout/radial1"/>
    <dgm:cxn modelId="{D02779A6-6219-4B83-B9B0-B5D4B7BD9633}" type="presOf" srcId="{16F050FF-E31E-4201-BBBE-13C1CE86861A}" destId="{E89CFE17-256F-49CA-9FF2-E322D9A6AA53}" srcOrd="0" destOrd="0" presId="urn:microsoft.com/office/officeart/2005/8/layout/radial1"/>
    <dgm:cxn modelId="{3D7965B6-4F0A-4226-B6C7-92CB2B06B5F6}" type="presOf" srcId="{C7098B56-4037-4D96-8162-0FE623EBC3EF}" destId="{FDA83809-E037-4E7F-87B0-C8B4217FB1B7}" srcOrd="0" destOrd="0" presId="urn:microsoft.com/office/officeart/2005/8/layout/radial1"/>
    <dgm:cxn modelId="{6F3D7FF3-7FF1-40BB-B620-23329CA16E3F}" srcId="{16F050FF-E31E-4201-BBBE-13C1CE86861A}" destId="{C7098B56-4037-4D96-8162-0FE623EBC3EF}" srcOrd="1" destOrd="0" parTransId="{6FEBB066-1023-4E7D-998C-85C978BEC03A}" sibTransId="{52B6FE8F-64AF-419F-B3A4-6A4A84648B6E}"/>
    <dgm:cxn modelId="{0CF7B7EC-CAAA-4BD8-A7F7-F37B2ABFE2CE}" type="presParOf" srcId="{E32603DD-5319-48DD-B9A4-F3D5A746ACD2}" destId="{E89CFE17-256F-49CA-9FF2-E322D9A6AA53}" srcOrd="0" destOrd="0" presId="urn:microsoft.com/office/officeart/2005/8/layout/radial1"/>
    <dgm:cxn modelId="{8C0EACDD-CA4B-44B6-821C-2549904B8583}" type="presParOf" srcId="{E32603DD-5319-48DD-B9A4-F3D5A746ACD2}" destId="{3537E28A-A9CC-4EF3-A500-7FB5F80D360D}" srcOrd="1" destOrd="0" presId="urn:microsoft.com/office/officeart/2005/8/layout/radial1"/>
    <dgm:cxn modelId="{52AA8F05-F2CD-4B2A-875C-9921F88E43EB}" type="presParOf" srcId="{3537E28A-A9CC-4EF3-A500-7FB5F80D360D}" destId="{E01E2EEE-1353-496B-B1ED-33625871CC1D}" srcOrd="0" destOrd="0" presId="urn:microsoft.com/office/officeart/2005/8/layout/radial1"/>
    <dgm:cxn modelId="{AB303925-EC11-4DA1-9347-CC078289EE91}" type="presParOf" srcId="{E32603DD-5319-48DD-B9A4-F3D5A746ACD2}" destId="{0BF5D74C-852F-4040-BB1D-186C3FFCE232}" srcOrd="2" destOrd="0" presId="urn:microsoft.com/office/officeart/2005/8/layout/radial1"/>
    <dgm:cxn modelId="{D0FFFD64-D2C4-4AF9-81CF-6A778CAA9E17}" type="presParOf" srcId="{E32603DD-5319-48DD-B9A4-F3D5A746ACD2}" destId="{2CC6B065-FE54-4916-8DBB-081265EA2D2B}" srcOrd="3" destOrd="0" presId="urn:microsoft.com/office/officeart/2005/8/layout/radial1"/>
    <dgm:cxn modelId="{ACF0700C-300E-43E5-8E73-E26ED08ABBD0}" type="presParOf" srcId="{2CC6B065-FE54-4916-8DBB-081265EA2D2B}" destId="{101A45B9-C091-407B-B3AB-77EB36A6E51B}" srcOrd="0" destOrd="0" presId="urn:microsoft.com/office/officeart/2005/8/layout/radial1"/>
    <dgm:cxn modelId="{AF679446-B0A0-489E-BBFB-0909F8171022}" type="presParOf" srcId="{E32603DD-5319-48DD-B9A4-F3D5A746ACD2}" destId="{FDA83809-E037-4E7F-87B0-C8B4217FB1B7}" srcOrd="4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42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723A1FB-BDFB-426D-8F9C-B6788FC0D4B0}" type="doc">
      <dgm:prSet loTypeId="urn:microsoft.com/office/officeart/2005/8/layout/radial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5218838-AF28-4BB1-AAD0-AE8868480B1A}">
      <dgm:prSet phldrT="[Texte]" custT="1"/>
      <dgm:spPr/>
      <dgm:t>
        <a:bodyPr/>
        <a:lstStyle/>
        <a:p>
          <a:r>
            <a:rPr lang="fr-CA" sz="900" b="1" dirty="0"/>
            <a:t>Aug. Circulation (routière &amp; ferroviaire)</a:t>
          </a:r>
          <a:endParaRPr lang="fr-FR" sz="900" b="1" dirty="0"/>
        </a:p>
      </dgm:t>
    </dgm:pt>
    <dgm:pt modelId="{827BA909-9D56-43DD-8E81-4BEB0C966438}" type="parTrans" cxnId="{5F1F7E6F-14A0-4462-A85B-04721DEFFF90}">
      <dgm:prSet/>
      <dgm:spPr/>
      <dgm:t>
        <a:bodyPr/>
        <a:lstStyle/>
        <a:p>
          <a:endParaRPr lang="fr-FR" sz="900"/>
        </a:p>
      </dgm:t>
    </dgm:pt>
    <dgm:pt modelId="{28916B5D-EA90-42AC-88A2-77F146B2E366}" type="sibTrans" cxnId="{5F1F7E6F-14A0-4462-A85B-04721DEFFF90}">
      <dgm:prSet/>
      <dgm:spPr/>
      <dgm:t>
        <a:bodyPr/>
        <a:lstStyle/>
        <a:p>
          <a:endParaRPr lang="fr-FR" sz="900"/>
        </a:p>
      </dgm:t>
    </dgm:pt>
    <dgm:pt modelId="{DDAF6DD6-0A92-4515-90D3-25EBB79CD35D}">
      <dgm:prSet phldrT="[Texte]" custT="1"/>
      <dgm:spPr/>
      <dgm:t>
        <a:bodyPr/>
        <a:lstStyle/>
        <a:p>
          <a:r>
            <a:rPr lang="fr-CA" sz="900"/>
            <a:t>GES</a:t>
          </a:r>
          <a:endParaRPr lang="fr-FR" sz="900"/>
        </a:p>
      </dgm:t>
    </dgm:pt>
    <dgm:pt modelId="{841926E1-6022-4A5A-A4F3-1E27DE10122F}" type="parTrans" cxnId="{A9C058CB-CBDA-4EF0-B8B7-1CF6C328EF59}">
      <dgm:prSet custT="1"/>
      <dgm:spPr/>
      <dgm:t>
        <a:bodyPr/>
        <a:lstStyle/>
        <a:p>
          <a:endParaRPr lang="fr-FR" sz="900"/>
        </a:p>
      </dgm:t>
    </dgm:pt>
    <dgm:pt modelId="{25BCAB1B-7F92-46FA-A201-12473F7E5D72}" type="sibTrans" cxnId="{A9C058CB-CBDA-4EF0-B8B7-1CF6C328EF59}">
      <dgm:prSet/>
      <dgm:spPr/>
      <dgm:t>
        <a:bodyPr/>
        <a:lstStyle/>
        <a:p>
          <a:endParaRPr lang="fr-FR" sz="900"/>
        </a:p>
      </dgm:t>
    </dgm:pt>
    <dgm:pt modelId="{B80854B0-6064-4447-A038-621B8A5B8D71}">
      <dgm:prSet phldrT="[Texte]" custT="1"/>
      <dgm:spPr/>
      <dgm:t>
        <a:bodyPr/>
        <a:lstStyle/>
        <a:p>
          <a:r>
            <a:rPr lang="fr-CA" sz="900"/>
            <a:t>Qualité de vie &amp; santé publique </a:t>
          </a:r>
          <a:r>
            <a:rPr lang="fr-CA" sz="850"/>
            <a:t>(allochtone)</a:t>
          </a:r>
          <a:endParaRPr lang="fr-FR" sz="850"/>
        </a:p>
      </dgm:t>
    </dgm:pt>
    <dgm:pt modelId="{7B338F2F-91A2-431A-88A7-421A5C74A429}" type="parTrans" cxnId="{B3759DCB-731B-43FC-A8F4-6C2499109E47}">
      <dgm:prSet custT="1"/>
      <dgm:spPr/>
      <dgm:t>
        <a:bodyPr/>
        <a:lstStyle/>
        <a:p>
          <a:endParaRPr lang="fr-FR" sz="900"/>
        </a:p>
      </dgm:t>
    </dgm:pt>
    <dgm:pt modelId="{77E4339E-2D3A-48CC-86B9-42F6D72BB9EA}" type="sibTrans" cxnId="{B3759DCB-731B-43FC-A8F4-6C2499109E47}">
      <dgm:prSet/>
      <dgm:spPr/>
      <dgm:t>
        <a:bodyPr/>
        <a:lstStyle/>
        <a:p>
          <a:endParaRPr lang="fr-FR" sz="900"/>
        </a:p>
      </dgm:t>
    </dgm:pt>
    <dgm:pt modelId="{55AA6E27-A410-4380-B21C-41F0D61A5E50}">
      <dgm:prSet phldrT="[Texte]" custT="1"/>
      <dgm:spPr/>
      <dgm:t>
        <a:bodyPr/>
        <a:lstStyle/>
        <a:p>
          <a:r>
            <a:rPr lang="fr-CA" sz="900" b="1" dirty="0">
              <a:solidFill>
                <a:srgbClr val="002060"/>
              </a:solidFill>
            </a:rPr>
            <a:t>Qualité de vie &amp; santé publique </a:t>
          </a:r>
          <a:r>
            <a:rPr lang="fr-CA" sz="850" b="1" dirty="0">
              <a:solidFill>
                <a:srgbClr val="002060"/>
              </a:solidFill>
            </a:rPr>
            <a:t>(autochtone)</a:t>
          </a:r>
          <a:endParaRPr lang="fr-FR" sz="850" b="1" dirty="0">
            <a:solidFill>
              <a:srgbClr val="002060"/>
            </a:solidFill>
          </a:endParaRPr>
        </a:p>
      </dgm:t>
    </dgm:pt>
    <dgm:pt modelId="{A49359E9-4896-49F5-A680-B47A8E2C4276}" type="parTrans" cxnId="{E160F847-A2F9-4A96-AFE9-BB1694511A3D}">
      <dgm:prSet custT="1"/>
      <dgm:spPr/>
      <dgm:t>
        <a:bodyPr/>
        <a:lstStyle/>
        <a:p>
          <a:endParaRPr lang="fr-FR" sz="900"/>
        </a:p>
      </dgm:t>
    </dgm:pt>
    <dgm:pt modelId="{E51DF1AE-5324-40FC-99DC-86F1DA6D1C46}" type="sibTrans" cxnId="{E160F847-A2F9-4A96-AFE9-BB1694511A3D}">
      <dgm:prSet/>
      <dgm:spPr/>
      <dgm:t>
        <a:bodyPr/>
        <a:lstStyle/>
        <a:p>
          <a:endParaRPr lang="fr-FR" sz="900"/>
        </a:p>
      </dgm:t>
    </dgm:pt>
    <dgm:pt modelId="{61D2CF6A-458D-4C96-B793-0D976CE3E0E7}">
      <dgm:prSet phldrT="[Texte]" custT="1"/>
      <dgm:spPr/>
      <dgm:t>
        <a:bodyPr/>
        <a:lstStyle/>
        <a:p>
          <a:r>
            <a:rPr lang="fr-CA" sz="900"/>
            <a:t>Faune</a:t>
          </a:r>
          <a:endParaRPr lang="fr-FR" sz="900"/>
        </a:p>
      </dgm:t>
    </dgm:pt>
    <dgm:pt modelId="{D860AAB4-4E8C-41E5-903F-1591103C4A0E}" type="parTrans" cxnId="{2C61C547-134E-4166-8A99-5D3B6FE25F4D}">
      <dgm:prSet custT="1"/>
      <dgm:spPr/>
      <dgm:t>
        <a:bodyPr/>
        <a:lstStyle/>
        <a:p>
          <a:endParaRPr lang="fr-FR" sz="900"/>
        </a:p>
      </dgm:t>
    </dgm:pt>
    <dgm:pt modelId="{DAC29AD7-0075-4DB4-A95E-A241B156F5F6}" type="sibTrans" cxnId="{2C61C547-134E-4166-8A99-5D3B6FE25F4D}">
      <dgm:prSet/>
      <dgm:spPr/>
      <dgm:t>
        <a:bodyPr/>
        <a:lstStyle/>
        <a:p>
          <a:endParaRPr lang="fr-FR" sz="900"/>
        </a:p>
      </dgm:t>
    </dgm:pt>
    <dgm:pt modelId="{BA954A1F-B125-46EF-BBCA-9B1BAA847F9E}">
      <dgm:prSet phldrT="[Texte]" custT="1"/>
      <dgm:spPr/>
      <dgm:t>
        <a:bodyPr/>
        <a:lstStyle/>
        <a:p>
          <a:r>
            <a:rPr lang="fr-CA" sz="900"/>
            <a:t>Utilisation du territoire</a:t>
          </a:r>
          <a:endParaRPr lang="fr-FR" sz="900"/>
        </a:p>
      </dgm:t>
    </dgm:pt>
    <dgm:pt modelId="{A916DE31-6D4B-44D2-B1D0-4C47C8C6E9A7}" type="parTrans" cxnId="{64C70CD2-5004-4A87-ABF1-0CD7711678C2}">
      <dgm:prSet custT="1"/>
      <dgm:spPr/>
      <dgm:t>
        <a:bodyPr/>
        <a:lstStyle/>
        <a:p>
          <a:endParaRPr lang="fr-FR" sz="900"/>
        </a:p>
      </dgm:t>
    </dgm:pt>
    <dgm:pt modelId="{B131BD4A-4B8A-48EA-B9B9-7EFB4808D153}" type="sibTrans" cxnId="{64C70CD2-5004-4A87-ABF1-0CD7711678C2}">
      <dgm:prSet/>
      <dgm:spPr/>
      <dgm:t>
        <a:bodyPr/>
        <a:lstStyle/>
        <a:p>
          <a:endParaRPr lang="fr-FR" sz="900"/>
        </a:p>
      </dgm:t>
    </dgm:pt>
    <dgm:pt modelId="{600F7470-3B30-491E-AF9A-020786770DEB}">
      <dgm:prSet phldrT="[Texte]" custT="1"/>
      <dgm:spPr/>
      <dgm:t>
        <a:bodyPr/>
        <a:lstStyle/>
        <a:p>
          <a:r>
            <a:rPr lang="fr-CA" sz="900"/>
            <a:t>Environnement sonore</a:t>
          </a:r>
          <a:endParaRPr lang="fr-FR" sz="900"/>
        </a:p>
      </dgm:t>
    </dgm:pt>
    <dgm:pt modelId="{537C5C39-BE83-497D-A050-60BB20F2DB31}" type="parTrans" cxnId="{DB7382B6-07BA-4632-8F42-AB6FDDDAC91E}">
      <dgm:prSet custT="1"/>
      <dgm:spPr/>
      <dgm:t>
        <a:bodyPr/>
        <a:lstStyle/>
        <a:p>
          <a:endParaRPr lang="fr-FR" sz="900"/>
        </a:p>
      </dgm:t>
    </dgm:pt>
    <dgm:pt modelId="{D0CC2D06-4677-4869-B5FA-0373321FF436}" type="sibTrans" cxnId="{DB7382B6-07BA-4632-8F42-AB6FDDDAC91E}">
      <dgm:prSet/>
      <dgm:spPr/>
      <dgm:t>
        <a:bodyPr/>
        <a:lstStyle/>
        <a:p>
          <a:endParaRPr lang="fr-FR" sz="900"/>
        </a:p>
      </dgm:t>
    </dgm:pt>
    <dgm:pt modelId="{7CDB4CE2-7246-4847-82B3-05EF2D3CA8E1}">
      <dgm:prSet phldrT="[Texte]" custT="1"/>
      <dgm:spPr/>
      <dgm:t>
        <a:bodyPr/>
        <a:lstStyle/>
        <a:p>
          <a:r>
            <a:rPr lang="fr-CA" sz="900"/>
            <a:t>Qualité de l’air</a:t>
          </a:r>
          <a:endParaRPr lang="fr-FR" sz="900"/>
        </a:p>
      </dgm:t>
    </dgm:pt>
    <dgm:pt modelId="{C8F07CF8-38FE-471C-8085-FE79A9243EC3}" type="parTrans" cxnId="{B7ED5923-73D2-44D1-9BA0-BE395A655A6D}">
      <dgm:prSet custT="1"/>
      <dgm:spPr/>
      <dgm:t>
        <a:bodyPr/>
        <a:lstStyle/>
        <a:p>
          <a:endParaRPr lang="fr-FR" sz="900"/>
        </a:p>
      </dgm:t>
    </dgm:pt>
    <dgm:pt modelId="{7E3B5864-FE7E-430C-A5BD-8A04F3F39CA1}" type="sibTrans" cxnId="{B7ED5923-73D2-44D1-9BA0-BE395A655A6D}">
      <dgm:prSet/>
      <dgm:spPr/>
      <dgm:t>
        <a:bodyPr/>
        <a:lstStyle/>
        <a:p>
          <a:endParaRPr lang="fr-FR" sz="900"/>
        </a:p>
      </dgm:t>
    </dgm:pt>
    <dgm:pt modelId="{9F0A1F03-C10A-41E0-ABEE-4FEE1B7B3892}" type="pres">
      <dgm:prSet presAssocID="{9723A1FB-BDFB-426D-8F9C-B6788FC0D4B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01BAD09-9D02-466E-AE88-F0EE2CC39F21}" type="pres">
      <dgm:prSet presAssocID="{35218838-AF28-4BB1-AAD0-AE8868480B1A}" presName="centerShape" presStyleLbl="node0" presStyleIdx="0" presStyleCnt="1" custScaleX="117996" custScaleY="121679"/>
      <dgm:spPr/>
    </dgm:pt>
    <dgm:pt modelId="{E4420A58-D69A-4011-A38D-F55AD3F44C37}" type="pres">
      <dgm:prSet presAssocID="{841926E1-6022-4A5A-A4F3-1E27DE10122F}" presName="Name9" presStyleLbl="parChTrans1D2" presStyleIdx="0" presStyleCnt="7"/>
      <dgm:spPr/>
    </dgm:pt>
    <dgm:pt modelId="{F704A4D2-5B50-4491-BB0F-1BAB609B66C3}" type="pres">
      <dgm:prSet presAssocID="{841926E1-6022-4A5A-A4F3-1E27DE10122F}" presName="connTx" presStyleLbl="parChTrans1D2" presStyleIdx="0" presStyleCnt="7"/>
      <dgm:spPr/>
    </dgm:pt>
    <dgm:pt modelId="{070132DB-6EFB-4643-90D1-D261F3867496}" type="pres">
      <dgm:prSet presAssocID="{DDAF6DD6-0A92-4515-90D3-25EBB79CD35D}" presName="node" presStyleLbl="node1" presStyleIdx="0" presStyleCnt="7">
        <dgm:presLayoutVars>
          <dgm:bulletEnabled val="1"/>
        </dgm:presLayoutVars>
      </dgm:prSet>
      <dgm:spPr/>
    </dgm:pt>
    <dgm:pt modelId="{C144DAD4-AE59-4D74-A6C7-F4D8A1ED48BF}" type="pres">
      <dgm:prSet presAssocID="{7B338F2F-91A2-431A-88A7-421A5C74A429}" presName="Name9" presStyleLbl="parChTrans1D2" presStyleIdx="1" presStyleCnt="7"/>
      <dgm:spPr/>
    </dgm:pt>
    <dgm:pt modelId="{7522AFDE-55A1-4D89-BD46-903376A2E286}" type="pres">
      <dgm:prSet presAssocID="{7B338F2F-91A2-431A-88A7-421A5C74A429}" presName="connTx" presStyleLbl="parChTrans1D2" presStyleIdx="1" presStyleCnt="7"/>
      <dgm:spPr/>
    </dgm:pt>
    <dgm:pt modelId="{AECA6C83-B96C-4795-B09A-92E454AEB8F4}" type="pres">
      <dgm:prSet presAssocID="{B80854B0-6064-4447-A038-621B8A5B8D71}" presName="node" presStyleLbl="node1" presStyleIdx="1" presStyleCnt="7">
        <dgm:presLayoutVars>
          <dgm:bulletEnabled val="1"/>
        </dgm:presLayoutVars>
      </dgm:prSet>
      <dgm:spPr/>
    </dgm:pt>
    <dgm:pt modelId="{2DCDD32A-7918-42CE-B545-0C19F3A99A9E}" type="pres">
      <dgm:prSet presAssocID="{A49359E9-4896-49F5-A680-B47A8E2C4276}" presName="Name9" presStyleLbl="parChTrans1D2" presStyleIdx="2" presStyleCnt="7"/>
      <dgm:spPr/>
    </dgm:pt>
    <dgm:pt modelId="{F8D23E26-F6EE-43C4-A1E4-820A0AD87EBB}" type="pres">
      <dgm:prSet presAssocID="{A49359E9-4896-49F5-A680-B47A8E2C4276}" presName="connTx" presStyleLbl="parChTrans1D2" presStyleIdx="2" presStyleCnt="7"/>
      <dgm:spPr/>
    </dgm:pt>
    <dgm:pt modelId="{DB3358AE-25B5-4560-84B3-318ECC14FE2B}" type="pres">
      <dgm:prSet presAssocID="{55AA6E27-A410-4380-B21C-41F0D61A5E50}" presName="node" presStyleLbl="node1" presStyleIdx="2" presStyleCnt="7" custScaleX="114650" custScaleY="112174">
        <dgm:presLayoutVars>
          <dgm:bulletEnabled val="1"/>
        </dgm:presLayoutVars>
      </dgm:prSet>
      <dgm:spPr/>
    </dgm:pt>
    <dgm:pt modelId="{E12668FE-AE83-4183-B8DE-6957E007DCE0}" type="pres">
      <dgm:prSet presAssocID="{D860AAB4-4E8C-41E5-903F-1591103C4A0E}" presName="Name9" presStyleLbl="parChTrans1D2" presStyleIdx="3" presStyleCnt="7"/>
      <dgm:spPr/>
    </dgm:pt>
    <dgm:pt modelId="{0BCBDD74-62A6-409F-B51D-485CF73D5DF8}" type="pres">
      <dgm:prSet presAssocID="{D860AAB4-4E8C-41E5-903F-1591103C4A0E}" presName="connTx" presStyleLbl="parChTrans1D2" presStyleIdx="3" presStyleCnt="7"/>
      <dgm:spPr/>
    </dgm:pt>
    <dgm:pt modelId="{4744E0CE-F355-4E0D-BE4B-0DF452FD0BC4}" type="pres">
      <dgm:prSet presAssocID="{61D2CF6A-458D-4C96-B793-0D976CE3E0E7}" presName="node" presStyleLbl="node1" presStyleIdx="3" presStyleCnt="7">
        <dgm:presLayoutVars>
          <dgm:bulletEnabled val="1"/>
        </dgm:presLayoutVars>
      </dgm:prSet>
      <dgm:spPr/>
    </dgm:pt>
    <dgm:pt modelId="{3E9E31C3-1D2A-4524-8018-7EF0D939C695}" type="pres">
      <dgm:prSet presAssocID="{A916DE31-6D4B-44D2-B1D0-4C47C8C6E9A7}" presName="Name9" presStyleLbl="parChTrans1D2" presStyleIdx="4" presStyleCnt="7"/>
      <dgm:spPr/>
    </dgm:pt>
    <dgm:pt modelId="{BD06D55B-B25A-4347-A8B7-46CD1285A8BA}" type="pres">
      <dgm:prSet presAssocID="{A916DE31-6D4B-44D2-B1D0-4C47C8C6E9A7}" presName="connTx" presStyleLbl="parChTrans1D2" presStyleIdx="4" presStyleCnt="7"/>
      <dgm:spPr/>
    </dgm:pt>
    <dgm:pt modelId="{237A331D-A54D-4D65-BEB0-3EB0C6D2DC97}" type="pres">
      <dgm:prSet presAssocID="{BA954A1F-B125-46EF-BBCA-9B1BAA847F9E}" presName="node" presStyleLbl="node1" presStyleIdx="4" presStyleCnt="7">
        <dgm:presLayoutVars>
          <dgm:bulletEnabled val="1"/>
        </dgm:presLayoutVars>
      </dgm:prSet>
      <dgm:spPr/>
    </dgm:pt>
    <dgm:pt modelId="{EA3A572C-E921-4C89-AB60-47D8586ED1BC}" type="pres">
      <dgm:prSet presAssocID="{537C5C39-BE83-497D-A050-60BB20F2DB31}" presName="Name9" presStyleLbl="parChTrans1D2" presStyleIdx="5" presStyleCnt="7"/>
      <dgm:spPr/>
    </dgm:pt>
    <dgm:pt modelId="{F21B364D-DC79-4DBE-82A9-58C29D8742BA}" type="pres">
      <dgm:prSet presAssocID="{537C5C39-BE83-497D-A050-60BB20F2DB31}" presName="connTx" presStyleLbl="parChTrans1D2" presStyleIdx="5" presStyleCnt="7"/>
      <dgm:spPr/>
    </dgm:pt>
    <dgm:pt modelId="{559DF94D-6751-4276-97A4-067BD1465D77}" type="pres">
      <dgm:prSet presAssocID="{600F7470-3B30-491E-AF9A-020786770DEB}" presName="node" presStyleLbl="node1" presStyleIdx="5" presStyleCnt="7">
        <dgm:presLayoutVars>
          <dgm:bulletEnabled val="1"/>
        </dgm:presLayoutVars>
      </dgm:prSet>
      <dgm:spPr/>
    </dgm:pt>
    <dgm:pt modelId="{1DE80862-911D-4BD6-B9C2-14C14D80F79A}" type="pres">
      <dgm:prSet presAssocID="{C8F07CF8-38FE-471C-8085-FE79A9243EC3}" presName="Name9" presStyleLbl="parChTrans1D2" presStyleIdx="6" presStyleCnt="7"/>
      <dgm:spPr/>
    </dgm:pt>
    <dgm:pt modelId="{9442EA6D-4FDF-400F-AB69-B2B4E22FD3B9}" type="pres">
      <dgm:prSet presAssocID="{C8F07CF8-38FE-471C-8085-FE79A9243EC3}" presName="connTx" presStyleLbl="parChTrans1D2" presStyleIdx="6" presStyleCnt="7"/>
      <dgm:spPr/>
    </dgm:pt>
    <dgm:pt modelId="{23CA5EF3-D359-4269-88C2-B9D25B32A014}" type="pres">
      <dgm:prSet presAssocID="{7CDB4CE2-7246-4847-82B3-05EF2D3CA8E1}" presName="node" presStyleLbl="node1" presStyleIdx="6" presStyleCnt="7">
        <dgm:presLayoutVars>
          <dgm:bulletEnabled val="1"/>
        </dgm:presLayoutVars>
      </dgm:prSet>
      <dgm:spPr/>
    </dgm:pt>
  </dgm:ptLst>
  <dgm:cxnLst>
    <dgm:cxn modelId="{343F8F19-5523-4E3D-8B92-5C95328CC80F}" type="presOf" srcId="{600F7470-3B30-491E-AF9A-020786770DEB}" destId="{559DF94D-6751-4276-97A4-067BD1465D77}" srcOrd="0" destOrd="0" presId="urn:microsoft.com/office/officeart/2005/8/layout/radial1"/>
    <dgm:cxn modelId="{B7ED5923-73D2-44D1-9BA0-BE395A655A6D}" srcId="{35218838-AF28-4BB1-AAD0-AE8868480B1A}" destId="{7CDB4CE2-7246-4847-82B3-05EF2D3CA8E1}" srcOrd="6" destOrd="0" parTransId="{C8F07CF8-38FE-471C-8085-FE79A9243EC3}" sibTransId="{7E3B5864-FE7E-430C-A5BD-8A04F3F39CA1}"/>
    <dgm:cxn modelId="{927A9929-9EF1-4959-89F9-ADBEB073774D}" type="presOf" srcId="{D860AAB4-4E8C-41E5-903F-1591103C4A0E}" destId="{0BCBDD74-62A6-409F-B51D-485CF73D5DF8}" srcOrd="1" destOrd="0" presId="urn:microsoft.com/office/officeart/2005/8/layout/radial1"/>
    <dgm:cxn modelId="{9C2F382C-FFA7-48FA-99CB-C603773EF4B8}" type="presOf" srcId="{7CDB4CE2-7246-4847-82B3-05EF2D3CA8E1}" destId="{23CA5EF3-D359-4269-88C2-B9D25B32A014}" srcOrd="0" destOrd="0" presId="urn:microsoft.com/office/officeart/2005/8/layout/radial1"/>
    <dgm:cxn modelId="{1ABC123A-A496-48B7-BB8F-ECFBFBD94530}" type="presOf" srcId="{7B338F2F-91A2-431A-88A7-421A5C74A429}" destId="{C144DAD4-AE59-4D74-A6C7-F4D8A1ED48BF}" srcOrd="0" destOrd="0" presId="urn:microsoft.com/office/officeart/2005/8/layout/radial1"/>
    <dgm:cxn modelId="{8A64F83C-7F82-478C-8C54-DAC6F8132760}" type="presOf" srcId="{A49359E9-4896-49F5-A680-B47A8E2C4276}" destId="{2DCDD32A-7918-42CE-B545-0C19F3A99A9E}" srcOrd="0" destOrd="0" presId="urn:microsoft.com/office/officeart/2005/8/layout/radial1"/>
    <dgm:cxn modelId="{804B503E-8157-4B54-A6CC-E4413AEED293}" type="presOf" srcId="{9723A1FB-BDFB-426D-8F9C-B6788FC0D4B0}" destId="{9F0A1F03-C10A-41E0-ABEE-4FEE1B7B3892}" srcOrd="0" destOrd="0" presId="urn:microsoft.com/office/officeart/2005/8/layout/radial1"/>
    <dgm:cxn modelId="{EA8B8466-6F04-442C-99DF-BDC940E87B10}" type="presOf" srcId="{35218838-AF28-4BB1-AAD0-AE8868480B1A}" destId="{B01BAD09-9D02-466E-AE88-F0EE2CC39F21}" srcOrd="0" destOrd="0" presId="urn:microsoft.com/office/officeart/2005/8/layout/radial1"/>
    <dgm:cxn modelId="{2C61C547-134E-4166-8A99-5D3B6FE25F4D}" srcId="{35218838-AF28-4BB1-AAD0-AE8868480B1A}" destId="{61D2CF6A-458D-4C96-B793-0D976CE3E0E7}" srcOrd="3" destOrd="0" parTransId="{D860AAB4-4E8C-41E5-903F-1591103C4A0E}" sibTransId="{DAC29AD7-0075-4DB4-A95E-A241B156F5F6}"/>
    <dgm:cxn modelId="{E160F847-A2F9-4A96-AFE9-BB1694511A3D}" srcId="{35218838-AF28-4BB1-AAD0-AE8868480B1A}" destId="{55AA6E27-A410-4380-B21C-41F0D61A5E50}" srcOrd="2" destOrd="0" parTransId="{A49359E9-4896-49F5-A680-B47A8E2C4276}" sibTransId="{E51DF1AE-5324-40FC-99DC-86F1DA6D1C46}"/>
    <dgm:cxn modelId="{5F1F7E6F-14A0-4462-A85B-04721DEFFF90}" srcId="{9723A1FB-BDFB-426D-8F9C-B6788FC0D4B0}" destId="{35218838-AF28-4BB1-AAD0-AE8868480B1A}" srcOrd="0" destOrd="0" parTransId="{827BA909-9D56-43DD-8E81-4BEB0C966438}" sibTransId="{28916B5D-EA90-42AC-88A2-77F146B2E366}"/>
    <dgm:cxn modelId="{6E1C7A73-02CF-42C9-9B90-47B26A4C2253}" type="presOf" srcId="{DDAF6DD6-0A92-4515-90D3-25EBB79CD35D}" destId="{070132DB-6EFB-4643-90D1-D261F3867496}" srcOrd="0" destOrd="0" presId="urn:microsoft.com/office/officeart/2005/8/layout/radial1"/>
    <dgm:cxn modelId="{7D3AEA78-AF7C-48C9-BA1B-8305ADA2D163}" type="presOf" srcId="{B80854B0-6064-4447-A038-621B8A5B8D71}" destId="{AECA6C83-B96C-4795-B09A-92E454AEB8F4}" srcOrd="0" destOrd="0" presId="urn:microsoft.com/office/officeart/2005/8/layout/radial1"/>
    <dgm:cxn modelId="{37570B79-DCF9-4A58-8712-CFB17E5CD0E9}" type="presOf" srcId="{BA954A1F-B125-46EF-BBCA-9B1BAA847F9E}" destId="{237A331D-A54D-4D65-BEB0-3EB0C6D2DC97}" srcOrd="0" destOrd="0" presId="urn:microsoft.com/office/officeart/2005/8/layout/radial1"/>
    <dgm:cxn modelId="{A19A105A-63E1-4DE7-BA62-2B4632A79B8C}" type="presOf" srcId="{537C5C39-BE83-497D-A050-60BB20F2DB31}" destId="{EA3A572C-E921-4C89-AB60-47D8586ED1BC}" srcOrd="0" destOrd="0" presId="urn:microsoft.com/office/officeart/2005/8/layout/radial1"/>
    <dgm:cxn modelId="{6A320D89-D9E8-4BA0-9438-6EF2FD3C923B}" type="presOf" srcId="{61D2CF6A-458D-4C96-B793-0D976CE3E0E7}" destId="{4744E0CE-F355-4E0D-BE4B-0DF452FD0BC4}" srcOrd="0" destOrd="0" presId="urn:microsoft.com/office/officeart/2005/8/layout/radial1"/>
    <dgm:cxn modelId="{D3DAA596-A592-4AEC-805E-3D35909C2482}" type="presOf" srcId="{C8F07CF8-38FE-471C-8085-FE79A9243EC3}" destId="{1DE80862-911D-4BD6-B9C2-14C14D80F79A}" srcOrd="0" destOrd="0" presId="urn:microsoft.com/office/officeart/2005/8/layout/radial1"/>
    <dgm:cxn modelId="{D56322A3-DE5F-4275-920D-1BF6ADD64F6C}" type="presOf" srcId="{C8F07CF8-38FE-471C-8085-FE79A9243EC3}" destId="{9442EA6D-4FDF-400F-AB69-B2B4E22FD3B9}" srcOrd="1" destOrd="0" presId="urn:microsoft.com/office/officeart/2005/8/layout/radial1"/>
    <dgm:cxn modelId="{FF96F9AA-F491-4112-9F97-9499C9FA51B4}" type="presOf" srcId="{A49359E9-4896-49F5-A680-B47A8E2C4276}" destId="{F8D23E26-F6EE-43C4-A1E4-820A0AD87EBB}" srcOrd="1" destOrd="0" presId="urn:microsoft.com/office/officeart/2005/8/layout/radial1"/>
    <dgm:cxn modelId="{DB7382B6-07BA-4632-8F42-AB6FDDDAC91E}" srcId="{35218838-AF28-4BB1-AAD0-AE8868480B1A}" destId="{600F7470-3B30-491E-AF9A-020786770DEB}" srcOrd="5" destOrd="0" parTransId="{537C5C39-BE83-497D-A050-60BB20F2DB31}" sibTransId="{D0CC2D06-4677-4869-B5FA-0373321FF436}"/>
    <dgm:cxn modelId="{06F103BE-5869-45EB-A5F2-2DD598F4A72E}" type="presOf" srcId="{841926E1-6022-4A5A-A4F3-1E27DE10122F}" destId="{E4420A58-D69A-4011-A38D-F55AD3F44C37}" srcOrd="0" destOrd="0" presId="urn:microsoft.com/office/officeart/2005/8/layout/radial1"/>
    <dgm:cxn modelId="{A9C058CB-CBDA-4EF0-B8B7-1CF6C328EF59}" srcId="{35218838-AF28-4BB1-AAD0-AE8868480B1A}" destId="{DDAF6DD6-0A92-4515-90D3-25EBB79CD35D}" srcOrd="0" destOrd="0" parTransId="{841926E1-6022-4A5A-A4F3-1E27DE10122F}" sibTransId="{25BCAB1B-7F92-46FA-A201-12473F7E5D72}"/>
    <dgm:cxn modelId="{B3759DCB-731B-43FC-A8F4-6C2499109E47}" srcId="{35218838-AF28-4BB1-AAD0-AE8868480B1A}" destId="{B80854B0-6064-4447-A038-621B8A5B8D71}" srcOrd="1" destOrd="0" parTransId="{7B338F2F-91A2-431A-88A7-421A5C74A429}" sibTransId="{77E4339E-2D3A-48CC-86B9-42F6D72BB9EA}"/>
    <dgm:cxn modelId="{F7A20CD2-1655-45EE-9B92-73483057FDC6}" type="presOf" srcId="{537C5C39-BE83-497D-A050-60BB20F2DB31}" destId="{F21B364D-DC79-4DBE-82A9-58C29D8742BA}" srcOrd="1" destOrd="0" presId="urn:microsoft.com/office/officeart/2005/8/layout/radial1"/>
    <dgm:cxn modelId="{64C70CD2-5004-4A87-ABF1-0CD7711678C2}" srcId="{35218838-AF28-4BB1-AAD0-AE8868480B1A}" destId="{BA954A1F-B125-46EF-BBCA-9B1BAA847F9E}" srcOrd="4" destOrd="0" parTransId="{A916DE31-6D4B-44D2-B1D0-4C47C8C6E9A7}" sibTransId="{B131BD4A-4B8A-48EA-B9B9-7EFB4808D153}"/>
    <dgm:cxn modelId="{38D40DDD-A43C-4F76-AF75-4D4D3D8E88D1}" type="presOf" srcId="{A916DE31-6D4B-44D2-B1D0-4C47C8C6E9A7}" destId="{BD06D55B-B25A-4347-A8B7-46CD1285A8BA}" srcOrd="1" destOrd="0" presId="urn:microsoft.com/office/officeart/2005/8/layout/radial1"/>
    <dgm:cxn modelId="{056CA6E9-3FD2-4E7C-B100-114DE1282E24}" type="presOf" srcId="{A916DE31-6D4B-44D2-B1D0-4C47C8C6E9A7}" destId="{3E9E31C3-1D2A-4524-8018-7EF0D939C695}" srcOrd="0" destOrd="0" presId="urn:microsoft.com/office/officeart/2005/8/layout/radial1"/>
    <dgm:cxn modelId="{CEDC4BEE-F73E-41BB-9BCA-CE2C0F47AC02}" type="presOf" srcId="{7B338F2F-91A2-431A-88A7-421A5C74A429}" destId="{7522AFDE-55A1-4D89-BD46-903376A2E286}" srcOrd="1" destOrd="0" presId="urn:microsoft.com/office/officeart/2005/8/layout/radial1"/>
    <dgm:cxn modelId="{C81F8AEF-FF8B-4BB3-BAF6-373C35F1F893}" type="presOf" srcId="{D860AAB4-4E8C-41E5-903F-1591103C4A0E}" destId="{E12668FE-AE83-4183-B8DE-6957E007DCE0}" srcOrd="0" destOrd="0" presId="urn:microsoft.com/office/officeart/2005/8/layout/radial1"/>
    <dgm:cxn modelId="{237639FD-B7FD-4096-9D87-BD58E8D36010}" type="presOf" srcId="{55AA6E27-A410-4380-B21C-41F0D61A5E50}" destId="{DB3358AE-25B5-4560-84B3-318ECC14FE2B}" srcOrd="0" destOrd="0" presId="urn:microsoft.com/office/officeart/2005/8/layout/radial1"/>
    <dgm:cxn modelId="{8723B9FE-8A34-4D67-8255-E63C561AD1D0}" type="presOf" srcId="{841926E1-6022-4A5A-A4F3-1E27DE10122F}" destId="{F704A4D2-5B50-4491-BB0F-1BAB609B66C3}" srcOrd="1" destOrd="0" presId="urn:microsoft.com/office/officeart/2005/8/layout/radial1"/>
    <dgm:cxn modelId="{5C477275-B823-4170-A3D5-8C7C25268534}" type="presParOf" srcId="{9F0A1F03-C10A-41E0-ABEE-4FEE1B7B3892}" destId="{B01BAD09-9D02-466E-AE88-F0EE2CC39F21}" srcOrd="0" destOrd="0" presId="urn:microsoft.com/office/officeart/2005/8/layout/radial1"/>
    <dgm:cxn modelId="{70BE56CA-765A-4324-96A0-503106DE56EE}" type="presParOf" srcId="{9F0A1F03-C10A-41E0-ABEE-4FEE1B7B3892}" destId="{E4420A58-D69A-4011-A38D-F55AD3F44C37}" srcOrd="1" destOrd="0" presId="urn:microsoft.com/office/officeart/2005/8/layout/radial1"/>
    <dgm:cxn modelId="{F118642F-635E-4AC7-B684-A044C0A991E2}" type="presParOf" srcId="{E4420A58-D69A-4011-A38D-F55AD3F44C37}" destId="{F704A4D2-5B50-4491-BB0F-1BAB609B66C3}" srcOrd="0" destOrd="0" presId="urn:microsoft.com/office/officeart/2005/8/layout/radial1"/>
    <dgm:cxn modelId="{8CD58CBF-887A-4BB6-A1DA-200D4DD7CA52}" type="presParOf" srcId="{9F0A1F03-C10A-41E0-ABEE-4FEE1B7B3892}" destId="{070132DB-6EFB-4643-90D1-D261F3867496}" srcOrd="2" destOrd="0" presId="urn:microsoft.com/office/officeart/2005/8/layout/radial1"/>
    <dgm:cxn modelId="{07A5640E-925E-418C-8339-9BD7759F04C2}" type="presParOf" srcId="{9F0A1F03-C10A-41E0-ABEE-4FEE1B7B3892}" destId="{C144DAD4-AE59-4D74-A6C7-F4D8A1ED48BF}" srcOrd="3" destOrd="0" presId="urn:microsoft.com/office/officeart/2005/8/layout/radial1"/>
    <dgm:cxn modelId="{64C72752-B8B8-4C6C-A8C0-7B743035D060}" type="presParOf" srcId="{C144DAD4-AE59-4D74-A6C7-F4D8A1ED48BF}" destId="{7522AFDE-55A1-4D89-BD46-903376A2E286}" srcOrd="0" destOrd="0" presId="urn:microsoft.com/office/officeart/2005/8/layout/radial1"/>
    <dgm:cxn modelId="{24F30D1E-1C44-4B2D-BD74-FD4B0D14416A}" type="presParOf" srcId="{9F0A1F03-C10A-41E0-ABEE-4FEE1B7B3892}" destId="{AECA6C83-B96C-4795-B09A-92E454AEB8F4}" srcOrd="4" destOrd="0" presId="urn:microsoft.com/office/officeart/2005/8/layout/radial1"/>
    <dgm:cxn modelId="{2C524A09-52B8-4E1F-ADFE-81053222A29C}" type="presParOf" srcId="{9F0A1F03-C10A-41E0-ABEE-4FEE1B7B3892}" destId="{2DCDD32A-7918-42CE-B545-0C19F3A99A9E}" srcOrd="5" destOrd="0" presId="urn:microsoft.com/office/officeart/2005/8/layout/radial1"/>
    <dgm:cxn modelId="{7C67D479-EDEA-4C3C-A673-9A28D6927A4F}" type="presParOf" srcId="{2DCDD32A-7918-42CE-B545-0C19F3A99A9E}" destId="{F8D23E26-F6EE-43C4-A1E4-820A0AD87EBB}" srcOrd="0" destOrd="0" presId="urn:microsoft.com/office/officeart/2005/8/layout/radial1"/>
    <dgm:cxn modelId="{8041EF3F-0DE7-498F-A21A-BD5B66E3661E}" type="presParOf" srcId="{9F0A1F03-C10A-41E0-ABEE-4FEE1B7B3892}" destId="{DB3358AE-25B5-4560-84B3-318ECC14FE2B}" srcOrd="6" destOrd="0" presId="urn:microsoft.com/office/officeart/2005/8/layout/radial1"/>
    <dgm:cxn modelId="{6947D750-1581-4EA9-BEE8-A1F03FF5FE44}" type="presParOf" srcId="{9F0A1F03-C10A-41E0-ABEE-4FEE1B7B3892}" destId="{E12668FE-AE83-4183-B8DE-6957E007DCE0}" srcOrd="7" destOrd="0" presId="urn:microsoft.com/office/officeart/2005/8/layout/radial1"/>
    <dgm:cxn modelId="{A9CACC30-BFD9-485C-A84F-2D4A208C07B7}" type="presParOf" srcId="{E12668FE-AE83-4183-B8DE-6957E007DCE0}" destId="{0BCBDD74-62A6-409F-B51D-485CF73D5DF8}" srcOrd="0" destOrd="0" presId="urn:microsoft.com/office/officeart/2005/8/layout/radial1"/>
    <dgm:cxn modelId="{15D92D0E-12C8-444D-80EB-A7D32624CD7B}" type="presParOf" srcId="{9F0A1F03-C10A-41E0-ABEE-4FEE1B7B3892}" destId="{4744E0CE-F355-4E0D-BE4B-0DF452FD0BC4}" srcOrd="8" destOrd="0" presId="urn:microsoft.com/office/officeart/2005/8/layout/radial1"/>
    <dgm:cxn modelId="{9B742AD5-046B-4FE8-8E35-B716877C2408}" type="presParOf" srcId="{9F0A1F03-C10A-41E0-ABEE-4FEE1B7B3892}" destId="{3E9E31C3-1D2A-4524-8018-7EF0D939C695}" srcOrd="9" destOrd="0" presId="urn:microsoft.com/office/officeart/2005/8/layout/radial1"/>
    <dgm:cxn modelId="{8D8A02AF-6258-42E5-8C70-E7C1C67BB07A}" type="presParOf" srcId="{3E9E31C3-1D2A-4524-8018-7EF0D939C695}" destId="{BD06D55B-B25A-4347-A8B7-46CD1285A8BA}" srcOrd="0" destOrd="0" presId="urn:microsoft.com/office/officeart/2005/8/layout/radial1"/>
    <dgm:cxn modelId="{0C701B18-42D8-4773-A80B-376DC10A330A}" type="presParOf" srcId="{9F0A1F03-C10A-41E0-ABEE-4FEE1B7B3892}" destId="{237A331D-A54D-4D65-BEB0-3EB0C6D2DC97}" srcOrd="10" destOrd="0" presId="urn:microsoft.com/office/officeart/2005/8/layout/radial1"/>
    <dgm:cxn modelId="{D515E4C6-EC92-46EB-9208-26A4BBD9FC02}" type="presParOf" srcId="{9F0A1F03-C10A-41E0-ABEE-4FEE1B7B3892}" destId="{EA3A572C-E921-4C89-AB60-47D8586ED1BC}" srcOrd="11" destOrd="0" presId="urn:microsoft.com/office/officeart/2005/8/layout/radial1"/>
    <dgm:cxn modelId="{6D46EBFB-7A37-44E6-9C2E-6FFCA7450FB7}" type="presParOf" srcId="{EA3A572C-E921-4C89-AB60-47D8586ED1BC}" destId="{F21B364D-DC79-4DBE-82A9-58C29D8742BA}" srcOrd="0" destOrd="0" presId="urn:microsoft.com/office/officeart/2005/8/layout/radial1"/>
    <dgm:cxn modelId="{A1446873-96A4-4596-B3E3-52EFE3DDE448}" type="presParOf" srcId="{9F0A1F03-C10A-41E0-ABEE-4FEE1B7B3892}" destId="{559DF94D-6751-4276-97A4-067BD1465D77}" srcOrd="12" destOrd="0" presId="urn:microsoft.com/office/officeart/2005/8/layout/radial1"/>
    <dgm:cxn modelId="{26FDBEEF-FF71-4656-9F41-E7F0FC94E8AD}" type="presParOf" srcId="{9F0A1F03-C10A-41E0-ABEE-4FEE1B7B3892}" destId="{1DE80862-911D-4BD6-B9C2-14C14D80F79A}" srcOrd="13" destOrd="0" presId="urn:microsoft.com/office/officeart/2005/8/layout/radial1"/>
    <dgm:cxn modelId="{7FA2BDCD-64FF-43BD-B5F6-B2E819D5435B}" type="presParOf" srcId="{1DE80862-911D-4BD6-B9C2-14C14D80F79A}" destId="{9442EA6D-4FDF-400F-AB69-B2B4E22FD3B9}" srcOrd="0" destOrd="0" presId="urn:microsoft.com/office/officeart/2005/8/layout/radial1"/>
    <dgm:cxn modelId="{5C4709A5-BC58-4954-B123-984CEC799BC8}" type="presParOf" srcId="{9F0A1F03-C10A-41E0-ABEE-4FEE1B7B3892}" destId="{23CA5EF3-D359-4269-88C2-B9D25B32A014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4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9535E1-47C4-4C80-8F51-948978762FA9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CBC41E2E-9C0F-41E0-B1A4-972A9E2465CA}">
      <dgm:prSet phldrT="[Texte]" custT="1"/>
      <dgm:spPr/>
      <dgm:t>
        <a:bodyPr/>
        <a:lstStyle/>
        <a:p>
          <a:r>
            <a:rPr lang="fr-CA" sz="2400"/>
            <a:t>Le contexte</a:t>
          </a:r>
          <a:endParaRPr lang="fr-FR" sz="2400"/>
        </a:p>
      </dgm:t>
    </dgm:pt>
    <dgm:pt modelId="{A6E8BC0F-5428-47E1-AF6D-84605576A265}" type="parTrans" cxnId="{A093ACE3-5412-4DCC-905D-62D88D7F6161}">
      <dgm:prSet/>
      <dgm:spPr/>
      <dgm:t>
        <a:bodyPr/>
        <a:lstStyle/>
        <a:p>
          <a:endParaRPr lang="fr-FR"/>
        </a:p>
      </dgm:t>
    </dgm:pt>
    <dgm:pt modelId="{83F41164-1BAC-4D65-941A-511E5A27381A}" type="sibTrans" cxnId="{A093ACE3-5412-4DCC-905D-62D88D7F6161}">
      <dgm:prSet/>
      <dgm:spPr/>
      <dgm:t>
        <a:bodyPr/>
        <a:lstStyle/>
        <a:p>
          <a:endParaRPr lang="fr-FR"/>
        </a:p>
      </dgm:t>
    </dgm:pt>
    <dgm:pt modelId="{55C0A666-498F-4045-BC27-DB5721A20EE6}">
      <dgm:prSet phldrT="[Texte]" custT="1"/>
      <dgm:spPr/>
      <dgm:t>
        <a:bodyPr/>
        <a:lstStyle/>
        <a:p>
          <a:r>
            <a:rPr lang="fr-CA" sz="2400"/>
            <a:t>Les opportunités</a:t>
          </a:r>
          <a:endParaRPr lang="fr-FR" sz="2400"/>
        </a:p>
      </dgm:t>
    </dgm:pt>
    <dgm:pt modelId="{54D2D86A-AE89-4C18-998F-EA7C286BCBE0}" type="parTrans" cxnId="{F83450C0-0F6D-445C-8923-2CB6B051A5F2}">
      <dgm:prSet/>
      <dgm:spPr/>
      <dgm:t>
        <a:bodyPr/>
        <a:lstStyle/>
        <a:p>
          <a:endParaRPr lang="fr-FR"/>
        </a:p>
      </dgm:t>
    </dgm:pt>
    <dgm:pt modelId="{46D81A0A-F715-4493-8D8D-2C9D775D5706}" type="sibTrans" cxnId="{F83450C0-0F6D-445C-8923-2CB6B051A5F2}">
      <dgm:prSet/>
      <dgm:spPr/>
      <dgm:t>
        <a:bodyPr/>
        <a:lstStyle/>
        <a:p>
          <a:endParaRPr lang="fr-FR"/>
        </a:p>
      </dgm:t>
    </dgm:pt>
    <dgm:pt modelId="{9032DE19-6A92-45E8-8BF6-0425943D8EA1}">
      <dgm:prSet phldrT="[Texte]" custT="1"/>
      <dgm:spPr/>
      <dgm:t>
        <a:bodyPr/>
        <a:lstStyle/>
        <a:p>
          <a:pPr>
            <a:buClrTx/>
            <a:buFont typeface="Arial" panose="020B0604020202020204" pitchFamily="34" charset="0"/>
            <a:buChar char="•"/>
          </a:pPr>
          <a:r>
            <a:rPr lang="fr-CA" sz="1800" kern="1200" dirty="0">
              <a:latin typeface="Source Sans Pro Light"/>
              <a:ea typeface="+mn-ea"/>
              <a:cs typeface="+mn-cs"/>
            </a:rPr>
            <a:t>La filière du lithium suscite beaucoup d’intérêts et d’attentes au Québec</a:t>
          </a:r>
          <a:endParaRPr lang="fr-FR" sz="1800" kern="1200" dirty="0">
            <a:latin typeface="Source Sans Pro Light"/>
            <a:ea typeface="+mn-ea"/>
            <a:cs typeface="+mn-cs"/>
          </a:endParaRPr>
        </a:p>
      </dgm:t>
    </dgm:pt>
    <dgm:pt modelId="{AACAB949-A019-4825-B1CB-56E3F85B20A0}" type="parTrans" cxnId="{C098C254-93C7-464E-A7F4-2916E1982F7E}">
      <dgm:prSet/>
      <dgm:spPr/>
      <dgm:t>
        <a:bodyPr/>
        <a:lstStyle/>
        <a:p>
          <a:endParaRPr lang="fr-FR"/>
        </a:p>
      </dgm:t>
    </dgm:pt>
    <dgm:pt modelId="{0515D8D2-4807-443C-AE6E-53D395CD2722}" type="sibTrans" cxnId="{C098C254-93C7-464E-A7F4-2916E1982F7E}">
      <dgm:prSet/>
      <dgm:spPr/>
      <dgm:t>
        <a:bodyPr/>
        <a:lstStyle/>
        <a:p>
          <a:endParaRPr lang="fr-FR"/>
        </a:p>
      </dgm:t>
    </dgm:pt>
    <dgm:pt modelId="{9FF9A9FA-4FFA-43C3-8FF3-3D6EF69853E8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CA" sz="1600" kern="1200" noProof="0" dirty="0"/>
            <a:t>Transition énergétique des transports (véhicules électriques)</a:t>
          </a:r>
          <a:endParaRPr lang="fr-FR" sz="1600" kern="1200" dirty="0"/>
        </a:p>
      </dgm:t>
    </dgm:pt>
    <dgm:pt modelId="{CBCED342-C52E-4365-BAD4-8FE555A08202}" type="parTrans" cxnId="{4F2DB3DA-ADF4-4D0A-98DC-FE7CE19BC8E5}">
      <dgm:prSet/>
      <dgm:spPr/>
      <dgm:t>
        <a:bodyPr/>
        <a:lstStyle/>
        <a:p>
          <a:endParaRPr lang="fr-FR"/>
        </a:p>
      </dgm:t>
    </dgm:pt>
    <dgm:pt modelId="{716039DC-DAE8-48F8-BAC7-55392658B6F3}" type="sibTrans" cxnId="{4F2DB3DA-ADF4-4D0A-98DC-FE7CE19BC8E5}">
      <dgm:prSet/>
      <dgm:spPr/>
      <dgm:t>
        <a:bodyPr/>
        <a:lstStyle/>
        <a:p>
          <a:endParaRPr lang="fr-FR"/>
        </a:p>
      </dgm:t>
    </dgm:pt>
    <dgm:pt modelId="{79D7CE57-C8E9-42AC-A586-F0125C241D2E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CA" sz="1600" kern="1200" noProof="0"/>
            <a:t>Hydroélectricité</a:t>
          </a:r>
        </a:p>
      </dgm:t>
    </dgm:pt>
    <dgm:pt modelId="{F8CFCCDD-4FAD-4CC1-B525-1707DB8B49D8}" type="parTrans" cxnId="{161562B0-E7FD-42E2-8E9D-AF3495E274E3}">
      <dgm:prSet/>
      <dgm:spPr/>
      <dgm:t>
        <a:bodyPr/>
        <a:lstStyle/>
        <a:p>
          <a:endParaRPr lang="fr-FR"/>
        </a:p>
      </dgm:t>
    </dgm:pt>
    <dgm:pt modelId="{7A719B84-BC68-4AD8-BBF8-F237CBE63B63}" type="sibTrans" cxnId="{161562B0-E7FD-42E2-8E9D-AF3495E274E3}">
      <dgm:prSet/>
      <dgm:spPr/>
      <dgm:t>
        <a:bodyPr/>
        <a:lstStyle/>
        <a:p>
          <a:endParaRPr lang="fr-FR"/>
        </a:p>
      </dgm:t>
    </dgm:pt>
    <dgm:pt modelId="{A1BBDA17-A4BD-4395-9415-65138E5D02A1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CA" sz="1800" kern="1200" noProof="0" dirty="0">
              <a:latin typeface="Source Sans Pro Light"/>
              <a:ea typeface="+mn-ea"/>
              <a:cs typeface="+mn-cs"/>
            </a:rPr>
            <a:t>Version</a:t>
          </a:r>
          <a:r>
            <a:rPr lang="fr-CA" sz="1800" kern="1200" noProof="0" dirty="0"/>
            <a:t> 2.0 du projet: nouveau site et nouveau procédé (fin 2020)</a:t>
          </a:r>
          <a:endParaRPr lang="fr-FR" sz="1800" kern="1200" dirty="0"/>
        </a:p>
      </dgm:t>
    </dgm:pt>
    <dgm:pt modelId="{0B95C028-D44A-4BD9-9B60-6D689ED1A889}" type="parTrans" cxnId="{C3477818-7612-4E0C-B4E3-303033546CA5}">
      <dgm:prSet/>
      <dgm:spPr/>
      <dgm:t>
        <a:bodyPr/>
        <a:lstStyle/>
        <a:p>
          <a:endParaRPr lang="fr-FR"/>
        </a:p>
      </dgm:t>
    </dgm:pt>
    <dgm:pt modelId="{A3593F04-F4AE-4A69-9300-8872494BC74B}" type="sibTrans" cxnId="{C3477818-7612-4E0C-B4E3-303033546CA5}">
      <dgm:prSet/>
      <dgm:spPr/>
      <dgm:t>
        <a:bodyPr/>
        <a:lstStyle/>
        <a:p>
          <a:endParaRPr lang="fr-FR"/>
        </a:p>
      </dgm:t>
    </dgm:pt>
    <dgm:pt modelId="{B4A391F8-5BE0-47E1-890A-28F119E72FE5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fr-CA" sz="1800" kern="1200" noProof="0" dirty="0">
              <a:latin typeface="Source Sans Pro Light"/>
              <a:ea typeface="+mn-ea"/>
              <a:cs typeface="+mn-cs"/>
            </a:rPr>
            <a:t>Sujet polarisé (p. ex. recyclage des batteries en fin de vie)</a:t>
          </a:r>
          <a:endParaRPr lang="fr-CA" sz="1900" kern="1200" noProof="0" dirty="0">
            <a:latin typeface="Source Sans Pro Light"/>
            <a:ea typeface="+mn-ea"/>
            <a:cs typeface="+mn-cs"/>
          </a:endParaRPr>
        </a:p>
      </dgm:t>
    </dgm:pt>
    <dgm:pt modelId="{D6844255-2FCE-482A-9794-18F6D9BD3359}" type="parTrans" cxnId="{001E5B6B-C30D-4EFB-B5DA-4177D688E61C}">
      <dgm:prSet/>
      <dgm:spPr/>
      <dgm:t>
        <a:bodyPr/>
        <a:lstStyle/>
        <a:p>
          <a:endParaRPr lang="fr-FR"/>
        </a:p>
      </dgm:t>
    </dgm:pt>
    <dgm:pt modelId="{4B8ADDCC-2A3D-41D0-BC79-82633EA25A8A}" type="sibTrans" cxnId="{001E5B6B-C30D-4EFB-B5DA-4177D688E61C}">
      <dgm:prSet/>
      <dgm:spPr/>
      <dgm:t>
        <a:bodyPr/>
        <a:lstStyle/>
        <a:p>
          <a:endParaRPr lang="fr-FR"/>
        </a:p>
      </dgm:t>
    </dgm:pt>
    <dgm:pt modelId="{D9411CD0-274E-4C0C-A92A-A095AD5C34C4}">
      <dgm:prSet phldrT="[Texte]" custT="1"/>
      <dgm:spPr/>
      <dgm:t>
        <a:bodyPr/>
        <a:lstStyle/>
        <a:p>
          <a:pPr>
            <a:buClrTx/>
          </a:pPr>
          <a:r>
            <a:rPr lang="fr-FR" sz="1800" noProof="0" dirty="0">
              <a:latin typeface="+mj-lt"/>
            </a:rPr>
            <a:t>Positionnement stratégique et </a:t>
          </a:r>
          <a:r>
            <a:rPr lang="fr-FR" sz="1800" b="1" noProof="0" dirty="0">
              <a:latin typeface="+mj-lt"/>
            </a:rPr>
            <a:t>responsable</a:t>
          </a:r>
          <a:r>
            <a:rPr lang="fr-FR" sz="1800" noProof="0" dirty="0">
              <a:latin typeface="+mj-lt"/>
            </a:rPr>
            <a:t> de Nemaska Lithium </a:t>
          </a:r>
          <a:r>
            <a:rPr lang="fr-FR" sz="1800" noProof="0" dirty="0" err="1">
              <a:latin typeface="+mj-lt"/>
            </a:rPr>
            <a:t>inc.</a:t>
          </a:r>
          <a:r>
            <a:rPr lang="fr-FR" sz="1800" noProof="0" dirty="0">
              <a:latin typeface="+mj-lt"/>
            </a:rPr>
            <a:t> (pionnier au Québec)</a:t>
          </a:r>
          <a:endParaRPr lang="fr-FR" sz="1800" noProof="0" dirty="0"/>
        </a:p>
      </dgm:t>
    </dgm:pt>
    <dgm:pt modelId="{379D63C8-38EA-4D03-9D96-25F298A2F33D}" type="parTrans" cxnId="{C1BD1CAA-7DB5-461E-880E-D455796636EA}">
      <dgm:prSet/>
      <dgm:spPr/>
      <dgm:t>
        <a:bodyPr/>
        <a:lstStyle/>
        <a:p>
          <a:endParaRPr lang="fr-FR"/>
        </a:p>
      </dgm:t>
    </dgm:pt>
    <dgm:pt modelId="{B98A6EEF-C99D-4D61-9C9C-5142FD24C803}" type="sibTrans" cxnId="{C1BD1CAA-7DB5-461E-880E-D455796636EA}">
      <dgm:prSet/>
      <dgm:spPr/>
      <dgm:t>
        <a:bodyPr/>
        <a:lstStyle/>
        <a:p>
          <a:endParaRPr lang="fr-FR"/>
        </a:p>
      </dgm:t>
    </dgm:pt>
    <dgm:pt modelId="{9B1BA66F-A059-4CFD-A9A5-49889F6356E9}">
      <dgm:prSet custT="1"/>
      <dgm:spPr/>
      <dgm:t>
        <a:bodyPr/>
        <a:lstStyle/>
        <a:p>
          <a:pPr>
            <a:buClrTx/>
          </a:pPr>
          <a:r>
            <a:rPr lang="fr-FR" sz="1800" b="0" noProof="0" dirty="0"/>
            <a:t>Évaluation environnementale et sociale </a:t>
          </a:r>
          <a:r>
            <a:rPr lang="fr-FR" sz="1800" b="1" noProof="0" dirty="0"/>
            <a:t>VOLONTAIRE </a:t>
          </a:r>
          <a:r>
            <a:rPr lang="fr-FR" sz="1800" b="0" noProof="0" dirty="0"/>
            <a:t>du projet</a:t>
          </a:r>
          <a:endParaRPr lang="fr-FR" sz="1800" b="0" noProof="0" dirty="0">
            <a:latin typeface="+mj-lt"/>
          </a:endParaRPr>
        </a:p>
      </dgm:t>
    </dgm:pt>
    <dgm:pt modelId="{4F2B22EE-1E30-45E5-B301-28704395C25C}" type="parTrans" cxnId="{DF1B6B89-4969-465A-9224-8620673E2EFD}">
      <dgm:prSet/>
      <dgm:spPr/>
      <dgm:t>
        <a:bodyPr/>
        <a:lstStyle/>
        <a:p>
          <a:endParaRPr lang="fr-FR"/>
        </a:p>
      </dgm:t>
    </dgm:pt>
    <dgm:pt modelId="{4A387868-B985-41FF-B61A-2E7034D6F4D9}" type="sibTrans" cxnId="{DF1B6B89-4969-465A-9224-8620673E2EFD}">
      <dgm:prSet/>
      <dgm:spPr/>
      <dgm:t>
        <a:bodyPr/>
        <a:lstStyle/>
        <a:p>
          <a:endParaRPr lang="fr-FR"/>
        </a:p>
      </dgm:t>
    </dgm:pt>
    <dgm:pt modelId="{5320AF29-F68E-4AFD-9F2C-CA3E4DA1D30B}">
      <dgm:prSet custT="1"/>
      <dgm:spPr/>
      <dgm:t>
        <a:bodyPr/>
        <a:lstStyle/>
        <a:p>
          <a:pPr>
            <a:buClrTx/>
          </a:pPr>
          <a:r>
            <a:rPr lang="fr-FR" sz="1800" noProof="0" dirty="0"/>
            <a:t>Identifier les atouts et les défis; et les intégrer dans la mise en œuvre du projet
Bien intégrer le projet dans la communauté régionale, notamment avec les Premières Nations</a:t>
          </a:r>
          <a:endParaRPr lang="fr-FR" sz="1800" noProof="0" dirty="0">
            <a:latin typeface="+mj-lt"/>
          </a:endParaRPr>
        </a:p>
      </dgm:t>
    </dgm:pt>
    <dgm:pt modelId="{B63C58F9-FF05-4EF5-9C30-7C137C33DE81}" type="parTrans" cxnId="{7AF7BF86-6369-4022-AED6-8646A38F0E81}">
      <dgm:prSet/>
      <dgm:spPr/>
      <dgm:t>
        <a:bodyPr/>
        <a:lstStyle/>
        <a:p>
          <a:endParaRPr lang="fr-FR"/>
        </a:p>
      </dgm:t>
    </dgm:pt>
    <dgm:pt modelId="{181E7E27-F9F3-472D-8909-02982FB22284}" type="sibTrans" cxnId="{7AF7BF86-6369-4022-AED6-8646A38F0E81}">
      <dgm:prSet/>
      <dgm:spPr/>
      <dgm:t>
        <a:bodyPr/>
        <a:lstStyle/>
        <a:p>
          <a:endParaRPr lang="fr-FR"/>
        </a:p>
      </dgm:t>
    </dgm:pt>
    <dgm:pt modelId="{AC5D24CD-1E46-4156-AE9A-1A4B2DB5F0BB}">
      <dgm:prSet custT="1"/>
      <dgm:spPr/>
      <dgm:t>
        <a:bodyPr/>
        <a:lstStyle/>
        <a:p>
          <a:pPr>
            <a:buClrTx/>
          </a:pPr>
          <a:r>
            <a:rPr lang="fr-FR" sz="1800" noProof="0" dirty="0"/>
            <a:t>Réduire les risques</a:t>
          </a:r>
          <a:endParaRPr lang="fr-FR" sz="1800" noProof="0" dirty="0">
            <a:latin typeface="+mj-lt"/>
          </a:endParaRPr>
        </a:p>
      </dgm:t>
    </dgm:pt>
    <dgm:pt modelId="{C74ACD2B-2A9D-4558-8038-49ED2652C9F5}" type="parTrans" cxnId="{C96D3B29-777E-4056-8CD5-88ABC1A95AC8}">
      <dgm:prSet/>
      <dgm:spPr/>
      <dgm:t>
        <a:bodyPr/>
        <a:lstStyle/>
        <a:p>
          <a:endParaRPr lang="fr-FR"/>
        </a:p>
      </dgm:t>
    </dgm:pt>
    <dgm:pt modelId="{9018ABDE-5737-4951-9CAC-D280E84E240B}" type="sibTrans" cxnId="{C96D3B29-777E-4056-8CD5-88ABC1A95AC8}">
      <dgm:prSet/>
      <dgm:spPr/>
      <dgm:t>
        <a:bodyPr/>
        <a:lstStyle/>
        <a:p>
          <a:endParaRPr lang="fr-FR"/>
        </a:p>
      </dgm:t>
    </dgm:pt>
    <dgm:pt modelId="{4EBBD0F1-51F8-4D53-BC3D-496740D23F8A}">
      <dgm:prSet custT="1"/>
      <dgm:spPr/>
      <dgm:t>
        <a:bodyPr/>
        <a:lstStyle/>
        <a:p>
          <a:pPr>
            <a:buClrTx/>
          </a:pPr>
          <a:r>
            <a:rPr lang="fr-FR" sz="1800" noProof="0" dirty="0"/>
            <a:t>acceptabilité sociale</a:t>
          </a:r>
          <a:endParaRPr lang="fr-FR" sz="1800" noProof="0" dirty="0">
            <a:latin typeface="+mj-lt"/>
          </a:endParaRPr>
        </a:p>
      </dgm:t>
    </dgm:pt>
    <dgm:pt modelId="{F45AC584-46C3-4928-9970-95A81E385EC4}" type="parTrans" cxnId="{345EBB04-33A5-4A5D-B1FC-172C451B749E}">
      <dgm:prSet/>
      <dgm:spPr/>
      <dgm:t>
        <a:bodyPr/>
        <a:lstStyle/>
        <a:p>
          <a:endParaRPr lang="fr-FR"/>
        </a:p>
      </dgm:t>
    </dgm:pt>
    <dgm:pt modelId="{167C276F-FB7B-48E0-8DCE-F2C025B808D8}" type="sibTrans" cxnId="{345EBB04-33A5-4A5D-B1FC-172C451B749E}">
      <dgm:prSet/>
      <dgm:spPr/>
      <dgm:t>
        <a:bodyPr/>
        <a:lstStyle/>
        <a:p>
          <a:endParaRPr lang="fr-FR"/>
        </a:p>
      </dgm:t>
    </dgm:pt>
    <dgm:pt modelId="{2EF55328-FF8A-4466-B0CF-828702757F69}">
      <dgm:prSet custT="1"/>
      <dgm:spPr/>
      <dgm:t>
        <a:bodyPr/>
        <a:lstStyle/>
        <a:p>
          <a:pPr>
            <a:buClrTx/>
          </a:pPr>
          <a:r>
            <a:rPr lang="fr-FR" sz="1800" noProof="0" dirty="0"/>
            <a:t>définition du projet (autorisations ministérielles)</a:t>
          </a:r>
          <a:endParaRPr lang="fr-FR" sz="1800" noProof="0" dirty="0">
            <a:latin typeface="+mj-lt"/>
          </a:endParaRPr>
        </a:p>
      </dgm:t>
    </dgm:pt>
    <dgm:pt modelId="{81CBD4A4-3122-4D4C-B90A-0210022494A1}" type="parTrans" cxnId="{0D9A095F-2F63-4836-96CE-7B4CBC1C3944}">
      <dgm:prSet/>
      <dgm:spPr/>
      <dgm:t>
        <a:bodyPr/>
        <a:lstStyle/>
        <a:p>
          <a:endParaRPr lang="fr-FR"/>
        </a:p>
      </dgm:t>
    </dgm:pt>
    <dgm:pt modelId="{E6640C3D-3E4E-4595-A606-96355F9EDBEC}" type="sibTrans" cxnId="{0D9A095F-2F63-4836-96CE-7B4CBC1C3944}">
      <dgm:prSet/>
      <dgm:spPr/>
      <dgm:t>
        <a:bodyPr/>
        <a:lstStyle/>
        <a:p>
          <a:endParaRPr lang="fr-FR"/>
        </a:p>
      </dgm:t>
    </dgm:pt>
    <dgm:pt modelId="{B6DF7A9A-0882-4A27-8C31-C2A993C09439}">
      <dgm:prSet custT="1"/>
      <dgm:spPr/>
      <dgm:t>
        <a:bodyPr/>
        <a:lstStyle/>
        <a:p>
          <a:pPr>
            <a:buClrTx/>
          </a:pPr>
          <a:r>
            <a:rPr lang="fr-FR" sz="1800" noProof="0" dirty="0"/>
            <a:t>échéancier d’exécution</a:t>
          </a:r>
          <a:endParaRPr lang="fr-FR" sz="1800" noProof="0" dirty="0">
            <a:latin typeface="+mj-lt"/>
          </a:endParaRPr>
        </a:p>
      </dgm:t>
    </dgm:pt>
    <dgm:pt modelId="{0562F5B5-3FDE-4092-876B-CD109DFE52AE}" type="parTrans" cxnId="{585A9E14-C2A2-4E21-9782-75E22D7BB9D7}">
      <dgm:prSet/>
      <dgm:spPr/>
      <dgm:t>
        <a:bodyPr/>
        <a:lstStyle/>
        <a:p>
          <a:endParaRPr lang="fr-FR"/>
        </a:p>
      </dgm:t>
    </dgm:pt>
    <dgm:pt modelId="{21C17EF8-275F-42D5-9F50-1426488EA505}" type="sibTrans" cxnId="{585A9E14-C2A2-4E21-9782-75E22D7BB9D7}">
      <dgm:prSet/>
      <dgm:spPr/>
      <dgm:t>
        <a:bodyPr/>
        <a:lstStyle/>
        <a:p>
          <a:endParaRPr lang="fr-FR"/>
        </a:p>
      </dgm:t>
    </dgm:pt>
    <dgm:pt modelId="{B8F4A263-4BEF-44A4-BEAA-4684D03E8F49}" type="pres">
      <dgm:prSet presAssocID="{C69535E1-47C4-4C80-8F51-948978762FA9}" presName="linear" presStyleCnt="0">
        <dgm:presLayoutVars>
          <dgm:dir/>
          <dgm:animLvl val="lvl"/>
          <dgm:resizeHandles val="exact"/>
        </dgm:presLayoutVars>
      </dgm:prSet>
      <dgm:spPr/>
    </dgm:pt>
    <dgm:pt modelId="{17A81ECF-CA35-48A2-B44E-5D1743DBA792}" type="pres">
      <dgm:prSet presAssocID="{CBC41E2E-9C0F-41E0-B1A4-972A9E2465CA}" presName="parentLin" presStyleCnt="0"/>
      <dgm:spPr/>
    </dgm:pt>
    <dgm:pt modelId="{70DB0B1A-6268-40D5-90BD-3B7B3FDD2BED}" type="pres">
      <dgm:prSet presAssocID="{CBC41E2E-9C0F-41E0-B1A4-972A9E2465CA}" presName="parentLeftMargin" presStyleLbl="node1" presStyleIdx="0" presStyleCnt="2"/>
      <dgm:spPr/>
    </dgm:pt>
    <dgm:pt modelId="{A86170BE-79BA-4CA3-BE0F-D51E72A6CA5D}" type="pres">
      <dgm:prSet presAssocID="{CBC41E2E-9C0F-41E0-B1A4-972A9E2465C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A3F3DE4-0DF9-4C05-9049-4A4044C26107}" type="pres">
      <dgm:prSet presAssocID="{CBC41E2E-9C0F-41E0-B1A4-972A9E2465CA}" presName="negativeSpace" presStyleCnt="0"/>
      <dgm:spPr/>
    </dgm:pt>
    <dgm:pt modelId="{8041D418-A780-445B-91A0-CB6EABE55ACD}" type="pres">
      <dgm:prSet presAssocID="{CBC41E2E-9C0F-41E0-B1A4-972A9E2465CA}" presName="childText" presStyleLbl="conFgAcc1" presStyleIdx="0" presStyleCnt="2">
        <dgm:presLayoutVars>
          <dgm:bulletEnabled val="1"/>
        </dgm:presLayoutVars>
      </dgm:prSet>
      <dgm:spPr/>
    </dgm:pt>
    <dgm:pt modelId="{67701D5D-DCE6-455A-B410-BD085CAD7F0C}" type="pres">
      <dgm:prSet presAssocID="{83F41164-1BAC-4D65-941A-511E5A27381A}" presName="spaceBetweenRectangles" presStyleCnt="0"/>
      <dgm:spPr/>
    </dgm:pt>
    <dgm:pt modelId="{1BA04F44-32D1-4E50-A255-59220B272CFB}" type="pres">
      <dgm:prSet presAssocID="{55C0A666-498F-4045-BC27-DB5721A20EE6}" presName="parentLin" presStyleCnt="0"/>
      <dgm:spPr/>
    </dgm:pt>
    <dgm:pt modelId="{BB2C8285-C197-4AE1-B06B-6016F3EBA70A}" type="pres">
      <dgm:prSet presAssocID="{55C0A666-498F-4045-BC27-DB5721A20EE6}" presName="parentLeftMargin" presStyleLbl="node1" presStyleIdx="0" presStyleCnt="2"/>
      <dgm:spPr/>
    </dgm:pt>
    <dgm:pt modelId="{9D5B9EC1-32BD-425A-8455-68EAAA630712}" type="pres">
      <dgm:prSet presAssocID="{55C0A666-498F-4045-BC27-DB5721A20EE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14DA577-EAC8-48BB-8BD1-B2A7E7FC6AD7}" type="pres">
      <dgm:prSet presAssocID="{55C0A666-498F-4045-BC27-DB5721A20EE6}" presName="negativeSpace" presStyleCnt="0"/>
      <dgm:spPr/>
    </dgm:pt>
    <dgm:pt modelId="{07F63932-B2BF-4EA6-B998-3CF705A513F0}" type="pres">
      <dgm:prSet presAssocID="{55C0A666-498F-4045-BC27-DB5721A20EE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345EBB04-33A5-4A5D-B1FC-172C451B749E}" srcId="{AC5D24CD-1E46-4156-AE9A-1A4B2DB5F0BB}" destId="{4EBBD0F1-51F8-4D53-BC3D-496740D23F8A}" srcOrd="0" destOrd="0" parTransId="{F45AC584-46C3-4928-9970-95A81E385EC4}" sibTransId="{167C276F-FB7B-48E0-8DCE-F2C025B808D8}"/>
    <dgm:cxn modelId="{8C088513-1B5A-45E1-AF8A-7C6747563109}" type="presOf" srcId="{C69535E1-47C4-4C80-8F51-948978762FA9}" destId="{B8F4A263-4BEF-44A4-BEAA-4684D03E8F49}" srcOrd="0" destOrd="0" presId="urn:microsoft.com/office/officeart/2005/8/layout/list1"/>
    <dgm:cxn modelId="{585A9E14-C2A2-4E21-9782-75E22D7BB9D7}" srcId="{AC5D24CD-1E46-4156-AE9A-1A4B2DB5F0BB}" destId="{B6DF7A9A-0882-4A27-8C31-C2A993C09439}" srcOrd="2" destOrd="0" parTransId="{0562F5B5-3FDE-4092-876B-CD109DFE52AE}" sibTransId="{21C17EF8-275F-42D5-9F50-1426488EA505}"/>
    <dgm:cxn modelId="{6E3EF817-D84B-49A0-ADF8-DC4D7A5AA7AE}" type="presOf" srcId="{79D7CE57-C8E9-42AC-A586-F0125C241D2E}" destId="{8041D418-A780-445B-91A0-CB6EABE55ACD}" srcOrd="0" destOrd="2" presId="urn:microsoft.com/office/officeart/2005/8/layout/list1"/>
    <dgm:cxn modelId="{C3477818-7612-4E0C-B4E3-303033546CA5}" srcId="{CBC41E2E-9C0F-41E0-B1A4-972A9E2465CA}" destId="{A1BBDA17-A4BD-4395-9415-65138E5D02A1}" srcOrd="1" destOrd="0" parTransId="{0B95C028-D44A-4BD9-9B60-6D689ED1A889}" sibTransId="{A3593F04-F4AE-4A69-9300-8872494BC74B}"/>
    <dgm:cxn modelId="{D12F021A-42C7-475D-95D3-2D8156EF541B}" type="presOf" srcId="{55C0A666-498F-4045-BC27-DB5721A20EE6}" destId="{BB2C8285-C197-4AE1-B06B-6016F3EBA70A}" srcOrd="0" destOrd="0" presId="urn:microsoft.com/office/officeart/2005/8/layout/list1"/>
    <dgm:cxn modelId="{70D3FD26-6CB3-4FE6-9DAC-5DA16CFAE28F}" type="presOf" srcId="{CBC41E2E-9C0F-41E0-B1A4-972A9E2465CA}" destId="{A86170BE-79BA-4CA3-BE0F-D51E72A6CA5D}" srcOrd="1" destOrd="0" presId="urn:microsoft.com/office/officeart/2005/8/layout/list1"/>
    <dgm:cxn modelId="{C96D3B29-777E-4056-8CD5-88ABC1A95AC8}" srcId="{55C0A666-498F-4045-BC27-DB5721A20EE6}" destId="{AC5D24CD-1E46-4156-AE9A-1A4B2DB5F0BB}" srcOrd="3" destOrd="0" parTransId="{C74ACD2B-2A9D-4558-8038-49ED2652C9F5}" sibTransId="{9018ABDE-5737-4951-9CAC-D280E84E240B}"/>
    <dgm:cxn modelId="{D84A222D-C097-4B4F-AE38-8DB379E810F4}" type="presOf" srcId="{9FF9A9FA-4FFA-43C3-8FF3-3D6EF69853E8}" destId="{8041D418-A780-445B-91A0-CB6EABE55ACD}" srcOrd="0" destOrd="1" presId="urn:microsoft.com/office/officeart/2005/8/layout/list1"/>
    <dgm:cxn modelId="{0D9A095F-2F63-4836-96CE-7B4CBC1C3944}" srcId="{AC5D24CD-1E46-4156-AE9A-1A4B2DB5F0BB}" destId="{2EF55328-FF8A-4466-B0CF-828702757F69}" srcOrd="1" destOrd="0" parTransId="{81CBD4A4-3122-4D4C-B90A-0210022494A1}" sibTransId="{E6640C3D-3E4E-4595-A606-96355F9EDBEC}"/>
    <dgm:cxn modelId="{D893E663-1003-4D88-8E1A-2074F21D2AAF}" type="presOf" srcId="{AC5D24CD-1E46-4156-AE9A-1A4B2DB5F0BB}" destId="{07F63932-B2BF-4EA6-B998-3CF705A513F0}" srcOrd="0" destOrd="3" presId="urn:microsoft.com/office/officeart/2005/8/layout/list1"/>
    <dgm:cxn modelId="{D7100649-8751-4454-844F-4F26F2EF95C4}" type="presOf" srcId="{B6DF7A9A-0882-4A27-8C31-C2A993C09439}" destId="{07F63932-B2BF-4EA6-B998-3CF705A513F0}" srcOrd="0" destOrd="6" presId="urn:microsoft.com/office/officeart/2005/8/layout/list1"/>
    <dgm:cxn modelId="{001E5B6B-C30D-4EFB-B5DA-4177D688E61C}" srcId="{CBC41E2E-9C0F-41E0-B1A4-972A9E2465CA}" destId="{B4A391F8-5BE0-47E1-890A-28F119E72FE5}" srcOrd="2" destOrd="0" parTransId="{D6844255-2FCE-482A-9794-18F6D9BD3359}" sibTransId="{4B8ADDCC-2A3D-41D0-BC79-82633EA25A8A}"/>
    <dgm:cxn modelId="{6C921A6F-06FF-41FF-BBFC-7EB2E2F2EDC6}" type="presOf" srcId="{CBC41E2E-9C0F-41E0-B1A4-972A9E2465CA}" destId="{70DB0B1A-6268-40D5-90BD-3B7B3FDD2BED}" srcOrd="0" destOrd="0" presId="urn:microsoft.com/office/officeart/2005/8/layout/list1"/>
    <dgm:cxn modelId="{C098C254-93C7-464E-A7F4-2916E1982F7E}" srcId="{CBC41E2E-9C0F-41E0-B1A4-972A9E2465CA}" destId="{9032DE19-6A92-45E8-8BF6-0425943D8EA1}" srcOrd="0" destOrd="0" parTransId="{AACAB949-A019-4825-B1CB-56E3F85B20A0}" sibTransId="{0515D8D2-4807-443C-AE6E-53D395CD2722}"/>
    <dgm:cxn modelId="{89E9E854-F6AF-4FC3-BD8D-865F0D76F1AB}" type="presOf" srcId="{5320AF29-F68E-4AFD-9F2C-CA3E4DA1D30B}" destId="{07F63932-B2BF-4EA6-B998-3CF705A513F0}" srcOrd="0" destOrd="2" presId="urn:microsoft.com/office/officeart/2005/8/layout/list1"/>
    <dgm:cxn modelId="{A27DC959-1BB9-457D-9CFC-784A4204734A}" type="presOf" srcId="{9B1BA66F-A059-4CFD-A9A5-49889F6356E9}" destId="{07F63932-B2BF-4EA6-B998-3CF705A513F0}" srcOrd="0" destOrd="1" presId="urn:microsoft.com/office/officeart/2005/8/layout/list1"/>
    <dgm:cxn modelId="{BBD0117F-2DF9-483E-9339-487FC104FA12}" type="presOf" srcId="{9032DE19-6A92-45E8-8BF6-0425943D8EA1}" destId="{8041D418-A780-445B-91A0-CB6EABE55ACD}" srcOrd="0" destOrd="0" presId="urn:microsoft.com/office/officeart/2005/8/layout/list1"/>
    <dgm:cxn modelId="{100C7D83-4B8D-47BC-9C6D-97D99D65284A}" type="presOf" srcId="{D9411CD0-274E-4C0C-A92A-A095AD5C34C4}" destId="{07F63932-B2BF-4EA6-B998-3CF705A513F0}" srcOrd="0" destOrd="0" presId="urn:microsoft.com/office/officeart/2005/8/layout/list1"/>
    <dgm:cxn modelId="{7AF7BF86-6369-4022-AED6-8646A38F0E81}" srcId="{55C0A666-498F-4045-BC27-DB5721A20EE6}" destId="{5320AF29-F68E-4AFD-9F2C-CA3E4DA1D30B}" srcOrd="2" destOrd="0" parTransId="{B63C58F9-FF05-4EF5-9C30-7C137C33DE81}" sibTransId="{181E7E27-F9F3-472D-8909-02982FB22284}"/>
    <dgm:cxn modelId="{DF1B6B89-4969-465A-9224-8620673E2EFD}" srcId="{55C0A666-498F-4045-BC27-DB5721A20EE6}" destId="{9B1BA66F-A059-4CFD-A9A5-49889F6356E9}" srcOrd="1" destOrd="0" parTransId="{4F2B22EE-1E30-45E5-B301-28704395C25C}" sibTransId="{4A387868-B985-41FF-B61A-2E7034D6F4D9}"/>
    <dgm:cxn modelId="{F0305B9C-7717-4FAB-88CA-24C66332EB58}" type="presOf" srcId="{2EF55328-FF8A-4466-B0CF-828702757F69}" destId="{07F63932-B2BF-4EA6-B998-3CF705A513F0}" srcOrd="0" destOrd="5" presId="urn:microsoft.com/office/officeart/2005/8/layout/list1"/>
    <dgm:cxn modelId="{FFC3E9A8-CD1E-45CE-BB8C-6D5AEF5BBF9D}" type="presOf" srcId="{B4A391F8-5BE0-47E1-890A-28F119E72FE5}" destId="{8041D418-A780-445B-91A0-CB6EABE55ACD}" srcOrd="0" destOrd="4" presId="urn:microsoft.com/office/officeart/2005/8/layout/list1"/>
    <dgm:cxn modelId="{C1BD1CAA-7DB5-461E-880E-D455796636EA}" srcId="{55C0A666-498F-4045-BC27-DB5721A20EE6}" destId="{D9411CD0-274E-4C0C-A92A-A095AD5C34C4}" srcOrd="0" destOrd="0" parTransId="{379D63C8-38EA-4D03-9D96-25F298A2F33D}" sibTransId="{B98A6EEF-C99D-4D61-9C9C-5142FD24C803}"/>
    <dgm:cxn modelId="{161562B0-E7FD-42E2-8E9D-AF3495E274E3}" srcId="{9032DE19-6A92-45E8-8BF6-0425943D8EA1}" destId="{79D7CE57-C8E9-42AC-A586-F0125C241D2E}" srcOrd="1" destOrd="0" parTransId="{F8CFCCDD-4FAD-4CC1-B525-1707DB8B49D8}" sibTransId="{7A719B84-BC68-4AD8-BBF8-F237CBE63B63}"/>
    <dgm:cxn modelId="{F83450C0-0F6D-445C-8923-2CB6B051A5F2}" srcId="{C69535E1-47C4-4C80-8F51-948978762FA9}" destId="{55C0A666-498F-4045-BC27-DB5721A20EE6}" srcOrd="1" destOrd="0" parTransId="{54D2D86A-AE89-4C18-998F-EA7C286BCBE0}" sibTransId="{46D81A0A-F715-4493-8D8D-2C9D775D5706}"/>
    <dgm:cxn modelId="{4F2DB3DA-ADF4-4D0A-98DC-FE7CE19BC8E5}" srcId="{9032DE19-6A92-45E8-8BF6-0425943D8EA1}" destId="{9FF9A9FA-4FFA-43C3-8FF3-3D6EF69853E8}" srcOrd="0" destOrd="0" parTransId="{CBCED342-C52E-4365-BAD4-8FE555A08202}" sibTransId="{716039DC-DAE8-48F8-BAC7-55392658B6F3}"/>
    <dgm:cxn modelId="{E53F45DF-3144-4094-8EE3-6D586D9C9ADA}" type="presOf" srcId="{55C0A666-498F-4045-BC27-DB5721A20EE6}" destId="{9D5B9EC1-32BD-425A-8455-68EAAA630712}" srcOrd="1" destOrd="0" presId="urn:microsoft.com/office/officeart/2005/8/layout/list1"/>
    <dgm:cxn modelId="{A093ACE3-5412-4DCC-905D-62D88D7F6161}" srcId="{C69535E1-47C4-4C80-8F51-948978762FA9}" destId="{CBC41E2E-9C0F-41E0-B1A4-972A9E2465CA}" srcOrd="0" destOrd="0" parTransId="{A6E8BC0F-5428-47E1-AF6D-84605576A265}" sibTransId="{83F41164-1BAC-4D65-941A-511E5A27381A}"/>
    <dgm:cxn modelId="{648926F8-19EF-431D-BE79-688F8D92087A}" type="presOf" srcId="{4EBBD0F1-51F8-4D53-BC3D-496740D23F8A}" destId="{07F63932-B2BF-4EA6-B998-3CF705A513F0}" srcOrd="0" destOrd="4" presId="urn:microsoft.com/office/officeart/2005/8/layout/list1"/>
    <dgm:cxn modelId="{232445FD-3D07-44C5-9EF0-8C186143C13B}" type="presOf" srcId="{A1BBDA17-A4BD-4395-9415-65138E5D02A1}" destId="{8041D418-A780-445B-91A0-CB6EABE55ACD}" srcOrd="0" destOrd="3" presId="urn:microsoft.com/office/officeart/2005/8/layout/list1"/>
    <dgm:cxn modelId="{DA641BEE-0759-4CEE-A5B5-C38859B44ACE}" type="presParOf" srcId="{B8F4A263-4BEF-44A4-BEAA-4684D03E8F49}" destId="{17A81ECF-CA35-48A2-B44E-5D1743DBA792}" srcOrd="0" destOrd="0" presId="urn:microsoft.com/office/officeart/2005/8/layout/list1"/>
    <dgm:cxn modelId="{A4CC2911-EF1E-45BB-81B8-4D941A530FF6}" type="presParOf" srcId="{17A81ECF-CA35-48A2-B44E-5D1743DBA792}" destId="{70DB0B1A-6268-40D5-90BD-3B7B3FDD2BED}" srcOrd="0" destOrd="0" presId="urn:microsoft.com/office/officeart/2005/8/layout/list1"/>
    <dgm:cxn modelId="{B4AF9597-ADB8-4B65-A307-95BA7ED266FE}" type="presParOf" srcId="{17A81ECF-CA35-48A2-B44E-5D1743DBA792}" destId="{A86170BE-79BA-4CA3-BE0F-D51E72A6CA5D}" srcOrd="1" destOrd="0" presId="urn:microsoft.com/office/officeart/2005/8/layout/list1"/>
    <dgm:cxn modelId="{68561742-8F60-4657-A67D-DEE92C54A7CE}" type="presParOf" srcId="{B8F4A263-4BEF-44A4-BEAA-4684D03E8F49}" destId="{4A3F3DE4-0DF9-4C05-9049-4A4044C26107}" srcOrd="1" destOrd="0" presId="urn:microsoft.com/office/officeart/2005/8/layout/list1"/>
    <dgm:cxn modelId="{A99DBFC7-7404-4019-A37A-2260EA015109}" type="presParOf" srcId="{B8F4A263-4BEF-44A4-BEAA-4684D03E8F49}" destId="{8041D418-A780-445B-91A0-CB6EABE55ACD}" srcOrd="2" destOrd="0" presId="urn:microsoft.com/office/officeart/2005/8/layout/list1"/>
    <dgm:cxn modelId="{99EE641B-04F6-4A3F-BB7B-5DFB3E5C1344}" type="presParOf" srcId="{B8F4A263-4BEF-44A4-BEAA-4684D03E8F49}" destId="{67701D5D-DCE6-455A-B410-BD085CAD7F0C}" srcOrd="3" destOrd="0" presId="urn:microsoft.com/office/officeart/2005/8/layout/list1"/>
    <dgm:cxn modelId="{4E7E06C6-E5AC-41C8-9843-B1B2BC92D217}" type="presParOf" srcId="{B8F4A263-4BEF-44A4-BEAA-4684D03E8F49}" destId="{1BA04F44-32D1-4E50-A255-59220B272CFB}" srcOrd="4" destOrd="0" presId="urn:microsoft.com/office/officeart/2005/8/layout/list1"/>
    <dgm:cxn modelId="{C350BCD6-0DC9-4C72-BEF8-55A60B16A003}" type="presParOf" srcId="{1BA04F44-32D1-4E50-A255-59220B272CFB}" destId="{BB2C8285-C197-4AE1-B06B-6016F3EBA70A}" srcOrd="0" destOrd="0" presId="urn:microsoft.com/office/officeart/2005/8/layout/list1"/>
    <dgm:cxn modelId="{BDF0A29E-5CDC-4929-B948-89712FB4A6E8}" type="presParOf" srcId="{1BA04F44-32D1-4E50-A255-59220B272CFB}" destId="{9D5B9EC1-32BD-425A-8455-68EAAA630712}" srcOrd="1" destOrd="0" presId="urn:microsoft.com/office/officeart/2005/8/layout/list1"/>
    <dgm:cxn modelId="{501E8F5B-8F6D-4EB3-8732-C03EB1A3C866}" type="presParOf" srcId="{B8F4A263-4BEF-44A4-BEAA-4684D03E8F49}" destId="{E14DA577-EAC8-48BB-8BD1-B2A7E7FC6AD7}" srcOrd="5" destOrd="0" presId="urn:microsoft.com/office/officeart/2005/8/layout/list1"/>
    <dgm:cxn modelId="{6CF89F64-22AE-4157-9183-5118AB7FD3BA}" type="presParOf" srcId="{B8F4A263-4BEF-44A4-BEAA-4684D03E8F49}" destId="{07F63932-B2BF-4EA6-B998-3CF705A513F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D097D4-046E-4A3C-B8C3-59BED446B067}" type="doc">
      <dgm:prSet loTypeId="urn:microsoft.com/office/officeart/2005/8/layout/process1" loCatId="process" qsTypeId="urn:microsoft.com/office/officeart/2005/8/quickstyle/simple1" qsCatId="simple" csTypeId="urn:microsoft.com/office/officeart/2005/8/colors/accent2_3" csCatId="accent2" phldr="1"/>
      <dgm:spPr/>
    </dgm:pt>
    <dgm:pt modelId="{5EDCAF01-B1C3-4AE0-A080-9AACC56C9A45}">
      <dgm:prSet phldrT="[Texte]" custT="1"/>
      <dgm:spPr/>
      <dgm:t>
        <a:bodyPr/>
        <a:lstStyle/>
        <a:p>
          <a:r>
            <a:rPr lang="fr-CA" sz="1600"/>
            <a:t>Identification des parties prenantes</a:t>
          </a:r>
          <a:endParaRPr lang="fr-FR" sz="1600"/>
        </a:p>
      </dgm:t>
    </dgm:pt>
    <dgm:pt modelId="{A1ABE93F-FB53-4541-92B6-2D515F75317D}" type="parTrans" cxnId="{93B08962-4BD4-4E27-A1F6-F2CFF4771CC9}">
      <dgm:prSet/>
      <dgm:spPr/>
      <dgm:t>
        <a:bodyPr/>
        <a:lstStyle/>
        <a:p>
          <a:endParaRPr lang="fr-FR"/>
        </a:p>
      </dgm:t>
    </dgm:pt>
    <dgm:pt modelId="{BEB69F07-FA8F-4CC2-AB61-A8756C519B7B}" type="sibTrans" cxnId="{93B08962-4BD4-4E27-A1F6-F2CFF4771CC9}">
      <dgm:prSet/>
      <dgm:spPr>
        <a:noFill/>
      </dgm:spPr>
      <dgm:t>
        <a:bodyPr/>
        <a:lstStyle/>
        <a:p>
          <a:endParaRPr lang="fr-FR"/>
        </a:p>
      </dgm:t>
    </dgm:pt>
    <dgm:pt modelId="{6AB779B3-F081-46A1-8E34-1A8FC4D46B92}">
      <dgm:prSet phldrT="[Texte]" custT="1"/>
      <dgm:spPr/>
      <dgm:t>
        <a:bodyPr/>
        <a:lstStyle/>
        <a:p>
          <a:r>
            <a:rPr lang="fr-CA" sz="1600"/>
            <a:t>Identification des enjeux/CVE</a:t>
          </a:r>
          <a:endParaRPr lang="fr-FR" sz="1600"/>
        </a:p>
      </dgm:t>
    </dgm:pt>
    <dgm:pt modelId="{024BFB6E-07ED-4BF2-8257-D87D716E6593}" type="parTrans" cxnId="{3C36E3A2-202A-4054-82BB-67A60EDDC94D}">
      <dgm:prSet/>
      <dgm:spPr/>
      <dgm:t>
        <a:bodyPr/>
        <a:lstStyle/>
        <a:p>
          <a:endParaRPr lang="fr-FR"/>
        </a:p>
      </dgm:t>
    </dgm:pt>
    <dgm:pt modelId="{719421F9-6C07-408C-891B-187C6204F39B}" type="sibTrans" cxnId="{3C36E3A2-202A-4054-82BB-67A60EDDC94D}">
      <dgm:prSet/>
      <dgm:spPr>
        <a:noFill/>
      </dgm:spPr>
      <dgm:t>
        <a:bodyPr/>
        <a:lstStyle/>
        <a:p>
          <a:endParaRPr lang="fr-FR"/>
        </a:p>
      </dgm:t>
    </dgm:pt>
    <dgm:pt modelId="{9E3F372B-DACE-4E79-A7B9-418BA1D84076}">
      <dgm:prSet phldrT="[Texte]" custT="1"/>
      <dgm:spPr/>
      <dgm:t>
        <a:bodyPr/>
        <a:lstStyle/>
        <a:p>
          <a:r>
            <a:rPr lang="fr-CA" sz="1600"/>
            <a:t>Caractérisation du milieu récepteur</a:t>
          </a:r>
        </a:p>
        <a:p>
          <a:r>
            <a:rPr lang="fr-CA" sz="1600"/>
            <a:t>(biophysique et humain)</a:t>
          </a:r>
          <a:endParaRPr lang="fr-FR" sz="1600"/>
        </a:p>
      </dgm:t>
    </dgm:pt>
    <dgm:pt modelId="{9A3BF6D6-8760-4314-A675-D038D665DB33}" type="parTrans" cxnId="{2280C32E-7580-49F8-8D57-0FFFD1077621}">
      <dgm:prSet/>
      <dgm:spPr/>
      <dgm:t>
        <a:bodyPr/>
        <a:lstStyle/>
        <a:p>
          <a:endParaRPr lang="fr-FR"/>
        </a:p>
      </dgm:t>
    </dgm:pt>
    <dgm:pt modelId="{12F7F7CC-AB34-4117-B12C-FE1C5DA976AB}" type="sibTrans" cxnId="{2280C32E-7580-49F8-8D57-0FFFD1077621}">
      <dgm:prSet/>
      <dgm:spPr>
        <a:noFill/>
      </dgm:spPr>
      <dgm:t>
        <a:bodyPr/>
        <a:lstStyle/>
        <a:p>
          <a:endParaRPr lang="fr-FR"/>
        </a:p>
      </dgm:t>
    </dgm:pt>
    <dgm:pt modelId="{CB3FA1A2-E09B-4C3B-AF8A-390B38450893}">
      <dgm:prSet phldrT="[Texte]" custT="1"/>
      <dgm:spPr/>
      <dgm:t>
        <a:bodyPr/>
        <a:lstStyle/>
        <a:p>
          <a:r>
            <a:rPr lang="fr-CA" sz="1600" dirty="0"/>
            <a:t>Sources d’impacts &amp; changements sur les CVE</a:t>
          </a:r>
          <a:endParaRPr lang="fr-FR" sz="1600" dirty="0"/>
        </a:p>
      </dgm:t>
    </dgm:pt>
    <dgm:pt modelId="{85111C0D-B8AF-4ACC-A385-848F154F46E7}" type="parTrans" cxnId="{1CD55731-C6E1-4CCC-9CAF-B6097B0768DF}">
      <dgm:prSet/>
      <dgm:spPr/>
      <dgm:t>
        <a:bodyPr/>
        <a:lstStyle/>
        <a:p>
          <a:endParaRPr lang="fr-FR"/>
        </a:p>
      </dgm:t>
    </dgm:pt>
    <dgm:pt modelId="{EC244CB3-B4B3-4FD8-A098-A93ED2869D7B}" type="sibTrans" cxnId="{1CD55731-C6E1-4CCC-9CAF-B6097B0768DF}">
      <dgm:prSet/>
      <dgm:spPr/>
      <dgm:t>
        <a:bodyPr/>
        <a:lstStyle/>
        <a:p>
          <a:endParaRPr lang="fr-FR"/>
        </a:p>
      </dgm:t>
    </dgm:pt>
    <dgm:pt modelId="{A13B657A-0A20-490A-94AB-1CA803FB237F}" type="pres">
      <dgm:prSet presAssocID="{78D097D4-046E-4A3C-B8C3-59BED446B067}" presName="Name0" presStyleCnt="0">
        <dgm:presLayoutVars>
          <dgm:dir/>
          <dgm:resizeHandles val="exact"/>
        </dgm:presLayoutVars>
      </dgm:prSet>
      <dgm:spPr/>
    </dgm:pt>
    <dgm:pt modelId="{07E07902-17CB-4A9C-9378-D2E791E604CE}" type="pres">
      <dgm:prSet presAssocID="{5EDCAF01-B1C3-4AE0-A080-9AACC56C9A45}" presName="node" presStyleLbl="node1" presStyleIdx="0" presStyleCnt="4" custLinFactNeighborX="1789" custLinFactNeighborY="-1125">
        <dgm:presLayoutVars>
          <dgm:bulletEnabled val="1"/>
        </dgm:presLayoutVars>
      </dgm:prSet>
      <dgm:spPr/>
    </dgm:pt>
    <dgm:pt modelId="{BFCD1DB9-80B4-4D18-AE1E-E96019AE129A}" type="pres">
      <dgm:prSet presAssocID="{BEB69F07-FA8F-4CC2-AB61-A8756C519B7B}" presName="sibTrans" presStyleLbl="sibTrans2D1" presStyleIdx="0" presStyleCnt="3"/>
      <dgm:spPr/>
    </dgm:pt>
    <dgm:pt modelId="{786189D5-4E62-47CF-B510-1378C947F1C1}" type="pres">
      <dgm:prSet presAssocID="{BEB69F07-FA8F-4CC2-AB61-A8756C519B7B}" presName="connectorText" presStyleLbl="sibTrans2D1" presStyleIdx="0" presStyleCnt="3"/>
      <dgm:spPr/>
    </dgm:pt>
    <dgm:pt modelId="{3474B6E5-57D9-4F61-8B9C-144481934CC4}" type="pres">
      <dgm:prSet presAssocID="{6AB779B3-F081-46A1-8E34-1A8FC4D46B92}" presName="node" presStyleLbl="node1" presStyleIdx="1" presStyleCnt="4">
        <dgm:presLayoutVars>
          <dgm:bulletEnabled val="1"/>
        </dgm:presLayoutVars>
      </dgm:prSet>
      <dgm:spPr/>
    </dgm:pt>
    <dgm:pt modelId="{1B492212-BF5F-4ABF-80F6-59AA654F828D}" type="pres">
      <dgm:prSet presAssocID="{719421F9-6C07-408C-891B-187C6204F39B}" presName="sibTrans" presStyleLbl="sibTrans2D1" presStyleIdx="1" presStyleCnt="3"/>
      <dgm:spPr/>
    </dgm:pt>
    <dgm:pt modelId="{4C697DDB-A043-4ED1-BDCE-4AFAE07878A5}" type="pres">
      <dgm:prSet presAssocID="{719421F9-6C07-408C-891B-187C6204F39B}" presName="connectorText" presStyleLbl="sibTrans2D1" presStyleIdx="1" presStyleCnt="3"/>
      <dgm:spPr/>
    </dgm:pt>
    <dgm:pt modelId="{D86425EB-430C-4065-ABCD-B3F2FDA36017}" type="pres">
      <dgm:prSet presAssocID="{9E3F372B-DACE-4E79-A7B9-418BA1D84076}" presName="node" presStyleLbl="node1" presStyleIdx="2" presStyleCnt="4">
        <dgm:presLayoutVars>
          <dgm:bulletEnabled val="1"/>
        </dgm:presLayoutVars>
      </dgm:prSet>
      <dgm:spPr/>
    </dgm:pt>
    <dgm:pt modelId="{7FFE3069-FC6F-409B-B71D-8A2767EFB563}" type="pres">
      <dgm:prSet presAssocID="{12F7F7CC-AB34-4117-B12C-FE1C5DA976AB}" presName="sibTrans" presStyleLbl="sibTrans2D1" presStyleIdx="2" presStyleCnt="3"/>
      <dgm:spPr/>
    </dgm:pt>
    <dgm:pt modelId="{E878D532-2A74-439A-999D-170D490A4410}" type="pres">
      <dgm:prSet presAssocID="{12F7F7CC-AB34-4117-B12C-FE1C5DA976AB}" presName="connectorText" presStyleLbl="sibTrans2D1" presStyleIdx="2" presStyleCnt="3"/>
      <dgm:spPr/>
    </dgm:pt>
    <dgm:pt modelId="{4A79308B-C17B-4454-973A-65A7CF132565}" type="pres">
      <dgm:prSet presAssocID="{CB3FA1A2-E09B-4C3B-AF8A-390B38450893}" presName="node" presStyleLbl="node1" presStyleIdx="3" presStyleCnt="4">
        <dgm:presLayoutVars>
          <dgm:bulletEnabled val="1"/>
        </dgm:presLayoutVars>
      </dgm:prSet>
      <dgm:spPr/>
    </dgm:pt>
  </dgm:ptLst>
  <dgm:cxnLst>
    <dgm:cxn modelId="{7D803604-1E3E-40B1-8944-21EAAA028BB5}" type="presOf" srcId="{6AB779B3-F081-46A1-8E34-1A8FC4D46B92}" destId="{3474B6E5-57D9-4F61-8B9C-144481934CC4}" srcOrd="0" destOrd="0" presId="urn:microsoft.com/office/officeart/2005/8/layout/process1"/>
    <dgm:cxn modelId="{3C3B1F1B-678E-4C06-99FA-A5D3D4229D58}" type="presOf" srcId="{12F7F7CC-AB34-4117-B12C-FE1C5DA976AB}" destId="{E878D532-2A74-439A-999D-170D490A4410}" srcOrd="1" destOrd="0" presId="urn:microsoft.com/office/officeart/2005/8/layout/process1"/>
    <dgm:cxn modelId="{2280C32E-7580-49F8-8D57-0FFFD1077621}" srcId="{78D097D4-046E-4A3C-B8C3-59BED446B067}" destId="{9E3F372B-DACE-4E79-A7B9-418BA1D84076}" srcOrd="2" destOrd="0" parTransId="{9A3BF6D6-8760-4314-A675-D038D665DB33}" sibTransId="{12F7F7CC-AB34-4117-B12C-FE1C5DA976AB}"/>
    <dgm:cxn modelId="{1CD55731-C6E1-4CCC-9CAF-B6097B0768DF}" srcId="{78D097D4-046E-4A3C-B8C3-59BED446B067}" destId="{CB3FA1A2-E09B-4C3B-AF8A-390B38450893}" srcOrd="3" destOrd="0" parTransId="{85111C0D-B8AF-4ACC-A385-848F154F46E7}" sibTransId="{EC244CB3-B4B3-4FD8-A098-A93ED2869D7B}"/>
    <dgm:cxn modelId="{11B33141-52C8-4834-9ABE-B724437B7664}" type="presOf" srcId="{BEB69F07-FA8F-4CC2-AB61-A8756C519B7B}" destId="{BFCD1DB9-80B4-4D18-AE1E-E96019AE129A}" srcOrd="0" destOrd="0" presId="urn:microsoft.com/office/officeart/2005/8/layout/process1"/>
    <dgm:cxn modelId="{93B08962-4BD4-4E27-A1F6-F2CFF4771CC9}" srcId="{78D097D4-046E-4A3C-B8C3-59BED446B067}" destId="{5EDCAF01-B1C3-4AE0-A080-9AACC56C9A45}" srcOrd="0" destOrd="0" parTransId="{A1ABE93F-FB53-4541-92B6-2D515F75317D}" sibTransId="{BEB69F07-FA8F-4CC2-AB61-A8756C519B7B}"/>
    <dgm:cxn modelId="{200D7443-583F-408E-BAE3-3AF0E96A0C96}" type="presOf" srcId="{CB3FA1A2-E09B-4C3B-AF8A-390B38450893}" destId="{4A79308B-C17B-4454-973A-65A7CF132565}" srcOrd="0" destOrd="0" presId="urn:microsoft.com/office/officeart/2005/8/layout/process1"/>
    <dgm:cxn modelId="{12EA9950-BEDF-4AB8-982A-74855A00BA6C}" type="presOf" srcId="{719421F9-6C07-408C-891B-187C6204F39B}" destId="{1B492212-BF5F-4ABF-80F6-59AA654F828D}" srcOrd="0" destOrd="0" presId="urn:microsoft.com/office/officeart/2005/8/layout/process1"/>
    <dgm:cxn modelId="{DEE78C8D-C62D-4BCB-99D9-5AB690ADB608}" type="presOf" srcId="{12F7F7CC-AB34-4117-B12C-FE1C5DA976AB}" destId="{7FFE3069-FC6F-409B-B71D-8A2767EFB563}" srcOrd="0" destOrd="0" presId="urn:microsoft.com/office/officeart/2005/8/layout/process1"/>
    <dgm:cxn modelId="{BBE5CB8D-8483-4988-BD18-3C82556B61BC}" type="presOf" srcId="{719421F9-6C07-408C-891B-187C6204F39B}" destId="{4C697DDB-A043-4ED1-BDCE-4AFAE07878A5}" srcOrd="1" destOrd="0" presId="urn:microsoft.com/office/officeart/2005/8/layout/process1"/>
    <dgm:cxn modelId="{3C36E3A2-202A-4054-82BB-67A60EDDC94D}" srcId="{78D097D4-046E-4A3C-B8C3-59BED446B067}" destId="{6AB779B3-F081-46A1-8E34-1A8FC4D46B92}" srcOrd="1" destOrd="0" parTransId="{024BFB6E-07ED-4BF2-8257-D87D716E6593}" sibTransId="{719421F9-6C07-408C-891B-187C6204F39B}"/>
    <dgm:cxn modelId="{1A0C17AA-E2B4-4AB3-8F56-A19E3C42E24C}" type="presOf" srcId="{78D097D4-046E-4A3C-B8C3-59BED446B067}" destId="{A13B657A-0A20-490A-94AB-1CA803FB237F}" srcOrd="0" destOrd="0" presId="urn:microsoft.com/office/officeart/2005/8/layout/process1"/>
    <dgm:cxn modelId="{CB327DE7-1A02-4893-8E80-554A4F1FE430}" type="presOf" srcId="{9E3F372B-DACE-4E79-A7B9-418BA1D84076}" destId="{D86425EB-430C-4065-ABCD-B3F2FDA36017}" srcOrd="0" destOrd="0" presId="urn:microsoft.com/office/officeart/2005/8/layout/process1"/>
    <dgm:cxn modelId="{17A13FED-2025-461B-88FA-9E0DCD404DC9}" type="presOf" srcId="{BEB69F07-FA8F-4CC2-AB61-A8756C519B7B}" destId="{786189D5-4E62-47CF-B510-1378C947F1C1}" srcOrd="1" destOrd="0" presId="urn:microsoft.com/office/officeart/2005/8/layout/process1"/>
    <dgm:cxn modelId="{8425FDF8-0153-4200-96D8-DAB79298F1B7}" type="presOf" srcId="{5EDCAF01-B1C3-4AE0-A080-9AACC56C9A45}" destId="{07E07902-17CB-4A9C-9378-D2E791E604CE}" srcOrd="0" destOrd="0" presId="urn:microsoft.com/office/officeart/2005/8/layout/process1"/>
    <dgm:cxn modelId="{7724E061-ACE7-434F-A160-6C913DFE86A1}" type="presParOf" srcId="{A13B657A-0A20-490A-94AB-1CA803FB237F}" destId="{07E07902-17CB-4A9C-9378-D2E791E604CE}" srcOrd="0" destOrd="0" presId="urn:microsoft.com/office/officeart/2005/8/layout/process1"/>
    <dgm:cxn modelId="{AAA2F5EE-75DD-411F-A23E-E5F18D77D9E5}" type="presParOf" srcId="{A13B657A-0A20-490A-94AB-1CA803FB237F}" destId="{BFCD1DB9-80B4-4D18-AE1E-E96019AE129A}" srcOrd="1" destOrd="0" presId="urn:microsoft.com/office/officeart/2005/8/layout/process1"/>
    <dgm:cxn modelId="{8F517131-61FF-48A7-8CE0-DF693FADEB80}" type="presParOf" srcId="{BFCD1DB9-80B4-4D18-AE1E-E96019AE129A}" destId="{786189D5-4E62-47CF-B510-1378C947F1C1}" srcOrd="0" destOrd="0" presId="urn:microsoft.com/office/officeart/2005/8/layout/process1"/>
    <dgm:cxn modelId="{2F896899-F382-4C15-B2E5-91F292DE352B}" type="presParOf" srcId="{A13B657A-0A20-490A-94AB-1CA803FB237F}" destId="{3474B6E5-57D9-4F61-8B9C-144481934CC4}" srcOrd="2" destOrd="0" presId="urn:microsoft.com/office/officeart/2005/8/layout/process1"/>
    <dgm:cxn modelId="{35BB52FC-E576-4DDB-ADFF-647D50EC0D4C}" type="presParOf" srcId="{A13B657A-0A20-490A-94AB-1CA803FB237F}" destId="{1B492212-BF5F-4ABF-80F6-59AA654F828D}" srcOrd="3" destOrd="0" presId="urn:microsoft.com/office/officeart/2005/8/layout/process1"/>
    <dgm:cxn modelId="{1E7EAF10-2809-43AA-A365-5324C2169973}" type="presParOf" srcId="{1B492212-BF5F-4ABF-80F6-59AA654F828D}" destId="{4C697DDB-A043-4ED1-BDCE-4AFAE07878A5}" srcOrd="0" destOrd="0" presId="urn:microsoft.com/office/officeart/2005/8/layout/process1"/>
    <dgm:cxn modelId="{889AEF2E-4188-4819-A03E-2BEE9E1CF47A}" type="presParOf" srcId="{A13B657A-0A20-490A-94AB-1CA803FB237F}" destId="{D86425EB-430C-4065-ABCD-B3F2FDA36017}" srcOrd="4" destOrd="0" presId="urn:microsoft.com/office/officeart/2005/8/layout/process1"/>
    <dgm:cxn modelId="{52321B96-DF5E-4266-95F7-9AC32308AEA0}" type="presParOf" srcId="{A13B657A-0A20-490A-94AB-1CA803FB237F}" destId="{7FFE3069-FC6F-409B-B71D-8A2767EFB563}" srcOrd="5" destOrd="0" presId="urn:microsoft.com/office/officeart/2005/8/layout/process1"/>
    <dgm:cxn modelId="{3912CBD0-DEC6-49F4-8711-1831D8A01267}" type="presParOf" srcId="{7FFE3069-FC6F-409B-B71D-8A2767EFB563}" destId="{E878D532-2A74-439A-999D-170D490A4410}" srcOrd="0" destOrd="0" presId="urn:microsoft.com/office/officeart/2005/8/layout/process1"/>
    <dgm:cxn modelId="{EE1F3FF9-B6DC-4D9A-809A-B32C3CBB303D}" type="presParOf" srcId="{A13B657A-0A20-490A-94AB-1CA803FB237F}" destId="{4A79308B-C17B-4454-973A-65A7CF132565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AD69DE6-6B7C-422E-8F4C-151DC79017EF}" type="doc">
      <dgm:prSet loTypeId="urn:microsoft.com/office/officeart/2005/8/layout/cycle7" loCatId="cycle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fr-FR"/>
        </a:p>
      </dgm:t>
    </dgm:pt>
    <dgm:pt modelId="{8FDD3918-4CDB-4F03-8598-A29E019C38AF}">
      <dgm:prSet phldrT="[Texte]" custT="1"/>
      <dgm:spPr/>
      <dgm:t>
        <a:bodyPr/>
        <a:lstStyle/>
        <a:p>
          <a:r>
            <a:rPr lang="fr-CA" sz="1400"/>
            <a:t>Évaluation des impacts</a:t>
          </a:r>
          <a:endParaRPr lang="fr-FR" sz="1400"/>
        </a:p>
      </dgm:t>
    </dgm:pt>
    <dgm:pt modelId="{4F7482AA-7673-42AB-82FE-C9CD79B81912}" type="parTrans" cxnId="{EABE2BB3-F2E9-4C47-A7FC-F0E93D969F64}">
      <dgm:prSet/>
      <dgm:spPr/>
      <dgm:t>
        <a:bodyPr/>
        <a:lstStyle/>
        <a:p>
          <a:endParaRPr lang="fr-FR"/>
        </a:p>
      </dgm:t>
    </dgm:pt>
    <dgm:pt modelId="{683019F2-CF07-4281-8E79-82BC3F370326}" type="sibTrans" cxnId="{EABE2BB3-F2E9-4C47-A7FC-F0E93D969F64}">
      <dgm:prSet/>
      <dgm:spPr/>
      <dgm:t>
        <a:bodyPr/>
        <a:lstStyle/>
        <a:p>
          <a:endParaRPr lang="fr-FR"/>
        </a:p>
      </dgm:t>
    </dgm:pt>
    <dgm:pt modelId="{7A70D528-7B6C-4C5F-BE95-59F88B5467DD}">
      <dgm:prSet phldrT="[Texte]" custT="1"/>
      <dgm:spPr/>
      <dgm:t>
        <a:bodyPr/>
        <a:lstStyle/>
        <a:p>
          <a:r>
            <a:rPr lang="fr-CA" sz="1400"/>
            <a:t>Programmes de suivi et surveillance</a:t>
          </a:r>
          <a:endParaRPr lang="fr-FR" sz="1400"/>
        </a:p>
      </dgm:t>
    </dgm:pt>
    <dgm:pt modelId="{336E3A63-C685-434C-8A8E-579AF1FB02D9}" type="parTrans" cxnId="{0EE37689-0632-45F7-895D-75F20E294456}">
      <dgm:prSet/>
      <dgm:spPr/>
      <dgm:t>
        <a:bodyPr/>
        <a:lstStyle/>
        <a:p>
          <a:endParaRPr lang="fr-FR"/>
        </a:p>
      </dgm:t>
    </dgm:pt>
    <dgm:pt modelId="{5F5EE087-6DE5-4EA8-8FD3-8F66E61B5ED3}" type="sibTrans" cxnId="{0EE37689-0632-45F7-895D-75F20E294456}">
      <dgm:prSet/>
      <dgm:spPr/>
      <dgm:t>
        <a:bodyPr/>
        <a:lstStyle/>
        <a:p>
          <a:endParaRPr lang="fr-FR"/>
        </a:p>
      </dgm:t>
    </dgm:pt>
    <dgm:pt modelId="{D52CB692-7866-4D62-AC01-64FC430E02C6}">
      <dgm:prSet phldrT="[Texte]" custT="1"/>
      <dgm:spPr/>
      <dgm:t>
        <a:bodyPr/>
        <a:lstStyle/>
        <a:p>
          <a:r>
            <a:rPr lang="fr-CA" sz="1400"/>
            <a:t>Mesures d’atténuation</a:t>
          </a:r>
          <a:endParaRPr lang="fr-FR" sz="1400"/>
        </a:p>
      </dgm:t>
    </dgm:pt>
    <dgm:pt modelId="{4AAC1477-613F-48D1-94D8-9FBA1325228E}" type="parTrans" cxnId="{A6F17CED-2A3E-4583-8918-8C635B3515F5}">
      <dgm:prSet/>
      <dgm:spPr/>
      <dgm:t>
        <a:bodyPr/>
        <a:lstStyle/>
        <a:p>
          <a:endParaRPr lang="fr-FR"/>
        </a:p>
      </dgm:t>
    </dgm:pt>
    <dgm:pt modelId="{A3B61F65-D158-4D0A-AD6D-822B0CDA374F}" type="sibTrans" cxnId="{A6F17CED-2A3E-4583-8918-8C635B3515F5}">
      <dgm:prSet/>
      <dgm:spPr/>
      <dgm:t>
        <a:bodyPr/>
        <a:lstStyle/>
        <a:p>
          <a:endParaRPr lang="fr-FR"/>
        </a:p>
      </dgm:t>
    </dgm:pt>
    <dgm:pt modelId="{64FAF557-0904-4798-AE99-EA0FD23237BE}" type="pres">
      <dgm:prSet presAssocID="{4AD69DE6-6B7C-422E-8F4C-151DC79017EF}" presName="Name0" presStyleCnt="0">
        <dgm:presLayoutVars>
          <dgm:dir/>
          <dgm:resizeHandles val="exact"/>
        </dgm:presLayoutVars>
      </dgm:prSet>
      <dgm:spPr/>
    </dgm:pt>
    <dgm:pt modelId="{3CA104CC-0682-4B95-87D4-2A9A91934CD4}" type="pres">
      <dgm:prSet presAssocID="{8FDD3918-4CDB-4F03-8598-A29E019C38AF}" presName="node" presStyleLbl="node1" presStyleIdx="0" presStyleCnt="3" custScaleX="110598" custScaleY="156031" custRadScaleRad="28245" custRadScaleInc="-266130">
        <dgm:presLayoutVars>
          <dgm:bulletEnabled val="1"/>
        </dgm:presLayoutVars>
      </dgm:prSet>
      <dgm:spPr/>
    </dgm:pt>
    <dgm:pt modelId="{4EA2D507-3E5B-4213-838A-31B5712F68EF}" type="pres">
      <dgm:prSet presAssocID="{683019F2-CF07-4281-8E79-82BC3F370326}" presName="sibTrans" presStyleLbl="sibTrans2D1" presStyleIdx="0" presStyleCnt="3"/>
      <dgm:spPr/>
    </dgm:pt>
    <dgm:pt modelId="{DE16D1D0-2F42-4B29-8909-39E66DBFEBA3}" type="pres">
      <dgm:prSet presAssocID="{683019F2-CF07-4281-8E79-82BC3F370326}" presName="connectorText" presStyleLbl="sibTrans2D1" presStyleIdx="0" presStyleCnt="3"/>
      <dgm:spPr/>
    </dgm:pt>
    <dgm:pt modelId="{8C930CE5-1780-4D2B-9980-2499ECCFF159}" type="pres">
      <dgm:prSet presAssocID="{7A70D528-7B6C-4C5F-BE95-59F88B5467DD}" presName="node" presStyleLbl="node1" presStyleIdx="1" presStyleCnt="3" custScaleX="110598" custScaleY="156031" custRadScaleRad="115750" custRadScaleInc="-128128">
        <dgm:presLayoutVars>
          <dgm:bulletEnabled val="1"/>
        </dgm:presLayoutVars>
      </dgm:prSet>
      <dgm:spPr/>
    </dgm:pt>
    <dgm:pt modelId="{65042144-4DF1-4F8B-9964-4E0C342C8CB8}" type="pres">
      <dgm:prSet presAssocID="{5F5EE087-6DE5-4EA8-8FD3-8F66E61B5ED3}" presName="sibTrans" presStyleLbl="sibTrans2D1" presStyleIdx="1" presStyleCnt="3"/>
      <dgm:spPr/>
    </dgm:pt>
    <dgm:pt modelId="{0F3C9F9F-AEB5-4F07-AB10-B9D1841DB934}" type="pres">
      <dgm:prSet presAssocID="{5F5EE087-6DE5-4EA8-8FD3-8F66E61B5ED3}" presName="connectorText" presStyleLbl="sibTrans2D1" presStyleIdx="1" presStyleCnt="3"/>
      <dgm:spPr/>
    </dgm:pt>
    <dgm:pt modelId="{E7F8197A-5788-4D7E-A3B2-E818127555D1}" type="pres">
      <dgm:prSet presAssocID="{D52CB692-7866-4D62-AC01-64FC430E02C6}" presName="node" presStyleLbl="node1" presStyleIdx="2" presStyleCnt="3" custScaleX="110598" custScaleY="156031" custRadScaleRad="129430" custRadScaleInc="114993">
        <dgm:presLayoutVars>
          <dgm:bulletEnabled val="1"/>
        </dgm:presLayoutVars>
      </dgm:prSet>
      <dgm:spPr/>
    </dgm:pt>
    <dgm:pt modelId="{3553510A-64BE-4FB0-B5CE-6020893C1C61}" type="pres">
      <dgm:prSet presAssocID="{A3B61F65-D158-4D0A-AD6D-822B0CDA374F}" presName="sibTrans" presStyleLbl="sibTrans2D1" presStyleIdx="2" presStyleCnt="3"/>
      <dgm:spPr/>
    </dgm:pt>
    <dgm:pt modelId="{EB845F11-E9C2-4F28-8613-ACBEEB7AA417}" type="pres">
      <dgm:prSet presAssocID="{A3B61F65-D158-4D0A-AD6D-822B0CDA374F}" presName="connectorText" presStyleLbl="sibTrans2D1" presStyleIdx="2" presStyleCnt="3"/>
      <dgm:spPr/>
    </dgm:pt>
  </dgm:ptLst>
  <dgm:cxnLst>
    <dgm:cxn modelId="{11DE7D05-A8C5-493B-87E5-F049BB85ADFA}" type="presOf" srcId="{4AD69DE6-6B7C-422E-8F4C-151DC79017EF}" destId="{64FAF557-0904-4798-AE99-EA0FD23237BE}" srcOrd="0" destOrd="0" presId="urn:microsoft.com/office/officeart/2005/8/layout/cycle7"/>
    <dgm:cxn modelId="{52E79830-1E65-4B10-AB6C-FBAC9C717C05}" type="presOf" srcId="{5F5EE087-6DE5-4EA8-8FD3-8F66E61B5ED3}" destId="{65042144-4DF1-4F8B-9964-4E0C342C8CB8}" srcOrd="0" destOrd="0" presId="urn:microsoft.com/office/officeart/2005/8/layout/cycle7"/>
    <dgm:cxn modelId="{CBADA937-C369-48D3-B9A6-8EFB6DAF5F00}" type="presOf" srcId="{7A70D528-7B6C-4C5F-BE95-59F88B5467DD}" destId="{8C930CE5-1780-4D2B-9980-2499ECCFF159}" srcOrd="0" destOrd="0" presId="urn:microsoft.com/office/officeart/2005/8/layout/cycle7"/>
    <dgm:cxn modelId="{C64DD042-09DC-4A58-8D77-7FB796553405}" type="presOf" srcId="{683019F2-CF07-4281-8E79-82BC3F370326}" destId="{DE16D1D0-2F42-4B29-8909-39E66DBFEBA3}" srcOrd="1" destOrd="0" presId="urn:microsoft.com/office/officeart/2005/8/layout/cycle7"/>
    <dgm:cxn modelId="{C69B3068-71B0-41C0-A10D-68E8342D0E83}" type="presOf" srcId="{5F5EE087-6DE5-4EA8-8FD3-8F66E61B5ED3}" destId="{0F3C9F9F-AEB5-4F07-AB10-B9D1841DB934}" srcOrd="1" destOrd="0" presId="urn:microsoft.com/office/officeart/2005/8/layout/cycle7"/>
    <dgm:cxn modelId="{9E8E464C-2AE7-4A02-A492-E2E376B84CD3}" type="presOf" srcId="{A3B61F65-D158-4D0A-AD6D-822B0CDA374F}" destId="{EB845F11-E9C2-4F28-8613-ACBEEB7AA417}" srcOrd="1" destOrd="0" presId="urn:microsoft.com/office/officeart/2005/8/layout/cycle7"/>
    <dgm:cxn modelId="{0EE37689-0632-45F7-895D-75F20E294456}" srcId="{4AD69DE6-6B7C-422E-8F4C-151DC79017EF}" destId="{7A70D528-7B6C-4C5F-BE95-59F88B5467DD}" srcOrd="1" destOrd="0" parTransId="{336E3A63-C685-434C-8A8E-579AF1FB02D9}" sibTransId="{5F5EE087-6DE5-4EA8-8FD3-8F66E61B5ED3}"/>
    <dgm:cxn modelId="{72D14298-19BE-400E-818C-AF7E0A8306F4}" type="presOf" srcId="{D52CB692-7866-4D62-AC01-64FC430E02C6}" destId="{E7F8197A-5788-4D7E-A3B2-E818127555D1}" srcOrd="0" destOrd="0" presId="urn:microsoft.com/office/officeart/2005/8/layout/cycle7"/>
    <dgm:cxn modelId="{642C5798-A03F-4F4B-AE3A-5D5A56D974E2}" type="presOf" srcId="{8FDD3918-4CDB-4F03-8598-A29E019C38AF}" destId="{3CA104CC-0682-4B95-87D4-2A9A91934CD4}" srcOrd="0" destOrd="0" presId="urn:microsoft.com/office/officeart/2005/8/layout/cycle7"/>
    <dgm:cxn modelId="{E0E9F0A4-5ECB-4A9A-ADAD-886978D8C12D}" type="presOf" srcId="{A3B61F65-D158-4D0A-AD6D-822B0CDA374F}" destId="{3553510A-64BE-4FB0-B5CE-6020893C1C61}" srcOrd="0" destOrd="0" presId="urn:microsoft.com/office/officeart/2005/8/layout/cycle7"/>
    <dgm:cxn modelId="{EABE2BB3-F2E9-4C47-A7FC-F0E93D969F64}" srcId="{4AD69DE6-6B7C-422E-8F4C-151DC79017EF}" destId="{8FDD3918-4CDB-4F03-8598-A29E019C38AF}" srcOrd="0" destOrd="0" parTransId="{4F7482AA-7673-42AB-82FE-C9CD79B81912}" sibTransId="{683019F2-CF07-4281-8E79-82BC3F370326}"/>
    <dgm:cxn modelId="{A6F17CED-2A3E-4583-8918-8C635B3515F5}" srcId="{4AD69DE6-6B7C-422E-8F4C-151DC79017EF}" destId="{D52CB692-7866-4D62-AC01-64FC430E02C6}" srcOrd="2" destOrd="0" parTransId="{4AAC1477-613F-48D1-94D8-9FBA1325228E}" sibTransId="{A3B61F65-D158-4D0A-AD6D-822B0CDA374F}"/>
    <dgm:cxn modelId="{4D838AF9-365B-4486-8291-14EF79A67DC4}" type="presOf" srcId="{683019F2-CF07-4281-8E79-82BC3F370326}" destId="{4EA2D507-3E5B-4213-838A-31B5712F68EF}" srcOrd="0" destOrd="0" presId="urn:microsoft.com/office/officeart/2005/8/layout/cycle7"/>
    <dgm:cxn modelId="{0F59DD91-C28C-4196-84B1-13B1AA504DDE}" type="presParOf" srcId="{64FAF557-0904-4798-AE99-EA0FD23237BE}" destId="{3CA104CC-0682-4B95-87D4-2A9A91934CD4}" srcOrd="0" destOrd="0" presId="urn:microsoft.com/office/officeart/2005/8/layout/cycle7"/>
    <dgm:cxn modelId="{117AE594-77E2-4380-BD9C-02358872BD3B}" type="presParOf" srcId="{64FAF557-0904-4798-AE99-EA0FD23237BE}" destId="{4EA2D507-3E5B-4213-838A-31B5712F68EF}" srcOrd="1" destOrd="0" presId="urn:microsoft.com/office/officeart/2005/8/layout/cycle7"/>
    <dgm:cxn modelId="{DC13ADA2-D6BB-4DF5-A2E0-88DE07E5C24B}" type="presParOf" srcId="{4EA2D507-3E5B-4213-838A-31B5712F68EF}" destId="{DE16D1D0-2F42-4B29-8909-39E66DBFEBA3}" srcOrd="0" destOrd="0" presId="urn:microsoft.com/office/officeart/2005/8/layout/cycle7"/>
    <dgm:cxn modelId="{22206F8C-867B-4D75-A2C8-E68C84C1AC34}" type="presParOf" srcId="{64FAF557-0904-4798-AE99-EA0FD23237BE}" destId="{8C930CE5-1780-4D2B-9980-2499ECCFF159}" srcOrd="2" destOrd="0" presId="urn:microsoft.com/office/officeart/2005/8/layout/cycle7"/>
    <dgm:cxn modelId="{C1868739-FB8F-4903-AF67-5F3966548ED4}" type="presParOf" srcId="{64FAF557-0904-4798-AE99-EA0FD23237BE}" destId="{65042144-4DF1-4F8B-9964-4E0C342C8CB8}" srcOrd="3" destOrd="0" presId="urn:microsoft.com/office/officeart/2005/8/layout/cycle7"/>
    <dgm:cxn modelId="{DC39B63C-4055-4583-9B03-EF115C344B75}" type="presParOf" srcId="{65042144-4DF1-4F8B-9964-4E0C342C8CB8}" destId="{0F3C9F9F-AEB5-4F07-AB10-B9D1841DB934}" srcOrd="0" destOrd="0" presId="urn:microsoft.com/office/officeart/2005/8/layout/cycle7"/>
    <dgm:cxn modelId="{8B36A074-7494-43E9-B997-C0BD06E1B984}" type="presParOf" srcId="{64FAF557-0904-4798-AE99-EA0FD23237BE}" destId="{E7F8197A-5788-4D7E-A3B2-E818127555D1}" srcOrd="4" destOrd="0" presId="urn:microsoft.com/office/officeart/2005/8/layout/cycle7"/>
    <dgm:cxn modelId="{F0480947-45F7-41F4-B868-9660B8BF1BC1}" type="presParOf" srcId="{64FAF557-0904-4798-AE99-EA0FD23237BE}" destId="{3553510A-64BE-4FB0-B5CE-6020893C1C61}" srcOrd="5" destOrd="0" presId="urn:microsoft.com/office/officeart/2005/8/layout/cycle7"/>
    <dgm:cxn modelId="{A84C5FE0-9FC3-4675-AB18-E3E47B8365C3}" type="presParOf" srcId="{3553510A-64BE-4FB0-B5CE-6020893C1C61}" destId="{EB845F11-E9C2-4F28-8613-ACBEEB7AA417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1EFE3EB-3F26-4A76-BB23-756AC28028C4}" type="doc">
      <dgm:prSet loTypeId="urn:microsoft.com/office/officeart/2005/8/layout/chevron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FR"/>
        </a:p>
      </dgm:t>
    </dgm:pt>
    <dgm:pt modelId="{22E1FF7B-7F3C-4EFF-BFE0-B2DF7E7A1B1E}">
      <dgm:prSet phldrT="[Texte]"/>
      <dgm:spPr>
        <a:ln>
          <a:solidFill>
            <a:schemeClr val="tx2"/>
          </a:solidFill>
        </a:ln>
      </dgm:spPr>
      <dgm:t>
        <a:bodyPr/>
        <a:lstStyle/>
        <a:p>
          <a:r>
            <a:rPr lang="fr-CA"/>
            <a:t>Préparation</a:t>
          </a:r>
          <a:endParaRPr lang="fr-FR"/>
        </a:p>
      </dgm:t>
    </dgm:pt>
    <dgm:pt modelId="{96844F86-75E9-4605-BB81-AC7BED99BE32}" type="parTrans" cxnId="{7A424A4E-7BDC-45F9-926B-900EE30B751B}">
      <dgm:prSet/>
      <dgm:spPr/>
      <dgm:t>
        <a:bodyPr/>
        <a:lstStyle/>
        <a:p>
          <a:endParaRPr lang="fr-FR"/>
        </a:p>
      </dgm:t>
    </dgm:pt>
    <dgm:pt modelId="{194962E5-D198-426B-83C7-59260DC3E25F}" type="sibTrans" cxnId="{7A424A4E-7BDC-45F9-926B-900EE30B751B}">
      <dgm:prSet/>
      <dgm:spPr/>
      <dgm:t>
        <a:bodyPr/>
        <a:lstStyle/>
        <a:p>
          <a:endParaRPr lang="fr-FR"/>
        </a:p>
      </dgm:t>
    </dgm:pt>
    <dgm:pt modelId="{59B0A4AB-420B-4CA2-9BDD-BFAEBB95A317}">
      <dgm:prSet phldrT="[Texte]"/>
      <dgm:spPr/>
      <dgm:t>
        <a:bodyPr/>
        <a:lstStyle/>
        <a:p>
          <a:r>
            <a:rPr lang="fr-CA"/>
            <a:t>Recherches documentaires (domaine public)</a:t>
          </a:r>
          <a:endParaRPr lang="fr-FR"/>
        </a:p>
      </dgm:t>
    </dgm:pt>
    <dgm:pt modelId="{7A39685C-A29F-43EF-92B6-A6F85AC988A0}" type="parTrans" cxnId="{E2A994E2-87B5-4354-A014-F6D11681D633}">
      <dgm:prSet/>
      <dgm:spPr/>
      <dgm:t>
        <a:bodyPr/>
        <a:lstStyle/>
        <a:p>
          <a:endParaRPr lang="fr-FR"/>
        </a:p>
      </dgm:t>
    </dgm:pt>
    <dgm:pt modelId="{552E335A-1D5A-41DB-889A-EA234AD06AD4}" type="sibTrans" cxnId="{E2A994E2-87B5-4354-A014-F6D11681D633}">
      <dgm:prSet/>
      <dgm:spPr/>
      <dgm:t>
        <a:bodyPr/>
        <a:lstStyle/>
        <a:p>
          <a:endParaRPr lang="fr-FR"/>
        </a:p>
      </dgm:t>
    </dgm:pt>
    <dgm:pt modelId="{6525A342-5C36-4FE9-943A-C57CA21E88DF}">
      <dgm:prSet phldrT="[Texte]"/>
      <dgm:spPr>
        <a:ln>
          <a:solidFill>
            <a:schemeClr val="tx2"/>
          </a:solidFill>
        </a:ln>
      </dgm:spPr>
      <dgm:t>
        <a:bodyPr/>
        <a:lstStyle/>
        <a:p>
          <a:r>
            <a:rPr lang="fr-CA"/>
            <a:t>Travail d’équipe</a:t>
          </a:r>
          <a:endParaRPr lang="fr-FR"/>
        </a:p>
      </dgm:t>
    </dgm:pt>
    <dgm:pt modelId="{44B7C0C4-F565-40B9-81E9-7B5CC07C80FA}" type="parTrans" cxnId="{E9D41B02-8601-4CCC-8929-35A945611A7F}">
      <dgm:prSet/>
      <dgm:spPr/>
      <dgm:t>
        <a:bodyPr/>
        <a:lstStyle/>
        <a:p>
          <a:endParaRPr lang="fr-FR"/>
        </a:p>
      </dgm:t>
    </dgm:pt>
    <dgm:pt modelId="{8940D660-D6E2-4569-8791-5804788A9037}" type="sibTrans" cxnId="{E9D41B02-8601-4CCC-8929-35A945611A7F}">
      <dgm:prSet/>
      <dgm:spPr/>
      <dgm:t>
        <a:bodyPr/>
        <a:lstStyle/>
        <a:p>
          <a:endParaRPr lang="fr-FR"/>
        </a:p>
      </dgm:t>
    </dgm:pt>
    <dgm:pt modelId="{F38FE69B-54D2-4A6E-84C5-C1F60B83C46E}">
      <dgm:prSet phldrT="[Texte]"/>
      <dgm:spPr>
        <a:ln>
          <a:solidFill>
            <a:schemeClr val="tx2"/>
          </a:solidFill>
        </a:ln>
      </dgm:spPr>
      <dgm:t>
        <a:bodyPr/>
        <a:lstStyle/>
        <a:p>
          <a:r>
            <a:rPr lang="fr-CA"/>
            <a:t>Ateliers</a:t>
          </a:r>
          <a:endParaRPr lang="fr-FR" dirty="0"/>
        </a:p>
      </dgm:t>
    </dgm:pt>
    <dgm:pt modelId="{59B3FB89-80B8-4492-9007-FE284F26322E}" type="parTrans" cxnId="{64F47E0D-6755-4D59-B6DC-366C9E027ACA}">
      <dgm:prSet/>
      <dgm:spPr/>
      <dgm:t>
        <a:bodyPr/>
        <a:lstStyle/>
        <a:p>
          <a:endParaRPr lang="fr-FR"/>
        </a:p>
      </dgm:t>
    </dgm:pt>
    <dgm:pt modelId="{47CBEA00-A71C-4B2E-ABCF-001CA3371375}" type="sibTrans" cxnId="{64F47E0D-6755-4D59-B6DC-366C9E027ACA}">
      <dgm:prSet/>
      <dgm:spPr/>
      <dgm:t>
        <a:bodyPr/>
        <a:lstStyle/>
        <a:p>
          <a:endParaRPr lang="fr-FR"/>
        </a:p>
      </dgm:t>
    </dgm:pt>
    <dgm:pt modelId="{0AF3613F-BC44-47D1-9515-F6FCDEC5CB05}">
      <dgm:prSet phldrT="[Texte]"/>
      <dgm:spPr>
        <a:ln>
          <a:solidFill>
            <a:schemeClr val="tx2"/>
          </a:solidFill>
        </a:ln>
      </dgm:spPr>
      <dgm:t>
        <a:bodyPr/>
        <a:lstStyle/>
        <a:p>
          <a:r>
            <a:rPr lang="fr-CA">
              <a:solidFill>
                <a:schemeClr val="tx2"/>
              </a:solidFill>
            </a:rPr>
            <a:t>Études sectorielles</a:t>
          </a:r>
          <a:endParaRPr lang="fr-FR">
            <a:solidFill>
              <a:schemeClr val="tx2"/>
            </a:solidFill>
          </a:endParaRPr>
        </a:p>
      </dgm:t>
    </dgm:pt>
    <dgm:pt modelId="{A98066D2-D940-452C-86B1-4252740AEE9A}" type="parTrans" cxnId="{624D49FD-AE73-4485-B2DB-91FC1F5A253B}">
      <dgm:prSet/>
      <dgm:spPr/>
      <dgm:t>
        <a:bodyPr/>
        <a:lstStyle/>
        <a:p>
          <a:endParaRPr lang="fr-FR"/>
        </a:p>
      </dgm:t>
    </dgm:pt>
    <dgm:pt modelId="{E8C2BB1B-C85F-4642-A9D3-5629F19F97D1}" type="sibTrans" cxnId="{624D49FD-AE73-4485-B2DB-91FC1F5A253B}">
      <dgm:prSet/>
      <dgm:spPr/>
      <dgm:t>
        <a:bodyPr/>
        <a:lstStyle/>
        <a:p>
          <a:endParaRPr lang="fr-FR"/>
        </a:p>
      </dgm:t>
    </dgm:pt>
    <dgm:pt modelId="{E45BF202-5576-4A90-9103-FCDB68A688FA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fr-CA" dirty="0"/>
            <a:t>Réflexion sur les CVE et les enjeux auxquelles elles se rattachent</a:t>
          </a:r>
          <a:endParaRPr lang="fr-FR" dirty="0"/>
        </a:p>
      </dgm:t>
    </dgm:pt>
    <dgm:pt modelId="{97A280DB-EDFC-46DC-A841-073276057309}" type="parTrans" cxnId="{55E7DBDD-DFA6-4098-93A5-E8387C702634}">
      <dgm:prSet/>
      <dgm:spPr/>
      <dgm:t>
        <a:bodyPr/>
        <a:lstStyle/>
        <a:p>
          <a:endParaRPr lang="fr-FR"/>
        </a:p>
      </dgm:t>
    </dgm:pt>
    <dgm:pt modelId="{661A38F7-141D-40B3-AD1A-958A02427F81}" type="sibTrans" cxnId="{55E7DBDD-DFA6-4098-93A5-E8387C702634}">
      <dgm:prSet/>
      <dgm:spPr/>
      <dgm:t>
        <a:bodyPr/>
        <a:lstStyle/>
        <a:p>
          <a:endParaRPr lang="fr-FR"/>
        </a:p>
      </dgm:t>
    </dgm:pt>
    <dgm:pt modelId="{164A8BE7-C551-47E1-8B2E-F8E1981FD7C1}">
      <dgm:prSet custT="1"/>
      <dgm:spPr>
        <a:solidFill>
          <a:srgbClr val="E84B37"/>
        </a:solidFill>
      </dgm:spPr>
      <dgm:t>
        <a:bodyPr/>
        <a:lstStyle/>
        <a:p>
          <a:endParaRPr lang="fr-CA" sz="1200"/>
        </a:p>
        <a:p>
          <a:r>
            <a:rPr lang="fr-CA" sz="1200"/>
            <a:t>Processus</a:t>
          </a:r>
        </a:p>
        <a:p>
          <a:r>
            <a:rPr lang="fr-CA" sz="1200"/>
            <a:t> itératif</a:t>
          </a:r>
        </a:p>
        <a:p>
          <a:r>
            <a:rPr lang="fr-FR" sz="1200"/>
            <a:t>(vivant)</a:t>
          </a:r>
        </a:p>
      </dgm:t>
    </dgm:pt>
    <dgm:pt modelId="{383C7899-7A3B-4A0D-B25D-4BA75FFFC64D}" type="parTrans" cxnId="{B361A3EA-2FDD-4E59-BF86-63CB650BA704}">
      <dgm:prSet/>
      <dgm:spPr/>
      <dgm:t>
        <a:bodyPr/>
        <a:lstStyle/>
        <a:p>
          <a:endParaRPr lang="fr-FR"/>
        </a:p>
      </dgm:t>
    </dgm:pt>
    <dgm:pt modelId="{25230484-919C-4A8A-AA85-CEFAD3B207BF}" type="sibTrans" cxnId="{B361A3EA-2FDD-4E59-BF86-63CB650BA704}">
      <dgm:prSet/>
      <dgm:spPr/>
      <dgm:t>
        <a:bodyPr/>
        <a:lstStyle/>
        <a:p>
          <a:endParaRPr lang="fr-FR"/>
        </a:p>
      </dgm:t>
    </dgm:pt>
    <dgm:pt modelId="{5B125460-1665-48F2-8B66-0DACF41F6DEC}">
      <dgm:prSet/>
      <dgm:spPr>
        <a:ln>
          <a:solidFill>
            <a:schemeClr val="tx2"/>
          </a:solidFill>
        </a:ln>
      </dgm:spPr>
      <dgm:t>
        <a:bodyPr/>
        <a:lstStyle/>
        <a:p>
          <a:r>
            <a:rPr lang="fr-CA" dirty="0"/>
            <a:t>Raffiner la définition des enjeux, CVE tout au long de l’EIES</a:t>
          </a:r>
          <a:endParaRPr lang="fr-FR" dirty="0"/>
        </a:p>
      </dgm:t>
    </dgm:pt>
    <dgm:pt modelId="{CCA4B010-D059-495B-B7EB-35677483FBFB}" type="parTrans" cxnId="{3AEAD2A4-7FA4-4536-8DCA-66E4A0954414}">
      <dgm:prSet/>
      <dgm:spPr/>
      <dgm:t>
        <a:bodyPr/>
        <a:lstStyle/>
        <a:p>
          <a:endParaRPr lang="fr-FR"/>
        </a:p>
      </dgm:t>
    </dgm:pt>
    <dgm:pt modelId="{2588749F-BFF2-4D0B-B4D6-CC99AD91EF3E}" type="sibTrans" cxnId="{3AEAD2A4-7FA4-4536-8DCA-66E4A0954414}">
      <dgm:prSet/>
      <dgm:spPr/>
      <dgm:t>
        <a:bodyPr/>
        <a:lstStyle/>
        <a:p>
          <a:endParaRPr lang="fr-FR"/>
        </a:p>
      </dgm:t>
    </dgm:pt>
    <dgm:pt modelId="{C6EFA24B-480D-44BE-98EC-8F733DF3A57B}">
      <dgm:prSet phldrT="[Texte]"/>
      <dgm:spPr>
        <a:ln>
          <a:solidFill>
            <a:schemeClr val="tx2"/>
          </a:solidFill>
        </a:ln>
      </dgm:spPr>
      <dgm:t>
        <a:bodyPr/>
        <a:lstStyle/>
        <a:p>
          <a:r>
            <a:rPr lang="fr-CA"/>
            <a:t>Raffiner les listes préliminaires de parties prenantes et enjeux</a:t>
          </a:r>
          <a:endParaRPr lang="fr-FR"/>
        </a:p>
      </dgm:t>
    </dgm:pt>
    <dgm:pt modelId="{B5D1C35C-D87E-4385-8C30-5D91C5AC8B45}" type="parTrans" cxnId="{2B368BB5-423C-4F30-A230-7F74DD8C5178}">
      <dgm:prSet/>
      <dgm:spPr/>
      <dgm:t>
        <a:bodyPr/>
        <a:lstStyle/>
        <a:p>
          <a:endParaRPr lang="fr-FR"/>
        </a:p>
      </dgm:t>
    </dgm:pt>
    <dgm:pt modelId="{33952930-D2CB-4EFA-BBB0-2D16F2A9FBD3}" type="sibTrans" cxnId="{2B368BB5-423C-4F30-A230-7F74DD8C5178}">
      <dgm:prSet/>
      <dgm:spPr/>
      <dgm:t>
        <a:bodyPr/>
        <a:lstStyle/>
        <a:p>
          <a:endParaRPr lang="fr-FR"/>
        </a:p>
      </dgm:t>
    </dgm:pt>
    <dgm:pt modelId="{06025D0A-AD07-436B-9130-CFDA6D99A847}">
      <dgm:prSet phldrT="[Texte]"/>
      <dgm:spPr/>
      <dgm:t>
        <a:bodyPr/>
        <a:lstStyle/>
        <a:p>
          <a:r>
            <a:rPr lang="fr-CA"/>
            <a:t>Liste préliminaire des parties prenantes</a:t>
          </a:r>
          <a:endParaRPr lang="fr-FR"/>
        </a:p>
      </dgm:t>
    </dgm:pt>
    <dgm:pt modelId="{DD2A8583-E574-4CE4-94F4-B7B0AB2EDDE5}" type="parTrans" cxnId="{53A78184-16F6-4187-9017-B896E401AFAE}">
      <dgm:prSet/>
      <dgm:spPr/>
      <dgm:t>
        <a:bodyPr/>
        <a:lstStyle/>
        <a:p>
          <a:endParaRPr lang="fr-FR"/>
        </a:p>
      </dgm:t>
    </dgm:pt>
    <dgm:pt modelId="{5AD07C63-7405-402E-9134-224D387F84E0}" type="sibTrans" cxnId="{53A78184-16F6-4187-9017-B896E401AFAE}">
      <dgm:prSet/>
      <dgm:spPr/>
      <dgm:t>
        <a:bodyPr/>
        <a:lstStyle/>
        <a:p>
          <a:endParaRPr lang="fr-FR"/>
        </a:p>
      </dgm:t>
    </dgm:pt>
    <dgm:pt modelId="{C3E8A509-BB45-4BE9-B83C-792A9A3F7F79}">
      <dgm:prSet/>
      <dgm:spPr/>
      <dgm:t>
        <a:bodyPr/>
        <a:lstStyle/>
        <a:p>
          <a:r>
            <a:rPr lang="fr-CA"/>
            <a:t>Liste préliminaire des enjeux</a:t>
          </a:r>
          <a:endParaRPr lang="fr-FR"/>
        </a:p>
      </dgm:t>
    </dgm:pt>
    <dgm:pt modelId="{1E5335A4-7375-4391-990A-D32F4C12F74C}" type="parTrans" cxnId="{9CA1ACE9-3FC0-4BC5-959C-95B996F22FBE}">
      <dgm:prSet/>
      <dgm:spPr/>
      <dgm:t>
        <a:bodyPr/>
        <a:lstStyle/>
        <a:p>
          <a:endParaRPr lang="fr-FR"/>
        </a:p>
      </dgm:t>
    </dgm:pt>
    <dgm:pt modelId="{BBD19A57-FF98-4F31-B44A-C686DB10A88D}" type="sibTrans" cxnId="{9CA1ACE9-3FC0-4BC5-959C-95B996F22FBE}">
      <dgm:prSet/>
      <dgm:spPr/>
      <dgm:t>
        <a:bodyPr/>
        <a:lstStyle/>
        <a:p>
          <a:endParaRPr lang="fr-FR"/>
        </a:p>
      </dgm:t>
    </dgm:pt>
    <dgm:pt modelId="{113C0E82-54CE-4B13-85CF-634207EE349F}" type="pres">
      <dgm:prSet presAssocID="{01EFE3EB-3F26-4A76-BB23-756AC28028C4}" presName="linearFlow" presStyleCnt="0">
        <dgm:presLayoutVars>
          <dgm:dir/>
          <dgm:animLvl val="lvl"/>
          <dgm:resizeHandles val="exact"/>
        </dgm:presLayoutVars>
      </dgm:prSet>
      <dgm:spPr/>
    </dgm:pt>
    <dgm:pt modelId="{9DAD633F-7DF7-4817-A604-F911E579BAA6}" type="pres">
      <dgm:prSet presAssocID="{22E1FF7B-7F3C-4EFF-BFE0-B2DF7E7A1B1E}" presName="composite" presStyleCnt="0"/>
      <dgm:spPr/>
    </dgm:pt>
    <dgm:pt modelId="{82D44151-5D85-42E7-B0F1-60EAFE6B67DB}" type="pres">
      <dgm:prSet presAssocID="{22E1FF7B-7F3C-4EFF-BFE0-B2DF7E7A1B1E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C663FCEA-DD85-43E9-973A-31ED737BB176}" type="pres">
      <dgm:prSet presAssocID="{22E1FF7B-7F3C-4EFF-BFE0-B2DF7E7A1B1E}" presName="descendantText" presStyleLbl="alignAcc1" presStyleIdx="0" presStyleCnt="4">
        <dgm:presLayoutVars>
          <dgm:bulletEnabled val="1"/>
        </dgm:presLayoutVars>
      </dgm:prSet>
      <dgm:spPr/>
    </dgm:pt>
    <dgm:pt modelId="{26B02AE2-A6EE-4338-A0B0-2FB57C63B7FA}" type="pres">
      <dgm:prSet presAssocID="{194962E5-D198-426B-83C7-59260DC3E25F}" presName="sp" presStyleCnt="0"/>
      <dgm:spPr/>
    </dgm:pt>
    <dgm:pt modelId="{D1954FF9-512A-486A-9DA1-47BF48AF1797}" type="pres">
      <dgm:prSet presAssocID="{6525A342-5C36-4FE9-943A-C57CA21E88DF}" presName="composite" presStyleCnt="0"/>
      <dgm:spPr/>
    </dgm:pt>
    <dgm:pt modelId="{28BEBA08-1C15-4414-9319-C927E5BC4927}" type="pres">
      <dgm:prSet presAssocID="{6525A342-5C36-4FE9-943A-C57CA21E88D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78550E37-D62C-4B8C-99CB-D95B4BB6E7AE}" type="pres">
      <dgm:prSet presAssocID="{6525A342-5C36-4FE9-943A-C57CA21E88DF}" presName="descendantText" presStyleLbl="alignAcc1" presStyleIdx="1" presStyleCnt="4">
        <dgm:presLayoutVars>
          <dgm:bulletEnabled val="1"/>
        </dgm:presLayoutVars>
      </dgm:prSet>
      <dgm:spPr/>
    </dgm:pt>
    <dgm:pt modelId="{3170E114-1794-460A-9183-52C66A72301F}" type="pres">
      <dgm:prSet presAssocID="{8940D660-D6E2-4569-8791-5804788A9037}" presName="sp" presStyleCnt="0"/>
      <dgm:spPr/>
    </dgm:pt>
    <dgm:pt modelId="{80371590-38C5-4D85-BA6A-6384C99A8575}" type="pres">
      <dgm:prSet presAssocID="{0AF3613F-BC44-47D1-9515-F6FCDEC5CB05}" presName="composite" presStyleCnt="0"/>
      <dgm:spPr/>
    </dgm:pt>
    <dgm:pt modelId="{8AAA3D99-20E9-40E2-A53A-2DC18BF77B9C}" type="pres">
      <dgm:prSet presAssocID="{0AF3613F-BC44-47D1-9515-F6FCDEC5CB05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5449F17C-B1EB-4BDC-801F-E57C741737CB}" type="pres">
      <dgm:prSet presAssocID="{0AF3613F-BC44-47D1-9515-F6FCDEC5CB05}" presName="descendantText" presStyleLbl="alignAcc1" presStyleIdx="2" presStyleCnt="4" custLinFactNeighborX="953" custLinFactNeighborY="-3931">
        <dgm:presLayoutVars>
          <dgm:bulletEnabled val="1"/>
        </dgm:presLayoutVars>
      </dgm:prSet>
      <dgm:spPr/>
    </dgm:pt>
    <dgm:pt modelId="{A5C3B974-3AB8-4382-BC70-10B9449823E7}" type="pres">
      <dgm:prSet presAssocID="{E8C2BB1B-C85F-4642-A9D3-5629F19F97D1}" presName="sp" presStyleCnt="0"/>
      <dgm:spPr/>
    </dgm:pt>
    <dgm:pt modelId="{E929F915-837F-4B18-A417-59FAF98953B2}" type="pres">
      <dgm:prSet presAssocID="{164A8BE7-C551-47E1-8B2E-F8E1981FD7C1}" presName="composite" presStyleCnt="0"/>
      <dgm:spPr/>
    </dgm:pt>
    <dgm:pt modelId="{2CE5B8CD-5AC1-4FEF-95E4-004B582B8A14}" type="pres">
      <dgm:prSet presAssocID="{164A8BE7-C551-47E1-8B2E-F8E1981FD7C1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A813188B-BD23-4174-9F5F-8576FD12C4B5}" type="pres">
      <dgm:prSet presAssocID="{164A8BE7-C551-47E1-8B2E-F8E1981FD7C1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E9D41B02-8601-4CCC-8929-35A945611A7F}" srcId="{01EFE3EB-3F26-4A76-BB23-756AC28028C4}" destId="{6525A342-5C36-4FE9-943A-C57CA21E88DF}" srcOrd="1" destOrd="0" parTransId="{44B7C0C4-F565-40B9-81E9-7B5CC07C80FA}" sibTransId="{8940D660-D6E2-4569-8791-5804788A9037}"/>
    <dgm:cxn modelId="{64F47E0D-6755-4D59-B6DC-366C9E027ACA}" srcId="{6525A342-5C36-4FE9-943A-C57CA21E88DF}" destId="{F38FE69B-54D2-4A6E-84C5-C1F60B83C46E}" srcOrd="0" destOrd="0" parTransId="{59B3FB89-80B8-4492-9007-FE284F26322E}" sibTransId="{47CBEA00-A71C-4B2E-ABCF-001CA3371375}"/>
    <dgm:cxn modelId="{A8542B1F-1442-4D1C-839C-55108648E609}" type="presOf" srcId="{164A8BE7-C551-47E1-8B2E-F8E1981FD7C1}" destId="{2CE5B8CD-5AC1-4FEF-95E4-004B582B8A14}" srcOrd="0" destOrd="0" presId="urn:microsoft.com/office/officeart/2005/8/layout/chevron2"/>
    <dgm:cxn modelId="{E824AD25-6D7C-4C48-B2F8-8219C6A6D622}" type="presOf" srcId="{6525A342-5C36-4FE9-943A-C57CA21E88DF}" destId="{28BEBA08-1C15-4414-9319-C927E5BC4927}" srcOrd="0" destOrd="0" presId="urn:microsoft.com/office/officeart/2005/8/layout/chevron2"/>
    <dgm:cxn modelId="{66233746-661E-4EA7-8E2D-290C218F86F6}" type="presOf" srcId="{22E1FF7B-7F3C-4EFF-BFE0-B2DF7E7A1B1E}" destId="{82D44151-5D85-42E7-B0F1-60EAFE6B67DB}" srcOrd="0" destOrd="0" presId="urn:microsoft.com/office/officeart/2005/8/layout/chevron2"/>
    <dgm:cxn modelId="{7A424A4E-7BDC-45F9-926B-900EE30B751B}" srcId="{01EFE3EB-3F26-4A76-BB23-756AC28028C4}" destId="{22E1FF7B-7F3C-4EFF-BFE0-B2DF7E7A1B1E}" srcOrd="0" destOrd="0" parTransId="{96844F86-75E9-4605-BB81-AC7BED99BE32}" sibTransId="{194962E5-D198-426B-83C7-59260DC3E25F}"/>
    <dgm:cxn modelId="{3C82A871-8549-45EE-91B1-80AF5E2FAC6B}" type="presOf" srcId="{C6EFA24B-480D-44BE-98EC-8F733DF3A57B}" destId="{78550E37-D62C-4B8C-99CB-D95B4BB6E7AE}" srcOrd="0" destOrd="1" presId="urn:microsoft.com/office/officeart/2005/8/layout/chevron2"/>
    <dgm:cxn modelId="{C9D8AC74-5153-4300-85DF-D048493F02A1}" type="presOf" srcId="{C3E8A509-BB45-4BE9-B83C-792A9A3F7F79}" destId="{C663FCEA-DD85-43E9-973A-31ED737BB176}" srcOrd="0" destOrd="2" presId="urn:microsoft.com/office/officeart/2005/8/layout/chevron2"/>
    <dgm:cxn modelId="{2778A87F-45C2-459C-B4BD-845258698B88}" type="presOf" srcId="{5B125460-1665-48F2-8B66-0DACF41F6DEC}" destId="{A813188B-BD23-4174-9F5F-8576FD12C4B5}" srcOrd="0" destOrd="0" presId="urn:microsoft.com/office/officeart/2005/8/layout/chevron2"/>
    <dgm:cxn modelId="{53A78184-16F6-4187-9017-B896E401AFAE}" srcId="{59B0A4AB-420B-4CA2-9BDD-BFAEBB95A317}" destId="{06025D0A-AD07-436B-9130-CFDA6D99A847}" srcOrd="0" destOrd="0" parTransId="{DD2A8583-E574-4CE4-94F4-B7B0AB2EDDE5}" sibTransId="{5AD07C63-7405-402E-9134-224D387F84E0}"/>
    <dgm:cxn modelId="{7CC94895-7EC6-4FE3-8E3B-AE38A2D9651E}" type="presOf" srcId="{59B0A4AB-420B-4CA2-9BDD-BFAEBB95A317}" destId="{C663FCEA-DD85-43E9-973A-31ED737BB176}" srcOrd="0" destOrd="0" presId="urn:microsoft.com/office/officeart/2005/8/layout/chevron2"/>
    <dgm:cxn modelId="{734D4698-0670-46C6-93C6-A68044BE4AD9}" type="presOf" srcId="{0AF3613F-BC44-47D1-9515-F6FCDEC5CB05}" destId="{8AAA3D99-20E9-40E2-A53A-2DC18BF77B9C}" srcOrd="0" destOrd="0" presId="urn:microsoft.com/office/officeart/2005/8/layout/chevron2"/>
    <dgm:cxn modelId="{152BB8A1-229D-4040-BB8E-18F3AD14768A}" type="presOf" srcId="{F38FE69B-54D2-4A6E-84C5-C1F60B83C46E}" destId="{78550E37-D62C-4B8C-99CB-D95B4BB6E7AE}" srcOrd="0" destOrd="0" presId="urn:microsoft.com/office/officeart/2005/8/layout/chevron2"/>
    <dgm:cxn modelId="{3AEAD2A4-7FA4-4536-8DCA-66E4A0954414}" srcId="{164A8BE7-C551-47E1-8B2E-F8E1981FD7C1}" destId="{5B125460-1665-48F2-8B66-0DACF41F6DEC}" srcOrd="0" destOrd="0" parTransId="{CCA4B010-D059-495B-B7EB-35677483FBFB}" sibTransId="{2588749F-BFF2-4D0B-B4D6-CC99AD91EF3E}"/>
    <dgm:cxn modelId="{2B368BB5-423C-4F30-A230-7F74DD8C5178}" srcId="{F38FE69B-54D2-4A6E-84C5-C1F60B83C46E}" destId="{C6EFA24B-480D-44BE-98EC-8F733DF3A57B}" srcOrd="0" destOrd="0" parTransId="{B5D1C35C-D87E-4385-8C30-5D91C5AC8B45}" sibTransId="{33952930-D2CB-4EFA-BBB0-2D16F2A9FBD3}"/>
    <dgm:cxn modelId="{20A9F3C5-4AD3-45A4-B31C-91494161339D}" type="presOf" srcId="{E45BF202-5576-4A90-9103-FCDB68A688FA}" destId="{5449F17C-B1EB-4BDC-801F-E57C741737CB}" srcOrd="0" destOrd="0" presId="urn:microsoft.com/office/officeart/2005/8/layout/chevron2"/>
    <dgm:cxn modelId="{55E7DBDD-DFA6-4098-93A5-E8387C702634}" srcId="{0AF3613F-BC44-47D1-9515-F6FCDEC5CB05}" destId="{E45BF202-5576-4A90-9103-FCDB68A688FA}" srcOrd="0" destOrd="0" parTransId="{97A280DB-EDFC-46DC-A841-073276057309}" sibTransId="{661A38F7-141D-40B3-AD1A-958A02427F81}"/>
    <dgm:cxn modelId="{E2A994E2-87B5-4354-A014-F6D11681D633}" srcId="{22E1FF7B-7F3C-4EFF-BFE0-B2DF7E7A1B1E}" destId="{59B0A4AB-420B-4CA2-9BDD-BFAEBB95A317}" srcOrd="0" destOrd="0" parTransId="{7A39685C-A29F-43EF-92B6-A6F85AC988A0}" sibTransId="{552E335A-1D5A-41DB-889A-EA234AD06AD4}"/>
    <dgm:cxn modelId="{9CA1ACE9-3FC0-4BC5-959C-95B996F22FBE}" srcId="{59B0A4AB-420B-4CA2-9BDD-BFAEBB95A317}" destId="{C3E8A509-BB45-4BE9-B83C-792A9A3F7F79}" srcOrd="1" destOrd="0" parTransId="{1E5335A4-7375-4391-990A-D32F4C12F74C}" sibTransId="{BBD19A57-FF98-4F31-B44A-C686DB10A88D}"/>
    <dgm:cxn modelId="{B361A3EA-2FDD-4E59-BF86-63CB650BA704}" srcId="{01EFE3EB-3F26-4A76-BB23-756AC28028C4}" destId="{164A8BE7-C551-47E1-8B2E-F8E1981FD7C1}" srcOrd="3" destOrd="0" parTransId="{383C7899-7A3B-4A0D-B25D-4BA75FFFC64D}" sibTransId="{25230484-919C-4A8A-AA85-CEFAD3B207BF}"/>
    <dgm:cxn modelId="{17B8BFEA-7CC0-4014-AAF3-EE35EAAF2940}" type="presOf" srcId="{01EFE3EB-3F26-4A76-BB23-756AC28028C4}" destId="{113C0E82-54CE-4B13-85CF-634207EE349F}" srcOrd="0" destOrd="0" presId="urn:microsoft.com/office/officeart/2005/8/layout/chevron2"/>
    <dgm:cxn modelId="{4219E1FB-96BA-4409-B5DC-88D74B87F0DA}" type="presOf" srcId="{06025D0A-AD07-436B-9130-CFDA6D99A847}" destId="{C663FCEA-DD85-43E9-973A-31ED737BB176}" srcOrd="0" destOrd="1" presId="urn:microsoft.com/office/officeart/2005/8/layout/chevron2"/>
    <dgm:cxn modelId="{624D49FD-AE73-4485-B2DB-91FC1F5A253B}" srcId="{01EFE3EB-3F26-4A76-BB23-756AC28028C4}" destId="{0AF3613F-BC44-47D1-9515-F6FCDEC5CB05}" srcOrd="2" destOrd="0" parTransId="{A98066D2-D940-452C-86B1-4252740AEE9A}" sibTransId="{E8C2BB1B-C85F-4642-A9D3-5629F19F97D1}"/>
    <dgm:cxn modelId="{DB5AA728-7C9B-4875-BF38-A8F2E6FFC358}" type="presParOf" srcId="{113C0E82-54CE-4B13-85CF-634207EE349F}" destId="{9DAD633F-7DF7-4817-A604-F911E579BAA6}" srcOrd="0" destOrd="0" presId="urn:microsoft.com/office/officeart/2005/8/layout/chevron2"/>
    <dgm:cxn modelId="{482E13CA-E189-41B4-BFB8-DB78AD59C979}" type="presParOf" srcId="{9DAD633F-7DF7-4817-A604-F911E579BAA6}" destId="{82D44151-5D85-42E7-B0F1-60EAFE6B67DB}" srcOrd="0" destOrd="0" presId="urn:microsoft.com/office/officeart/2005/8/layout/chevron2"/>
    <dgm:cxn modelId="{9E6E0BC3-DE03-4F27-8E0B-1016AE583ED2}" type="presParOf" srcId="{9DAD633F-7DF7-4817-A604-F911E579BAA6}" destId="{C663FCEA-DD85-43E9-973A-31ED737BB176}" srcOrd="1" destOrd="0" presId="urn:microsoft.com/office/officeart/2005/8/layout/chevron2"/>
    <dgm:cxn modelId="{692FF838-8DCB-4E8D-A1F4-A518390E4B6D}" type="presParOf" srcId="{113C0E82-54CE-4B13-85CF-634207EE349F}" destId="{26B02AE2-A6EE-4338-A0B0-2FB57C63B7FA}" srcOrd="1" destOrd="0" presId="urn:microsoft.com/office/officeart/2005/8/layout/chevron2"/>
    <dgm:cxn modelId="{A9B48199-8A73-4990-AB07-9D9823A4CD98}" type="presParOf" srcId="{113C0E82-54CE-4B13-85CF-634207EE349F}" destId="{D1954FF9-512A-486A-9DA1-47BF48AF1797}" srcOrd="2" destOrd="0" presId="urn:microsoft.com/office/officeart/2005/8/layout/chevron2"/>
    <dgm:cxn modelId="{8C6CD4BF-8BE2-4AF3-B365-20D0647391B5}" type="presParOf" srcId="{D1954FF9-512A-486A-9DA1-47BF48AF1797}" destId="{28BEBA08-1C15-4414-9319-C927E5BC4927}" srcOrd="0" destOrd="0" presId="urn:microsoft.com/office/officeart/2005/8/layout/chevron2"/>
    <dgm:cxn modelId="{750C8E5F-DE85-4825-A924-2EBBD4203DC5}" type="presParOf" srcId="{D1954FF9-512A-486A-9DA1-47BF48AF1797}" destId="{78550E37-D62C-4B8C-99CB-D95B4BB6E7AE}" srcOrd="1" destOrd="0" presId="urn:microsoft.com/office/officeart/2005/8/layout/chevron2"/>
    <dgm:cxn modelId="{FC67395C-F882-4AA1-8AD1-AC9C4294FB95}" type="presParOf" srcId="{113C0E82-54CE-4B13-85CF-634207EE349F}" destId="{3170E114-1794-460A-9183-52C66A72301F}" srcOrd="3" destOrd="0" presId="urn:microsoft.com/office/officeart/2005/8/layout/chevron2"/>
    <dgm:cxn modelId="{8D65E5C4-A5C0-4601-8FFB-DCF08322DBFA}" type="presParOf" srcId="{113C0E82-54CE-4B13-85CF-634207EE349F}" destId="{80371590-38C5-4D85-BA6A-6384C99A8575}" srcOrd="4" destOrd="0" presId="urn:microsoft.com/office/officeart/2005/8/layout/chevron2"/>
    <dgm:cxn modelId="{F3B911C0-D942-4895-B79F-47A16FDE7581}" type="presParOf" srcId="{80371590-38C5-4D85-BA6A-6384C99A8575}" destId="{8AAA3D99-20E9-40E2-A53A-2DC18BF77B9C}" srcOrd="0" destOrd="0" presId="urn:microsoft.com/office/officeart/2005/8/layout/chevron2"/>
    <dgm:cxn modelId="{10C43D13-A6F4-4385-B534-255EB87BE1FC}" type="presParOf" srcId="{80371590-38C5-4D85-BA6A-6384C99A8575}" destId="{5449F17C-B1EB-4BDC-801F-E57C741737CB}" srcOrd="1" destOrd="0" presId="urn:microsoft.com/office/officeart/2005/8/layout/chevron2"/>
    <dgm:cxn modelId="{32132A3C-8470-4C9C-AC77-C899245C6BE3}" type="presParOf" srcId="{113C0E82-54CE-4B13-85CF-634207EE349F}" destId="{A5C3B974-3AB8-4382-BC70-10B9449823E7}" srcOrd="5" destOrd="0" presId="urn:microsoft.com/office/officeart/2005/8/layout/chevron2"/>
    <dgm:cxn modelId="{FE631F0C-71CB-4827-A218-3A1B8E9FD28C}" type="presParOf" srcId="{113C0E82-54CE-4B13-85CF-634207EE349F}" destId="{E929F915-837F-4B18-A417-59FAF98953B2}" srcOrd="6" destOrd="0" presId="urn:microsoft.com/office/officeart/2005/8/layout/chevron2"/>
    <dgm:cxn modelId="{A21EC281-D64D-418B-8763-34B81170E9C0}" type="presParOf" srcId="{E929F915-837F-4B18-A417-59FAF98953B2}" destId="{2CE5B8CD-5AC1-4FEF-95E4-004B582B8A14}" srcOrd="0" destOrd="0" presId="urn:microsoft.com/office/officeart/2005/8/layout/chevron2"/>
    <dgm:cxn modelId="{AE8CC678-D90D-4A8C-941E-FEFA233B07A8}" type="presParOf" srcId="{E929F915-837F-4B18-A417-59FAF98953B2}" destId="{A813188B-BD23-4174-9F5F-8576FD12C4B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F252847-4BBE-4A5B-AC4C-55C86E3FAD60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95142350-0624-405B-A60B-8FB736BFDD2D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CA" sz="900" b="1"/>
            <a:t>Biodiversité</a:t>
          </a:r>
        </a:p>
      </dgm:t>
    </dgm:pt>
    <dgm:pt modelId="{5C9632B0-3E2A-406F-9928-892B28D6EE4C}" type="parTrans" cxnId="{A908DC57-631C-4EB6-A6BB-6774035BEC5C}">
      <dgm:prSet/>
      <dgm:spPr/>
      <dgm:t>
        <a:bodyPr/>
        <a:lstStyle/>
        <a:p>
          <a:endParaRPr lang="fr-CA" sz="900"/>
        </a:p>
      </dgm:t>
    </dgm:pt>
    <dgm:pt modelId="{2CBFFBAF-F4E1-4D1A-92AA-24B594F5AFCE}" type="sibTrans" cxnId="{A908DC57-631C-4EB6-A6BB-6774035BEC5C}">
      <dgm:prSet/>
      <dgm:spPr/>
      <dgm:t>
        <a:bodyPr/>
        <a:lstStyle/>
        <a:p>
          <a:endParaRPr lang="fr-CA" sz="900"/>
        </a:p>
      </dgm:t>
    </dgm:pt>
    <dgm:pt modelId="{15AB875F-8BC4-4E97-A436-D919AB8220D1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CA" sz="900"/>
            <a:t>Faune</a:t>
          </a:r>
        </a:p>
      </dgm:t>
    </dgm:pt>
    <dgm:pt modelId="{81AC340C-EF65-4798-97A2-A66F18C4355B}" type="parTrans" cxnId="{4C34C904-857D-4FD6-B55E-8257A0AE945A}">
      <dgm:prSet custT="1"/>
      <dgm:spPr/>
      <dgm:t>
        <a:bodyPr/>
        <a:lstStyle/>
        <a:p>
          <a:endParaRPr lang="fr-CA" sz="900"/>
        </a:p>
      </dgm:t>
    </dgm:pt>
    <dgm:pt modelId="{5E898C94-A81F-47CA-9D8E-8E783799D051}" type="sibTrans" cxnId="{4C34C904-857D-4FD6-B55E-8257A0AE945A}">
      <dgm:prSet/>
      <dgm:spPr/>
      <dgm:t>
        <a:bodyPr/>
        <a:lstStyle/>
        <a:p>
          <a:endParaRPr lang="fr-CA" sz="900"/>
        </a:p>
      </dgm:t>
    </dgm:pt>
    <dgm:pt modelId="{CFF8FFCC-D069-4C1E-9949-81278C1E9972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CA" sz="900"/>
            <a:t>Milieux humides</a:t>
          </a:r>
        </a:p>
      </dgm:t>
    </dgm:pt>
    <dgm:pt modelId="{553B3C23-5959-47F1-8317-B96D50F2DD1C}" type="parTrans" cxnId="{B3A03928-0C75-42CC-BA00-D0836DCF2C77}">
      <dgm:prSet custT="1"/>
      <dgm:spPr/>
      <dgm:t>
        <a:bodyPr/>
        <a:lstStyle/>
        <a:p>
          <a:endParaRPr lang="fr-CA" sz="900"/>
        </a:p>
      </dgm:t>
    </dgm:pt>
    <dgm:pt modelId="{F88FCE69-9263-48D7-A491-173275231736}" type="sibTrans" cxnId="{B3A03928-0C75-42CC-BA00-D0836DCF2C77}">
      <dgm:prSet/>
      <dgm:spPr/>
      <dgm:t>
        <a:bodyPr/>
        <a:lstStyle/>
        <a:p>
          <a:endParaRPr lang="fr-CA" sz="900"/>
        </a:p>
      </dgm:t>
    </dgm:pt>
    <dgm:pt modelId="{8EC39BB2-3CBD-42C8-9F1A-B7624659A11E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fr-CA" sz="800" b="1">
              <a:solidFill>
                <a:schemeClr val="bg1"/>
              </a:solidFill>
            </a:rPr>
            <a:t>Espèces fauniques et floristiques d'importance culturelle</a:t>
          </a:r>
        </a:p>
      </dgm:t>
    </dgm:pt>
    <dgm:pt modelId="{BEDA731D-08AD-4B75-BB2F-4673C77B9C92}" type="parTrans" cxnId="{428047BE-F8FC-4761-9627-BE1433D0777B}">
      <dgm:prSet custT="1"/>
      <dgm:spPr/>
      <dgm:t>
        <a:bodyPr/>
        <a:lstStyle/>
        <a:p>
          <a:endParaRPr lang="fr-CA" sz="900"/>
        </a:p>
      </dgm:t>
    </dgm:pt>
    <dgm:pt modelId="{2B2F259E-080D-4CC7-9997-B5375B6FC476}" type="sibTrans" cxnId="{428047BE-F8FC-4761-9627-BE1433D0777B}">
      <dgm:prSet/>
      <dgm:spPr/>
      <dgm:t>
        <a:bodyPr/>
        <a:lstStyle/>
        <a:p>
          <a:endParaRPr lang="fr-CA" sz="900"/>
        </a:p>
      </dgm:t>
    </dgm:pt>
    <dgm:pt modelId="{01AC44F5-157A-4073-A209-351B9E264249}" type="pres">
      <dgm:prSet presAssocID="{8F252847-4BBE-4A5B-AC4C-55C86E3FAD60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BB221F2D-30E5-4C6D-83E2-EED73F8663F2}" type="pres">
      <dgm:prSet presAssocID="{95142350-0624-405B-A60B-8FB736BFDD2D}" presName="centerShape" presStyleLbl="node0" presStyleIdx="0" presStyleCnt="1" custScaleX="82042" custScaleY="88370"/>
      <dgm:spPr/>
    </dgm:pt>
    <dgm:pt modelId="{80B5275E-A84E-4586-A4EF-1BCBDA703D0B}" type="pres">
      <dgm:prSet presAssocID="{81AC340C-EF65-4798-97A2-A66F18C4355B}" presName="Name9" presStyleLbl="parChTrans1D2" presStyleIdx="0" presStyleCnt="3"/>
      <dgm:spPr/>
    </dgm:pt>
    <dgm:pt modelId="{1D493AE6-2370-49E6-A783-AA3461C3FFBA}" type="pres">
      <dgm:prSet presAssocID="{81AC340C-EF65-4798-97A2-A66F18C4355B}" presName="connTx" presStyleLbl="parChTrans1D2" presStyleIdx="0" presStyleCnt="3"/>
      <dgm:spPr/>
    </dgm:pt>
    <dgm:pt modelId="{660EA74F-16AB-431F-89A6-F759DAA229C0}" type="pres">
      <dgm:prSet presAssocID="{15AB875F-8BC4-4E97-A436-D919AB8220D1}" presName="node" presStyleLbl="node1" presStyleIdx="0" presStyleCnt="3" custScaleX="99122" custScaleY="102038" custRadScaleRad="77734" custRadScaleInc="-2479">
        <dgm:presLayoutVars>
          <dgm:bulletEnabled val="1"/>
        </dgm:presLayoutVars>
      </dgm:prSet>
      <dgm:spPr/>
    </dgm:pt>
    <dgm:pt modelId="{F6BDD1D5-9B59-490E-B8D7-5E0179DFAB86}" type="pres">
      <dgm:prSet presAssocID="{553B3C23-5959-47F1-8317-B96D50F2DD1C}" presName="Name9" presStyleLbl="parChTrans1D2" presStyleIdx="1" presStyleCnt="3"/>
      <dgm:spPr/>
    </dgm:pt>
    <dgm:pt modelId="{82A1D2DA-A44E-4DC7-BEF7-B320400F567F}" type="pres">
      <dgm:prSet presAssocID="{553B3C23-5959-47F1-8317-B96D50F2DD1C}" presName="connTx" presStyleLbl="parChTrans1D2" presStyleIdx="1" presStyleCnt="3"/>
      <dgm:spPr/>
    </dgm:pt>
    <dgm:pt modelId="{1A2D1461-2C4C-480E-B456-D5CA79BF3109}" type="pres">
      <dgm:prSet presAssocID="{CFF8FFCC-D069-4C1E-9949-81278C1E9972}" presName="node" presStyleLbl="node1" presStyleIdx="1" presStyleCnt="3" custScaleX="98017" custScaleY="99367" custRadScaleRad="77288" custRadScaleInc="3458">
        <dgm:presLayoutVars>
          <dgm:bulletEnabled val="1"/>
        </dgm:presLayoutVars>
      </dgm:prSet>
      <dgm:spPr/>
    </dgm:pt>
    <dgm:pt modelId="{B719CB57-C647-4AF9-A3FF-02B5275A4B2E}" type="pres">
      <dgm:prSet presAssocID="{BEDA731D-08AD-4B75-BB2F-4673C77B9C92}" presName="Name9" presStyleLbl="parChTrans1D2" presStyleIdx="2" presStyleCnt="3"/>
      <dgm:spPr/>
    </dgm:pt>
    <dgm:pt modelId="{403E3950-6292-4986-A49F-8A925EB45687}" type="pres">
      <dgm:prSet presAssocID="{BEDA731D-08AD-4B75-BB2F-4673C77B9C92}" presName="connTx" presStyleLbl="parChTrans1D2" presStyleIdx="2" presStyleCnt="3"/>
      <dgm:spPr/>
    </dgm:pt>
    <dgm:pt modelId="{77508DEC-56C0-4403-B408-023F0598FE6D}" type="pres">
      <dgm:prSet presAssocID="{8EC39BB2-3CBD-42C8-9F1A-B7624659A11E}" presName="node" presStyleLbl="node1" presStyleIdx="2" presStyleCnt="3" custScaleX="105539" custScaleY="100455" custRadScaleRad="77731" custRadScaleInc="-1687">
        <dgm:presLayoutVars>
          <dgm:bulletEnabled val="1"/>
        </dgm:presLayoutVars>
      </dgm:prSet>
      <dgm:spPr/>
    </dgm:pt>
  </dgm:ptLst>
  <dgm:cxnLst>
    <dgm:cxn modelId="{4C34C904-857D-4FD6-B55E-8257A0AE945A}" srcId="{95142350-0624-405B-A60B-8FB736BFDD2D}" destId="{15AB875F-8BC4-4E97-A436-D919AB8220D1}" srcOrd="0" destOrd="0" parTransId="{81AC340C-EF65-4798-97A2-A66F18C4355B}" sibTransId="{5E898C94-A81F-47CA-9D8E-8E783799D051}"/>
    <dgm:cxn modelId="{96A2CC1D-E1BA-4B8D-ABFA-D11643B45308}" type="presOf" srcId="{CFF8FFCC-D069-4C1E-9949-81278C1E9972}" destId="{1A2D1461-2C4C-480E-B456-D5CA79BF3109}" srcOrd="0" destOrd="0" presId="urn:microsoft.com/office/officeart/2005/8/layout/radial1"/>
    <dgm:cxn modelId="{7868E426-1FEA-4908-99CC-238FA148E123}" type="presOf" srcId="{95142350-0624-405B-A60B-8FB736BFDD2D}" destId="{BB221F2D-30E5-4C6D-83E2-EED73F8663F2}" srcOrd="0" destOrd="0" presId="urn:microsoft.com/office/officeart/2005/8/layout/radial1"/>
    <dgm:cxn modelId="{B3A03928-0C75-42CC-BA00-D0836DCF2C77}" srcId="{95142350-0624-405B-A60B-8FB736BFDD2D}" destId="{CFF8FFCC-D069-4C1E-9949-81278C1E9972}" srcOrd="1" destOrd="0" parTransId="{553B3C23-5959-47F1-8317-B96D50F2DD1C}" sibTransId="{F88FCE69-9263-48D7-A491-173275231736}"/>
    <dgm:cxn modelId="{E3AAE94F-3C37-43E0-A153-256BDEDD24D2}" type="presOf" srcId="{8EC39BB2-3CBD-42C8-9F1A-B7624659A11E}" destId="{77508DEC-56C0-4403-B408-023F0598FE6D}" srcOrd="0" destOrd="0" presId="urn:microsoft.com/office/officeart/2005/8/layout/radial1"/>
    <dgm:cxn modelId="{59C36A71-BD14-4DF7-9254-358B5C3FC0AD}" type="presOf" srcId="{15AB875F-8BC4-4E97-A436-D919AB8220D1}" destId="{660EA74F-16AB-431F-89A6-F759DAA229C0}" srcOrd="0" destOrd="0" presId="urn:microsoft.com/office/officeart/2005/8/layout/radial1"/>
    <dgm:cxn modelId="{A908DC57-631C-4EB6-A6BB-6774035BEC5C}" srcId="{8F252847-4BBE-4A5B-AC4C-55C86E3FAD60}" destId="{95142350-0624-405B-A60B-8FB736BFDD2D}" srcOrd="0" destOrd="0" parTransId="{5C9632B0-3E2A-406F-9928-892B28D6EE4C}" sibTransId="{2CBFFBAF-F4E1-4D1A-92AA-24B594F5AFCE}"/>
    <dgm:cxn modelId="{61F4858D-C5A0-49A2-AA82-29F55755B9D0}" type="presOf" srcId="{BEDA731D-08AD-4B75-BB2F-4673C77B9C92}" destId="{B719CB57-C647-4AF9-A3FF-02B5275A4B2E}" srcOrd="0" destOrd="0" presId="urn:microsoft.com/office/officeart/2005/8/layout/radial1"/>
    <dgm:cxn modelId="{D5F9D18F-3508-4DE9-BC4D-B67075F630D6}" type="presOf" srcId="{553B3C23-5959-47F1-8317-B96D50F2DD1C}" destId="{82A1D2DA-A44E-4DC7-BEF7-B320400F567F}" srcOrd="1" destOrd="0" presId="urn:microsoft.com/office/officeart/2005/8/layout/radial1"/>
    <dgm:cxn modelId="{0EA75DAF-4CD5-498D-93C4-21B2DC50674A}" type="presOf" srcId="{BEDA731D-08AD-4B75-BB2F-4673C77B9C92}" destId="{403E3950-6292-4986-A49F-8A925EB45687}" srcOrd="1" destOrd="0" presId="urn:microsoft.com/office/officeart/2005/8/layout/radial1"/>
    <dgm:cxn modelId="{428047BE-F8FC-4761-9627-BE1433D0777B}" srcId="{95142350-0624-405B-A60B-8FB736BFDD2D}" destId="{8EC39BB2-3CBD-42C8-9F1A-B7624659A11E}" srcOrd="2" destOrd="0" parTransId="{BEDA731D-08AD-4B75-BB2F-4673C77B9C92}" sibTransId="{2B2F259E-080D-4CC7-9997-B5375B6FC476}"/>
    <dgm:cxn modelId="{674ABAC8-BEE4-4F89-B397-849C60B9F03D}" type="presOf" srcId="{8F252847-4BBE-4A5B-AC4C-55C86E3FAD60}" destId="{01AC44F5-157A-4073-A209-351B9E264249}" srcOrd="0" destOrd="0" presId="urn:microsoft.com/office/officeart/2005/8/layout/radial1"/>
    <dgm:cxn modelId="{48A9D3D2-268D-4AE9-8144-9426FF5A915E}" type="presOf" srcId="{81AC340C-EF65-4798-97A2-A66F18C4355B}" destId="{80B5275E-A84E-4586-A4EF-1BCBDA703D0B}" srcOrd="0" destOrd="0" presId="urn:microsoft.com/office/officeart/2005/8/layout/radial1"/>
    <dgm:cxn modelId="{4ED88AD9-DC5A-4861-AE16-B85F4544C61F}" type="presOf" srcId="{81AC340C-EF65-4798-97A2-A66F18C4355B}" destId="{1D493AE6-2370-49E6-A783-AA3461C3FFBA}" srcOrd="1" destOrd="0" presId="urn:microsoft.com/office/officeart/2005/8/layout/radial1"/>
    <dgm:cxn modelId="{DC40B4E0-BAF0-4EF2-B83F-5E3823A9B0FC}" type="presOf" srcId="{553B3C23-5959-47F1-8317-B96D50F2DD1C}" destId="{F6BDD1D5-9B59-490E-B8D7-5E0179DFAB86}" srcOrd="0" destOrd="0" presId="urn:microsoft.com/office/officeart/2005/8/layout/radial1"/>
    <dgm:cxn modelId="{9EC0C327-C9D9-4279-82B4-E9C971B6B50E}" type="presParOf" srcId="{01AC44F5-157A-4073-A209-351B9E264249}" destId="{BB221F2D-30E5-4C6D-83E2-EED73F8663F2}" srcOrd="0" destOrd="0" presId="urn:microsoft.com/office/officeart/2005/8/layout/radial1"/>
    <dgm:cxn modelId="{BEE9D34A-D932-45E1-90BA-5B312A7AFB67}" type="presParOf" srcId="{01AC44F5-157A-4073-A209-351B9E264249}" destId="{80B5275E-A84E-4586-A4EF-1BCBDA703D0B}" srcOrd="1" destOrd="0" presId="urn:microsoft.com/office/officeart/2005/8/layout/radial1"/>
    <dgm:cxn modelId="{EF0D71C7-E23B-43C9-87AF-19BCD1A039BD}" type="presParOf" srcId="{80B5275E-A84E-4586-A4EF-1BCBDA703D0B}" destId="{1D493AE6-2370-49E6-A783-AA3461C3FFBA}" srcOrd="0" destOrd="0" presId="urn:microsoft.com/office/officeart/2005/8/layout/radial1"/>
    <dgm:cxn modelId="{DD258EC0-1647-43EB-B587-801D4ADB0F14}" type="presParOf" srcId="{01AC44F5-157A-4073-A209-351B9E264249}" destId="{660EA74F-16AB-431F-89A6-F759DAA229C0}" srcOrd="2" destOrd="0" presId="urn:microsoft.com/office/officeart/2005/8/layout/radial1"/>
    <dgm:cxn modelId="{0FEA1E68-148D-446D-B59A-6664D9514B6A}" type="presParOf" srcId="{01AC44F5-157A-4073-A209-351B9E264249}" destId="{F6BDD1D5-9B59-490E-B8D7-5E0179DFAB86}" srcOrd="3" destOrd="0" presId="urn:microsoft.com/office/officeart/2005/8/layout/radial1"/>
    <dgm:cxn modelId="{E1C22A80-A909-4AEE-BF72-9ED6FFD3488B}" type="presParOf" srcId="{F6BDD1D5-9B59-490E-B8D7-5E0179DFAB86}" destId="{82A1D2DA-A44E-4DC7-BEF7-B320400F567F}" srcOrd="0" destOrd="0" presId="urn:microsoft.com/office/officeart/2005/8/layout/radial1"/>
    <dgm:cxn modelId="{5E27B5A5-DEB8-4764-AAD9-7645367A28CB}" type="presParOf" srcId="{01AC44F5-157A-4073-A209-351B9E264249}" destId="{1A2D1461-2C4C-480E-B456-D5CA79BF3109}" srcOrd="4" destOrd="0" presId="urn:microsoft.com/office/officeart/2005/8/layout/radial1"/>
    <dgm:cxn modelId="{60F47F21-718F-40A1-A3F0-D05647A59C27}" type="presParOf" srcId="{01AC44F5-157A-4073-A209-351B9E264249}" destId="{B719CB57-C647-4AF9-A3FF-02B5275A4B2E}" srcOrd="5" destOrd="0" presId="urn:microsoft.com/office/officeart/2005/8/layout/radial1"/>
    <dgm:cxn modelId="{B29A67C8-9031-40F7-AA23-70E97077DF3C}" type="presParOf" srcId="{B719CB57-C647-4AF9-A3FF-02B5275A4B2E}" destId="{403E3950-6292-4986-A49F-8A925EB45687}" srcOrd="0" destOrd="0" presId="urn:microsoft.com/office/officeart/2005/8/layout/radial1"/>
    <dgm:cxn modelId="{8CC7C88B-B994-4FDF-8BE0-F7ACC177CCA3}" type="presParOf" srcId="{01AC44F5-157A-4073-A209-351B9E264249}" destId="{77508DEC-56C0-4403-B408-023F0598FE6D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2FDB845-DCA3-4761-A351-4EA79AD9F664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56D089CE-987A-4133-8130-B07685798CBD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CA" sz="1000" b="1"/>
            <a:t>Sécurité publique</a:t>
          </a:r>
        </a:p>
      </dgm:t>
    </dgm:pt>
    <dgm:pt modelId="{1A8D13D4-77ED-4B28-B92E-FBE964CFF56A}" type="parTrans" cxnId="{1E072C90-931B-4B1F-8015-9C90D7F659CE}">
      <dgm:prSet/>
      <dgm:spPr/>
      <dgm:t>
        <a:bodyPr/>
        <a:lstStyle/>
        <a:p>
          <a:endParaRPr lang="fr-CA" sz="1000"/>
        </a:p>
      </dgm:t>
    </dgm:pt>
    <dgm:pt modelId="{79BB3248-D34F-48D3-9ED8-A218B00C8C43}" type="sibTrans" cxnId="{1E072C90-931B-4B1F-8015-9C90D7F659CE}">
      <dgm:prSet/>
      <dgm:spPr/>
      <dgm:t>
        <a:bodyPr/>
        <a:lstStyle/>
        <a:p>
          <a:endParaRPr lang="fr-CA" sz="1000"/>
        </a:p>
      </dgm:t>
    </dgm:pt>
    <dgm:pt modelId="{BE72DCA4-2B37-4DC0-AD4E-D8E09595BC20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CA" sz="1000"/>
            <a:t>Qualité de l'air</a:t>
          </a:r>
        </a:p>
      </dgm:t>
    </dgm:pt>
    <dgm:pt modelId="{B79D6911-0B91-4B2B-8E47-27D3B237CBF4}" type="parTrans" cxnId="{7B0189C4-B76D-48FF-ACB6-817DEBFE3390}">
      <dgm:prSet custT="1"/>
      <dgm:spPr/>
      <dgm:t>
        <a:bodyPr/>
        <a:lstStyle/>
        <a:p>
          <a:endParaRPr lang="fr-CA" sz="1000"/>
        </a:p>
      </dgm:t>
    </dgm:pt>
    <dgm:pt modelId="{B0421D10-FFB4-49AA-BB5E-0889AD6E5592}" type="sibTrans" cxnId="{7B0189C4-B76D-48FF-ACB6-817DEBFE3390}">
      <dgm:prSet/>
      <dgm:spPr/>
      <dgm:t>
        <a:bodyPr/>
        <a:lstStyle/>
        <a:p>
          <a:endParaRPr lang="fr-CA" sz="1000"/>
        </a:p>
      </dgm:t>
    </dgm:pt>
    <dgm:pt modelId="{45FB5550-1964-4371-AA0D-F68E2ECAF6D9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CA" sz="1000"/>
            <a:t>Qualité de vie et santé publique (allochtone)</a:t>
          </a:r>
        </a:p>
      </dgm:t>
    </dgm:pt>
    <dgm:pt modelId="{70556DB3-A9AF-4BA7-8E6B-A03A2500DDF6}" type="parTrans" cxnId="{9D234CDA-F081-4A1C-AED3-95882DCBDA5C}">
      <dgm:prSet custT="1"/>
      <dgm:spPr/>
      <dgm:t>
        <a:bodyPr/>
        <a:lstStyle/>
        <a:p>
          <a:endParaRPr lang="fr-CA" sz="1000"/>
        </a:p>
      </dgm:t>
    </dgm:pt>
    <dgm:pt modelId="{33F365E3-3A7B-46B1-981A-E9AC6BB8E37D}" type="sibTrans" cxnId="{9D234CDA-F081-4A1C-AED3-95882DCBDA5C}">
      <dgm:prSet/>
      <dgm:spPr/>
      <dgm:t>
        <a:bodyPr/>
        <a:lstStyle/>
        <a:p>
          <a:endParaRPr lang="fr-CA" sz="1000"/>
        </a:p>
      </dgm:t>
    </dgm:pt>
    <dgm:pt modelId="{72E265FC-F595-4212-84AB-B7283AD19D9E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CA" sz="1000">
              <a:solidFill>
                <a:schemeClr val="bg1"/>
              </a:solidFill>
            </a:rPr>
            <a:t>Qualité de vie et santé publique </a:t>
          </a:r>
          <a:r>
            <a:rPr lang="fr-CA" sz="900">
              <a:solidFill>
                <a:schemeClr val="bg1"/>
              </a:solidFill>
            </a:rPr>
            <a:t>(autochtone)</a:t>
          </a:r>
        </a:p>
      </dgm:t>
    </dgm:pt>
    <dgm:pt modelId="{5BDA4DF7-C57E-493D-A516-6B0F76939C2B}" type="parTrans" cxnId="{EA1D5686-D34D-4AC2-8F62-0FCD3E4724C0}">
      <dgm:prSet custT="1"/>
      <dgm:spPr/>
      <dgm:t>
        <a:bodyPr/>
        <a:lstStyle/>
        <a:p>
          <a:endParaRPr lang="fr-CA" sz="1000"/>
        </a:p>
      </dgm:t>
    </dgm:pt>
    <dgm:pt modelId="{74DF4ED0-6B94-4F28-A324-DC4238FDC55B}" type="sibTrans" cxnId="{EA1D5686-D34D-4AC2-8F62-0FCD3E4724C0}">
      <dgm:prSet/>
      <dgm:spPr/>
      <dgm:t>
        <a:bodyPr/>
        <a:lstStyle/>
        <a:p>
          <a:endParaRPr lang="fr-CA" sz="1000"/>
        </a:p>
      </dgm:t>
    </dgm:pt>
    <dgm:pt modelId="{D3BC567E-DE03-4AD8-A55E-1042B404100B}">
      <dgm:prSet phldrT="[Text]"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r>
            <a:rPr lang="fr-CA" sz="1000"/>
            <a:t>Santé et sécurité des travailleurs</a:t>
          </a:r>
        </a:p>
      </dgm:t>
    </dgm:pt>
    <dgm:pt modelId="{086DCA1E-D315-44A6-BD9F-40C03F47FCF8}" type="parTrans" cxnId="{545194D7-01CD-4991-9871-B96F083CF647}">
      <dgm:prSet custT="1"/>
      <dgm:spPr/>
      <dgm:t>
        <a:bodyPr/>
        <a:lstStyle/>
        <a:p>
          <a:endParaRPr lang="fr-CA" sz="1000"/>
        </a:p>
      </dgm:t>
    </dgm:pt>
    <dgm:pt modelId="{E4F551C6-C2E0-4D9B-9538-E1AD89B38EFF}" type="sibTrans" cxnId="{545194D7-01CD-4991-9871-B96F083CF647}">
      <dgm:prSet/>
      <dgm:spPr/>
      <dgm:t>
        <a:bodyPr/>
        <a:lstStyle/>
        <a:p>
          <a:endParaRPr lang="fr-CA" sz="1000"/>
        </a:p>
      </dgm:t>
    </dgm:pt>
    <dgm:pt modelId="{F6618ECD-FA2B-4BAE-98AD-A48D2377CC35}" type="pres">
      <dgm:prSet presAssocID="{72FDB845-DCA3-4761-A351-4EA79AD9F66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BAA1E50-40D6-4F2A-991B-0B802A8DE7A6}" type="pres">
      <dgm:prSet presAssocID="{56D089CE-987A-4133-8130-B07685798CBD}" presName="centerShape" presStyleLbl="node0" presStyleIdx="0" presStyleCnt="1"/>
      <dgm:spPr/>
    </dgm:pt>
    <dgm:pt modelId="{E7811AF6-D016-4FC0-8B92-D0C344B80947}" type="pres">
      <dgm:prSet presAssocID="{B79D6911-0B91-4B2B-8E47-27D3B237CBF4}" presName="Name9" presStyleLbl="parChTrans1D2" presStyleIdx="0" presStyleCnt="4"/>
      <dgm:spPr/>
    </dgm:pt>
    <dgm:pt modelId="{C2676415-FB08-4B25-9254-4479A29BE40F}" type="pres">
      <dgm:prSet presAssocID="{B79D6911-0B91-4B2B-8E47-27D3B237CBF4}" presName="connTx" presStyleLbl="parChTrans1D2" presStyleIdx="0" presStyleCnt="4"/>
      <dgm:spPr/>
    </dgm:pt>
    <dgm:pt modelId="{06168E57-971E-45F9-876D-EAEA6FF7DFDB}" type="pres">
      <dgm:prSet presAssocID="{BE72DCA4-2B37-4DC0-AD4E-D8E09595BC20}" presName="node" presStyleLbl="node1" presStyleIdx="0" presStyleCnt="4" custScaleX="134875" custScaleY="130182">
        <dgm:presLayoutVars>
          <dgm:bulletEnabled val="1"/>
        </dgm:presLayoutVars>
      </dgm:prSet>
      <dgm:spPr/>
    </dgm:pt>
    <dgm:pt modelId="{14C68BCD-C90C-401B-BDD4-EEA34559E97F}" type="pres">
      <dgm:prSet presAssocID="{70556DB3-A9AF-4BA7-8E6B-A03A2500DDF6}" presName="Name9" presStyleLbl="parChTrans1D2" presStyleIdx="1" presStyleCnt="4"/>
      <dgm:spPr/>
    </dgm:pt>
    <dgm:pt modelId="{8F6E4817-1B11-49C7-9743-97F0E460A0B3}" type="pres">
      <dgm:prSet presAssocID="{70556DB3-A9AF-4BA7-8E6B-A03A2500DDF6}" presName="connTx" presStyleLbl="parChTrans1D2" presStyleIdx="1" presStyleCnt="4"/>
      <dgm:spPr/>
    </dgm:pt>
    <dgm:pt modelId="{BBD2BBC1-C589-454B-A4A9-D0D8E0588B33}" type="pres">
      <dgm:prSet presAssocID="{45FB5550-1964-4371-AA0D-F68E2ECAF6D9}" presName="node" presStyleLbl="node1" presStyleIdx="1" presStyleCnt="4" custScaleX="131542" custScaleY="123442">
        <dgm:presLayoutVars>
          <dgm:bulletEnabled val="1"/>
        </dgm:presLayoutVars>
      </dgm:prSet>
      <dgm:spPr/>
    </dgm:pt>
    <dgm:pt modelId="{F6A0EB79-0A06-44B6-8693-F85EE9C7353B}" type="pres">
      <dgm:prSet presAssocID="{5BDA4DF7-C57E-493D-A516-6B0F76939C2B}" presName="Name9" presStyleLbl="parChTrans1D2" presStyleIdx="2" presStyleCnt="4"/>
      <dgm:spPr/>
    </dgm:pt>
    <dgm:pt modelId="{74303650-ACA7-4001-9626-328F045E3B9E}" type="pres">
      <dgm:prSet presAssocID="{5BDA4DF7-C57E-493D-A516-6B0F76939C2B}" presName="connTx" presStyleLbl="parChTrans1D2" presStyleIdx="2" presStyleCnt="4"/>
      <dgm:spPr/>
    </dgm:pt>
    <dgm:pt modelId="{0D53DBAC-2C1B-4566-9C76-268400AC4A22}" type="pres">
      <dgm:prSet presAssocID="{72E265FC-F595-4212-84AB-B7283AD19D9E}" presName="node" presStyleLbl="node1" presStyleIdx="2" presStyleCnt="4" custScaleX="131542" custScaleY="123442">
        <dgm:presLayoutVars>
          <dgm:bulletEnabled val="1"/>
        </dgm:presLayoutVars>
      </dgm:prSet>
      <dgm:spPr/>
    </dgm:pt>
    <dgm:pt modelId="{E86982ED-0B22-48F2-B55D-6F71C6A88450}" type="pres">
      <dgm:prSet presAssocID="{086DCA1E-D315-44A6-BD9F-40C03F47FCF8}" presName="Name9" presStyleLbl="parChTrans1D2" presStyleIdx="3" presStyleCnt="4"/>
      <dgm:spPr/>
    </dgm:pt>
    <dgm:pt modelId="{24714D4B-7C26-4340-9A30-6230C21079D5}" type="pres">
      <dgm:prSet presAssocID="{086DCA1E-D315-44A6-BD9F-40C03F47FCF8}" presName="connTx" presStyleLbl="parChTrans1D2" presStyleIdx="3" presStyleCnt="4"/>
      <dgm:spPr/>
    </dgm:pt>
    <dgm:pt modelId="{432B7283-A6A8-4A6E-842E-C0C80D7BFC89}" type="pres">
      <dgm:prSet presAssocID="{D3BC567E-DE03-4AD8-A55E-1042B404100B}" presName="node" presStyleLbl="node1" presStyleIdx="3" presStyleCnt="4" custScaleX="131542" custScaleY="123442">
        <dgm:presLayoutVars>
          <dgm:bulletEnabled val="1"/>
        </dgm:presLayoutVars>
      </dgm:prSet>
      <dgm:spPr/>
    </dgm:pt>
  </dgm:ptLst>
  <dgm:cxnLst>
    <dgm:cxn modelId="{3BD7D921-D097-4B70-904F-06089730A2FB}" type="presOf" srcId="{5BDA4DF7-C57E-493D-A516-6B0F76939C2B}" destId="{74303650-ACA7-4001-9626-328F045E3B9E}" srcOrd="1" destOrd="0" presId="urn:microsoft.com/office/officeart/2005/8/layout/radial1"/>
    <dgm:cxn modelId="{D5383E37-F8AD-44A8-8291-6BF5BADAFE28}" type="presOf" srcId="{5BDA4DF7-C57E-493D-A516-6B0F76939C2B}" destId="{F6A0EB79-0A06-44B6-8693-F85EE9C7353B}" srcOrd="0" destOrd="0" presId="urn:microsoft.com/office/officeart/2005/8/layout/radial1"/>
    <dgm:cxn modelId="{68D94272-A23F-43C5-A066-4C5AF3521FF3}" type="presOf" srcId="{56D089CE-987A-4133-8130-B07685798CBD}" destId="{FBAA1E50-40D6-4F2A-991B-0B802A8DE7A6}" srcOrd="0" destOrd="0" presId="urn:microsoft.com/office/officeart/2005/8/layout/radial1"/>
    <dgm:cxn modelId="{DC392456-D30B-4A3E-8B71-64BCAC0BFEE7}" type="presOf" srcId="{086DCA1E-D315-44A6-BD9F-40C03F47FCF8}" destId="{E86982ED-0B22-48F2-B55D-6F71C6A88450}" srcOrd="0" destOrd="0" presId="urn:microsoft.com/office/officeart/2005/8/layout/radial1"/>
    <dgm:cxn modelId="{34BD855A-590A-4D83-9786-68F076E7B7FA}" type="presOf" srcId="{D3BC567E-DE03-4AD8-A55E-1042B404100B}" destId="{432B7283-A6A8-4A6E-842E-C0C80D7BFC89}" srcOrd="0" destOrd="0" presId="urn:microsoft.com/office/officeart/2005/8/layout/radial1"/>
    <dgm:cxn modelId="{EA1D5686-D34D-4AC2-8F62-0FCD3E4724C0}" srcId="{56D089CE-987A-4133-8130-B07685798CBD}" destId="{72E265FC-F595-4212-84AB-B7283AD19D9E}" srcOrd="2" destOrd="0" parTransId="{5BDA4DF7-C57E-493D-A516-6B0F76939C2B}" sibTransId="{74DF4ED0-6B94-4F28-A324-DC4238FDC55B}"/>
    <dgm:cxn modelId="{1E072C90-931B-4B1F-8015-9C90D7F659CE}" srcId="{72FDB845-DCA3-4761-A351-4EA79AD9F664}" destId="{56D089CE-987A-4133-8130-B07685798CBD}" srcOrd="0" destOrd="0" parTransId="{1A8D13D4-77ED-4B28-B92E-FBE964CFF56A}" sibTransId="{79BB3248-D34F-48D3-9ED8-A218B00C8C43}"/>
    <dgm:cxn modelId="{61CC6B9E-7160-41AB-9E65-B381DA7F2B4F}" type="presOf" srcId="{B79D6911-0B91-4B2B-8E47-27D3B237CBF4}" destId="{E7811AF6-D016-4FC0-8B92-D0C344B80947}" srcOrd="0" destOrd="0" presId="urn:microsoft.com/office/officeart/2005/8/layout/radial1"/>
    <dgm:cxn modelId="{7AFA9FA5-FF8C-4D40-B943-3453CC658B9A}" type="presOf" srcId="{B79D6911-0B91-4B2B-8E47-27D3B237CBF4}" destId="{C2676415-FB08-4B25-9254-4479A29BE40F}" srcOrd="1" destOrd="0" presId="urn:microsoft.com/office/officeart/2005/8/layout/radial1"/>
    <dgm:cxn modelId="{02702AAF-E5E8-4460-87AC-5C4896A1ED50}" type="presOf" srcId="{45FB5550-1964-4371-AA0D-F68E2ECAF6D9}" destId="{BBD2BBC1-C589-454B-A4A9-D0D8E0588B33}" srcOrd="0" destOrd="0" presId="urn:microsoft.com/office/officeart/2005/8/layout/radial1"/>
    <dgm:cxn modelId="{B0A27FB7-CAF2-45B7-90B5-78BCFC7FF638}" type="presOf" srcId="{70556DB3-A9AF-4BA7-8E6B-A03A2500DDF6}" destId="{14C68BCD-C90C-401B-BDD4-EEA34559E97F}" srcOrd="0" destOrd="0" presId="urn:microsoft.com/office/officeart/2005/8/layout/radial1"/>
    <dgm:cxn modelId="{5ECFA3B9-3BA6-47DA-9F7D-68B25B1A3B01}" type="presOf" srcId="{70556DB3-A9AF-4BA7-8E6B-A03A2500DDF6}" destId="{8F6E4817-1B11-49C7-9743-97F0E460A0B3}" srcOrd="1" destOrd="0" presId="urn:microsoft.com/office/officeart/2005/8/layout/radial1"/>
    <dgm:cxn modelId="{7B0189C4-B76D-48FF-ACB6-817DEBFE3390}" srcId="{56D089CE-987A-4133-8130-B07685798CBD}" destId="{BE72DCA4-2B37-4DC0-AD4E-D8E09595BC20}" srcOrd="0" destOrd="0" parTransId="{B79D6911-0B91-4B2B-8E47-27D3B237CBF4}" sibTransId="{B0421D10-FFB4-49AA-BB5E-0889AD6E5592}"/>
    <dgm:cxn modelId="{165B83C5-09F8-42AB-A4A2-6E4D7373458A}" type="presOf" srcId="{72E265FC-F595-4212-84AB-B7283AD19D9E}" destId="{0D53DBAC-2C1B-4566-9C76-268400AC4A22}" srcOrd="0" destOrd="0" presId="urn:microsoft.com/office/officeart/2005/8/layout/radial1"/>
    <dgm:cxn modelId="{D9FDA4CD-D6E5-4E8F-BCC8-8A6CE5448A1A}" type="presOf" srcId="{086DCA1E-D315-44A6-BD9F-40C03F47FCF8}" destId="{24714D4B-7C26-4340-9A30-6230C21079D5}" srcOrd="1" destOrd="0" presId="urn:microsoft.com/office/officeart/2005/8/layout/radial1"/>
    <dgm:cxn modelId="{545194D7-01CD-4991-9871-B96F083CF647}" srcId="{56D089CE-987A-4133-8130-B07685798CBD}" destId="{D3BC567E-DE03-4AD8-A55E-1042B404100B}" srcOrd="3" destOrd="0" parTransId="{086DCA1E-D315-44A6-BD9F-40C03F47FCF8}" sibTransId="{E4F551C6-C2E0-4D9B-9538-E1AD89B38EFF}"/>
    <dgm:cxn modelId="{9D234CDA-F081-4A1C-AED3-95882DCBDA5C}" srcId="{56D089CE-987A-4133-8130-B07685798CBD}" destId="{45FB5550-1964-4371-AA0D-F68E2ECAF6D9}" srcOrd="1" destOrd="0" parTransId="{70556DB3-A9AF-4BA7-8E6B-A03A2500DDF6}" sibTransId="{33F365E3-3A7B-46B1-981A-E9AC6BB8E37D}"/>
    <dgm:cxn modelId="{058F26E4-CE5C-4182-AE7E-4ED17CA59910}" type="presOf" srcId="{BE72DCA4-2B37-4DC0-AD4E-D8E09595BC20}" destId="{06168E57-971E-45F9-876D-EAEA6FF7DFDB}" srcOrd="0" destOrd="0" presId="urn:microsoft.com/office/officeart/2005/8/layout/radial1"/>
    <dgm:cxn modelId="{A15769F3-4270-4E5C-A80E-A144D003F719}" type="presOf" srcId="{72FDB845-DCA3-4761-A351-4EA79AD9F664}" destId="{F6618ECD-FA2B-4BAE-98AD-A48D2377CC35}" srcOrd="0" destOrd="0" presId="urn:microsoft.com/office/officeart/2005/8/layout/radial1"/>
    <dgm:cxn modelId="{DB20AE0F-B3E5-4F41-A9BB-6A62339BF5D7}" type="presParOf" srcId="{F6618ECD-FA2B-4BAE-98AD-A48D2377CC35}" destId="{FBAA1E50-40D6-4F2A-991B-0B802A8DE7A6}" srcOrd="0" destOrd="0" presId="urn:microsoft.com/office/officeart/2005/8/layout/radial1"/>
    <dgm:cxn modelId="{6FB89A10-37CF-4E83-ADEF-B421F449D6AE}" type="presParOf" srcId="{F6618ECD-FA2B-4BAE-98AD-A48D2377CC35}" destId="{E7811AF6-D016-4FC0-8B92-D0C344B80947}" srcOrd="1" destOrd="0" presId="urn:microsoft.com/office/officeart/2005/8/layout/radial1"/>
    <dgm:cxn modelId="{A26027E6-03C9-4DE2-93F1-17EE3576B5CD}" type="presParOf" srcId="{E7811AF6-D016-4FC0-8B92-D0C344B80947}" destId="{C2676415-FB08-4B25-9254-4479A29BE40F}" srcOrd="0" destOrd="0" presId="urn:microsoft.com/office/officeart/2005/8/layout/radial1"/>
    <dgm:cxn modelId="{1F89A158-0F4F-49F9-ADC9-03B4516BF4A6}" type="presParOf" srcId="{F6618ECD-FA2B-4BAE-98AD-A48D2377CC35}" destId="{06168E57-971E-45F9-876D-EAEA6FF7DFDB}" srcOrd="2" destOrd="0" presId="urn:microsoft.com/office/officeart/2005/8/layout/radial1"/>
    <dgm:cxn modelId="{D111AA6B-1C2D-4D79-9B83-49F9D3ADA217}" type="presParOf" srcId="{F6618ECD-FA2B-4BAE-98AD-A48D2377CC35}" destId="{14C68BCD-C90C-401B-BDD4-EEA34559E97F}" srcOrd="3" destOrd="0" presId="urn:microsoft.com/office/officeart/2005/8/layout/radial1"/>
    <dgm:cxn modelId="{AA57887F-55BB-4FB9-9D4D-7099C6B738DE}" type="presParOf" srcId="{14C68BCD-C90C-401B-BDD4-EEA34559E97F}" destId="{8F6E4817-1B11-49C7-9743-97F0E460A0B3}" srcOrd="0" destOrd="0" presId="urn:microsoft.com/office/officeart/2005/8/layout/radial1"/>
    <dgm:cxn modelId="{7A859D59-E6FB-478D-AA2E-154801148EF1}" type="presParOf" srcId="{F6618ECD-FA2B-4BAE-98AD-A48D2377CC35}" destId="{BBD2BBC1-C589-454B-A4A9-D0D8E0588B33}" srcOrd="4" destOrd="0" presId="urn:microsoft.com/office/officeart/2005/8/layout/radial1"/>
    <dgm:cxn modelId="{23852C3C-BCCD-4F8A-ACD3-A0901B976E45}" type="presParOf" srcId="{F6618ECD-FA2B-4BAE-98AD-A48D2377CC35}" destId="{F6A0EB79-0A06-44B6-8693-F85EE9C7353B}" srcOrd="5" destOrd="0" presId="urn:microsoft.com/office/officeart/2005/8/layout/radial1"/>
    <dgm:cxn modelId="{52F964EB-AB89-4756-AE4F-286EFC1F2171}" type="presParOf" srcId="{F6A0EB79-0A06-44B6-8693-F85EE9C7353B}" destId="{74303650-ACA7-4001-9626-328F045E3B9E}" srcOrd="0" destOrd="0" presId="urn:microsoft.com/office/officeart/2005/8/layout/radial1"/>
    <dgm:cxn modelId="{5661D9A9-742B-468F-87A6-2CE58A966EDC}" type="presParOf" srcId="{F6618ECD-FA2B-4BAE-98AD-A48D2377CC35}" destId="{0D53DBAC-2C1B-4566-9C76-268400AC4A22}" srcOrd="6" destOrd="0" presId="urn:microsoft.com/office/officeart/2005/8/layout/radial1"/>
    <dgm:cxn modelId="{4E3D5B7A-C497-4119-8895-BB179C2AF6E8}" type="presParOf" srcId="{F6618ECD-FA2B-4BAE-98AD-A48D2377CC35}" destId="{E86982ED-0B22-48F2-B55D-6F71C6A88450}" srcOrd="7" destOrd="0" presId="urn:microsoft.com/office/officeart/2005/8/layout/radial1"/>
    <dgm:cxn modelId="{74AE2D5E-9E37-44BF-AE04-771713CF21F0}" type="presParOf" srcId="{E86982ED-0B22-48F2-B55D-6F71C6A88450}" destId="{24714D4B-7C26-4340-9A30-6230C21079D5}" srcOrd="0" destOrd="0" presId="urn:microsoft.com/office/officeart/2005/8/layout/radial1"/>
    <dgm:cxn modelId="{33C69FAE-959F-4A47-A917-F8817B3F82FA}" type="presParOf" srcId="{F6618ECD-FA2B-4BAE-98AD-A48D2377CC35}" destId="{432B7283-A6A8-4A6E-842E-C0C80D7BFC89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F134A84-3265-4AF3-86D5-678CFBA17736}" type="doc">
      <dgm:prSet loTypeId="urn:microsoft.com/office/officeart/2005/8/layout/radial1" loCatId="cycle" qsTypeId="urn:microsoft.com/office/officeart/2005/8/quickstyle/simple5" qsCatId="simple" csTypeId="urn:microsoft.com/office/officeart/2005/8/colors/accent0_1" csCatId="mainScheme" phldr="1"/>
      <dgm:spPr/>
      <dgm:t>
        <a:bodyPr/>
        <a:lstStyle/>
        <a:p>
          <a:endParaRPr lang="fr-CA"/>
        </a:p>
      </dgm:t>
    </dgm:pt>
    <dgm:pt modelId="{A65E1A1B-9D04-433B-9BD0-91A9F008C956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900" b="1"/>
            <a:t>Qualité de vie des résidents de la zone d'étude</a:t>
          </a:r>
        </a:p>
      </dgm:t>
    </dgm:pt>
    <dgm:pt modelId="{50B6EF43-450F-4B64-BD19-3428A1F552A2}" type="parTrans" cxnId="{672464C7-F4A8-4485-A7EF-FAA689810E4F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28F2DB1B-5AFB-43D5-A037-7B61D31769D3}" type="sibTrans" cxnId="{672464C7-F4A8-4485-A7EF-FAA689810E4F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6134DE5F-5FD8-4A04-8517-24DCBD9CF72E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900"/>
            <a:t>Qualité de l'air</a:t>
          </a:r>
        </a:p>
      </dgm:t>
    </dgm:pt>
    <dgm:pt modelId="{1F9E3F6B-4E68-4B66-A5A2-17BA2069746F}" type="parTrans" cxnId="{BF221233-523F-4364-B14A-E771FF3737B6}">
      <dgm:prSet custT="1"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C52A1020-16F7-4D6E-AAFD-90FC5C096368}" type="sibTrans" cxnId="{BF221233-523F-4364-B14A-E771FF3737B6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7D689C12-B020-413C-BCE3-C44B7CBE4115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900"/>
            <a:t>Environnement sonore</a:t>
          </a:r>
        </a:p>
      </dgm:t>
    </dgm:pt>
    <dgm:pt modelId="{1E9FC992-AF30-48B3-95C0-6AB3EBA2CA55}" type="parTrans" cxnId="{610A67A5-693C-4E74-80CB-97BA9BC5760A}">
      <dgm:prSet custT="1"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9A850086-1C7F-4AD4-B258-D61660C70D9D}" type="sibTrans" cxnId="{610A67A5-693C-4E74-80CB-97BA9BC5760A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91DE7DAA-20B8-4B83-BB8D-03BD1BA4CFD7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900"/>
            <a:t>Paysage</a:t>
          </a:r>
        </a:p>
      </dgm:t>
    </dgm:pt>
    <dgm:pt modelId="{355DBF49-7F76-4F39-9027-FACD3198BC2C}" type="parTrans" cxnId="{F3F871E4-1043-4B4F-B398-C66577F81400}">
      <dgm:prSet custT="1"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998192C3-B096-46AB-B307-0F6A236A4D88}" type="sibTrans" cxnId="{F3F871E4-1043-4B4F-B398-C66577F81400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2A15F100-524F-439F-B1C7-64F666012623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900"/>
            <a:t>Qualité de vie et santé publique (allochtone)</a:t>
          </a:r>
        </a:p>
      </dgm:t>
    </dgm:pt>
    <dgm:pt modelId="{ADB7C7CC-5E30-4739-A1FA-C0302E277C7A}" type="parTrans" cxnId="{F6A388C3-F9B5-42F1-BEEB-13BDD7C005BB}">
      <dgm:prSet custT="1"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6F54738F-7141-422E-ABE2-274043833C58}" type="sibTrans" cxnId="{F6A388C3-F9B5-42F1-BEEB-13BDD7C005BB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848D7355-0D1B-432D-B29B-42813A868EE5}">
      <dgm:prSet phldrT="[Text]" custT="1"/>
      <dgm:spPr>
        <a:solidFill>
          <a:schemeClr val="bg1">
            <a:lumMod val="95000"/>
          </a:schemeClr>
        </a:solidFill>
      </dgm:spPr>
      <dgm:t>
        <a:bodyPr/>
        <a:lstStyle/>
        <a:p>
          <a:r>
            <a:rPr lang="fr-CA" sz="800" b="1" dirty="0">
              <a:solidFill>
                <a:schemeClr val="accent1"/>
              </a:solidFill>
            </a:rPr>
            <a:t>Qualité de vie et santé publique (autochtone)</a:t>
          </a:r>
        </a:p>
      </dgm:t>
    </dgm:pt>
    <dgm:pt modelId="{79160EEA-3139-46DF-867C-B0DF56232BD7}" type="parTrans" cxnId="{78A813E5-5825-4BED-AD78-820D9FDB2C81}">
      <dgm:prSet custT="1"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6649B3E7-BA05-4E47-AF82-831A6F328540}" type="sibTrans" cxnId="{78A813E5-5825-4BED-AD78-820D9FDB2C81}">
      <dgm:prSet/>
      <dgm:spPr/>
      <dgm:t>
        <a:bodyPr/>
        <a:lstStyle/>
        <a:p>
          <a:endParaRPr lang="fr-CA" sz="900">
            <a:solidFill>
              <a:schemeClr val="tx2"/>
            </a:solidFill>
          </a:endParaRPr>
        </a:p>
      </dgm:t>
    </dgm:pt>
    <dgm:pt modelId="{88790743-EFE2-4B48-A347-FF2AEFCD88B9}" type="pres">
      <dgm:prSet presAssocID="{7F134A84-3265-4AF3-86D5-678CFBA1773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07055B5-06AB-4D6D-884E-E56039C41E97}" type="pres">
      <dgm:prSet presAssocID="{A65E1A1B-9D04-433B-9BD0-91A9F008C956}" presName="centerShape" presStyleLbl="node0" presStyleIdx="0" presStyleCnt="1"/>
      <dgm:spPr/>
    </dgm:pt>
    <dgm:pt modelId="{DC34DF3C-5766-4849-9ACE-22199E291104}" type="pres">
      <dgm:prSet presAssocID="{1F9E3F6B-4E68-4B66-A5A2-17BA2069746F}" presName="Name9" presStyleLbl="parChTrans1D2" presStyleIdx="0" presStyleCnt="5"/>
      <dgm:spPr/>
    </dgm:pt>
    <dgm:pt modelId="{BCC0013B-B5A5-4938-B13B-C81A878179AA}" type="pres">
      <dgm:prSet presAssocID="{1F9E3F6B-4E68-4B66-A5A2-17BA2069746F}" presName="connTx" presStyleLbl="parChTrans1D2" presStyleIdx="0" presStyleCnt="5"/>
      <dgm:spPr/>
    </dgm:pt>
    <dgm:pt modelId="{EF4A91C7-472C-4E47-A289-4BF8EC2AB327}" type="pres">
      <dgm:prSet presAssocID="{6134DE5F-5FD8-4A04-8517-24DCBD9CF72E}" presName="node" presStyleLbl="node1" presStyleIdx="0" presStyleCnt="5">
        <dgm:presLayoutVars>
          <dgm:bulletEnabled val="1"/>
        </dgm:presLayoutVars>
      </dgm:prSet>
      <dgm:spPr/>
    </dgm:pt>
    <dgm:pt modelId="{AB394A56-CE45-44CB-B305-7041E02D9ECE}" type="pres">
      <dgm:prSet presAssocID="{1E9FC992-AF30-48B3-95C0-6AB3EBA2CA55}" presName="Name9" presStyleLbl="parChTrans1D2" presStyleIdx="1" presStyleCnt="5"/>
      <dgm:spPr/>
    </dgm:pt>
    <dgm:pt modelId="{1B8BFBD6-4506-4849-AF20-60C280B56936}" type="pres">
      <dgm:prSet presAssocID="{1E9FC992-AF30-48B3-95C0-6AB3EBA2CA55}" presName="connTx" presStyleLbl="parChTrans1D2" presStyleIdx="1" presStyleCnt="5"/>
      <dgm:spPr/>
    </dgm:pt>
    <dgm:pt modelId="{2DD91AB3-7B30-4D19-A852-A93F9B9ECE12}" type="pres">
      <dgm:prSet presAssocID="{7D689C12-B020-413C-BCE3-C44B7CBE4115}" presName="node" presStyleLbl="node1" presStyleIdx="1" presStyleCnt="5">
        <dgm:presLayoutVars>
          <dgm:bulletEnabled val="1"/>
        </dgm:presLayoutVars>
      </dgm:prSet>
      <dgm:spPr/>
    </dgm:pt>
    <dgm:pt modelId="{4CB986EC-07E5-41E7-8DFC-CAB572890BBA}" type="pres">
      <dgm:prSet presAssocID="{355DBF49-7F76-4F39-9027-FACD3198BC2C}" presName="Name9" presStyleLbl="parChTrans1D2" presStyleIdx="2" presStyleCnt="5"/>
      <dgm:spPr/>
    </dgm:pt>
    <dgm:pt modelId="{870B803A-16C2-4ED3-9D01-FD5F2445BB7F}" type="pres">
      <dgm:prSet presAssocID="{355DBF49-7F76-4F39-9027-FACD3198BC2C}" presName="connTx" presStyleLbl="parChTrans1D2" presStyleIdx="2" presStyleCnt="5"/>
      <dgm:spPr/>
    </dgm:pt>
    <dgm:pt modelId="{B9D6D477-13B3-4782-896C-E85B60286ECA}" type="pres">
      <dgm:prSet presAssocID="{91DE7DAA-20B8-4B83-BB8D-03BD1BA4CFD7}" presName="node" presStyleLbl="node1" presStyleIdx="2" presStyleCnt="5">
        <dgm:presLayoutVars>
          <dgm:bulletEnabled val="1"/>
        </dgm:presLayoutVars>
      </dgm:prSet>
      <dgm:spPr/>
    </dgm:pt>
    <dgm:pt modelId="{CBFF954C-3F6A-4693-B7AB-4E934C9C9E35}" type="pres">
      <dgm:prSet presAssocID="{ADB7C7CC-5E30-4739-A1FA-C0302E277C7A}" presName="Name9" presStyleLbl="parChTrans1D2" presStyleIdx="3" presStyleCnt="5"/>
      <dgm:spPr/>
    </dgm:pt>
    <dgm:pt modelId="{E5841150-7E06-417C-953B-30729CB78B8E}" type="pres">
      <dgm:prSet presAssocID="{ADB7C7CC-5E30-4739-A1FA-C0302E277C7A}" presName="connTx" presStyleLbl="parChTrans1D2" presStyleIdx="3" presStyleCnt="5"/>
      <dgm:spPr/>
    </dgm:pt>
    <dgm:pt modelId="{64CA57C8-CA40-4F1C-83EB-4C0588557B2B}" type="pres">
      <dgm:prSet presAssocID="{2A15F100-524F-439F-B1C7-64F666012623}" presName="node" presStyleLbl="node1" presStyleIdx="3" presStyleCnt="5">
        <dgm:presLayoutVars>
          <dgm:bulletEnabled val="1"/>
        </dgm:presLayoutVars>
      </dgm:prSet>
      <dgm:spPr/>
    </dgm:pt>
    <dgm:pt modelId="{AE882536-2E83-4D27-8D4A-C575C00E42C0}" type="pres">
      <dgm:prSet presAssocID="{79160EEA-3139-46DF-867C-B0DF56232BD7}" presName="Name9" presStyleLbl="parChTrans1D2" presStyleIdx="4" presStyleCnt="5"/>
      <dgm:spPr/>
    </dgm:pt>
    <dgm:pt modelId="{0723BEB0-ABA5-4589-859A-EA0A3C0A22E6}" type="pres">
      <dgm:prSet presAssocID="{79160EEA-3139-46DF-867C-B0DF56232BD7}" presName="connTx" presStyleLbl="parChTrans1D2" presStyleIdx="4" presStyleCnt="5"/>
      <dgm:spPr/>
    </dgm:pt>
    <dgm:pt modelId="{FE67CC09-F73A-4F86-A8ED-F935EFD691C3}" type="pres">
      <dgm:prSet presAssocID="{848D7355-0D1B-432D-B29B-42813A868EE5}" presName="node" presStyleLbl="node1" presStyleIdx="4" presStyleCnt="5">
        <dgm:presLayoutVars>
          <dgm:bulletEnabled val="1"/>
        </dgm:presLayoutVars>
      </dgm:prSet>
      <dgm:spPr/>
    </dgm:pt>
  </dgm:ptLst>
  <dgm:cxnLst>
    <dgm:cxn modelId="{27B3AC01-F6ED-4396-B74B-9B2FFC720F64}" type="presOf" srcId="{7F134A84-3265-4AF3-86D5-678CFBA17736}" destId="{88790743-EFE2-4B48-A347-FF2AEFCD88B9}" srcOrd="0" destOrd="0" presId="urn:microsoft.com/office/officeart/2005/8/layout/radial1"/>
    <dgm:cxn modelId="{F50C2417-3100-4EE7-AB80-4AC8C5850FAF}" type="presOf" srcId="{ADB7C7CC-5E30-4739-A1FA-C0302E277C7A}" destId="{CBFF954C-3F6A-4693-B7AB-4E934C9C9E35}" srcOrd="0" destOrd="0" presId="urn:microsoft.com/office/officeart/2005/8/layout/radial1"/>
    <dgm:cxn modelId="{F0A62D1E-AA9A-432E-8AB4-174F7D9290BE}" type="presOf" srcId="{2A15F100-524F-439F-B1C7-64F666012623}" destId="{64CA57C8-CA40-4F1C-83EB-4C0588557B2B}" srcOrd="0" destOrd="0" presId="urn:microsoft.com/office/officeart/2005/8/layout/radial1"/>
    <dgm:cxn modelId="{7AD5E725-B1CD-4EDB-B9D8-C6F38A70F6C1}" type="presOf" srcId="{7D689C12-B020-413C-BCE3-C44B7CBE4115}" destId="{2DD91AB3-7B30-4D19-A852-A93F9B9ECE12}" srcOrd="0" destOrd="0" presId="urn:microsoft.com/office/officeart/2005/8/layout/radial1"/>
    <dgm:cxn modelId="{BF221233-523F-4364-B14A-E771FF3737B6}" srcId="{A65E1A1B-9D04-433B-9BD0-91A9F008C956}" destId="{6134DE5F-5FD8-4A04-8517-24DCBD9CF72E}" srcOrd="0" destOrd="0" parTransId="{1F9E3F6B-4E68-4B66-A5A2-17BA2069746F}" sibTransId="{C52A1020-16F7-4D6E-AAFD-90FC5C096368}"/>
    <dgm:cxn modelId="{8BBDD835-63FF-440A-82D3-D61ACBD3D74F}" type="presOf" srcId="{91DE7DAA-20B8-4B83-BB8D-03BD1BA4CFD7}" destId="{B9D6D477-13B3-4782-896C-E85B60286ECA}" srcOrd="0" destOrd="0" presId="urn:microsoft.com/office/officeart/2005/8/layout/radial1"/>
    <dgm:cxn modelId="{7438C13A-09CA-4C2C-B02B-F5D91729EB35}" type="presOf" srcId="{79160EEA-3139-46DF-867C-B0DF56232BD7}" destId="{0723BEB0-ABA5-4589-859A-EA0A3C0A22E6}" srcOrd="1" destOrd="0" presId="urn:microsoft.com/office/officeart/2005/8/layout/radial1"/>
    <dgm:cxn modelId="{5FB3A863-72B3-415C-B53F-D65BAFD9A0C0}" type="presOf" srcId="{355DBF49-7F76-4F39-9027-FACD3198BC2C}" destId="{4CB986EC-07E5-41E7-8DFC-CAB572890BBA}" srcOrd="0" destOrd="0" presId="urn:microsoft.com/office/officeart/2005/8/layout/radial1"/>
    <dgm:cxn modelId="{DFBCCE4C-2684-407A-AC28-AA354B047FCA}" type="presOf" srcId="{355DBF49-7F76-4F39-9027-FACD3198BC2C}" destId="{870B803A-16C2-4ED3-9D01-FD5F2445BB7F}" srcOrd="1" destOrd="0" presId="urn:microsoft.com/office/officeart/2005/8/layout/radial1"/>
    <dgm:cxn modelId="{05A3AA4E-C58A-413E-AE67-1F85AE112E35}" type="presOf" srcId="{79160EEA-3139-46DF-867C-B0DF56232BD7}" destId="{AE882536-2E83-4D27-8D4A-C575C00E42C0}" srcOrd="0" destOrd="0" presId="urn:microsoft.com/office/officeart/2005/8/layout/radial1"/>
    <dgm:cxn modelId="{B733C853-24F5-46C1-B111-F9FE6D73B521}" type="presOf" srcId="{848D7355-0D1B-432D-B29B-42813A868EE5}" destId="{FE67CC09-F73A-4F86-A8ED-F935EFD691C3}" srcOrd="0" destOrd="0" presId="urn:microsoft.com/office/officeart/2005/8/layout/radial1"/>
    <dgm:cxn modelId="{5C377058-4B51-4D4C-AD76-F9715BB77B76}" type="presOf" srcId="{1E9FC992-AF30-48B3-95C0-6AB3EBA2CA55}" destId="{1B8BFBD6-4506-4849-AF20-60C280B56936}" srcOrd="1" destOrd="0" presId="urn:microsoft.com/office/officeart/2005/8/layout/radial1"/>
    <dgm:cxn modelId="{FA1B195A-27B1-4E48-8201-586B3B4CBE82}" type="presOf" srcId="{1F9E3F6B-4E68-4B66-A5A2-17BA2069746F}" destId="{BCC0013B-B5A5-4938-B13B-C81A878179AA}" srcOrd="1" destOrd="0" presId="urn:microsoft.com/office/officeart/2005/8/layout/radial1"/>
    <dgm:cxn modelId="{4E685A7B-0752-4148-96CC-BBBAFAE4FC8B}" type="presOf" srcId="{1E9FC992-AF30-48B3-95C0-6AB3EBA2CA55}" destId="{AB394A56-CE45-44CB-B305-7041E02D9ECE}" srcOrd="0" destOrd="0" presId="urn:microsoft.com/office/officeart/2005/8/layout/radial1"/>
    <dgm:cxn modelId="{6E950997-0E2E-4122-9FA2-1B3405775C1C}" type="presOf" srcId="{A65E1A1B-9D04-433B-9BD0-91A9F008C956}" destId="{207055B5-06AB-4D6D-884E-E56039C41E97}" srcOrd="0" destOrd="0" presId="urn:microsoft.com/office/officeart/2005/8/layout/radial1"/>
    <dgm:cxn modelId="{E3EA98A1-831C-4B35-B36B-E04AC4A041A6}" type="presOf" srcId="{ADB7C7CC-5E30-4739-A1FA-C0302E277C7A}" destId="{E5841150-7E06-417C-953B-30729CB78B8E}" srcOrd="1" destOrd="0" presId="urn:microsoft.com/office/officeart/2005/8/layout/radial1"/>
    <dgm:cxn modelId="{610A67A5-693C-4E74-80CB-97BA9BC5760A}" srcId="{A65E1A1B-9D04-433B-9BD0-91A9F008C956}" destId="{7D689C12-B020-413C-BCE3-C44B7CBE4115}" srcOrd="1" destOrd="0" parTransId="{1E9FC992-AF30-48B3-95C0-6AB3EBA2CA55}" sibTransId="{9A850086-1C7F-4AD4-B258-D61660C70D9D}"/>
    <dgm:cxn modelId="{F6A388C3-F9B5-42F1-BEEB-13BDD7C005BB}" srcId="{A65E1A1B-9D04-433B-9BD0-91A9F008C956}" destId="{2A15F100-524F-439F-B1C7-64F666012623}" srcOrd="3" destOrd="0" parTransId="{ADB7C7CC-5E30-4739-A1FA-C0302E277C7A}" sibTransId="{6F54738F-7141-422E-ABE2-274043833C58}"/>
    <dgm:cxn modelId="{672464C7-F4A8-4485-A7EF-FAA689810E4F}" srcId="{7F134A84-3265-4AF3-86D5-678CFBA17736}" destId="{A65E1A1B-9D04-433B-9BD0-91A9F008C956}" srcOrd="0" destOrd="0" parTransId="{50B6EF43-450F-4B64-BD19-3428A1F552A2}" sibTransId="{28F2DB1B-5AFB-43D5-A037-7B61D31769D3}"/>
    <dgm:cxn modelId="{36477BCA-C17F-4CA3-969D-57D373DCAB19}" type="presOf" srcId="{1F9E3F6B-4E68-4B66-A5A2-17BA2069746F}" destId="{DC34DF3C-5766-4849-9ACE-22199E291104}" srcOrd="0" destOrd="0" presId="urn:microsoft.com/office/officeart/2005/8/layout/radial1"/>
    <dgm:cxn modelId="{B8FE83D6-3A63-431C-9193-98BE9B82A180}" type="presOf" srcId="{6134DE5F-5FD8-4A04-8517-24DCBD9CF72E}" destId="{EF4A91C7-472C-4E47-A289-4BF8EC2AB327}" srcOrd="0" destOrd="0" presId="urn:microsoft.com/office/officeart/2005/8/layout/radial1"/>
    <dgm:cxn modelId="{F3F871E4-1043-4B4F-B398-C66577F81400}" srcId="{A65E1A1B-9D04-433B-9BD0-91A9F008C956}" destId="{91DE7DAA-20B8-4B83-BB8D-03BD1BA4CFD7}" srcOrd="2" destOrd="0" parTransId="{355DBF49-7F76-4F39-9027-FACD3198BC2C}" sibTransId="{998192C3-B096-46AB-B307-0F6A236A4D88}"/>
    <dgm:cxn modelId="{78A813E5-5825-4BED-AD78-820D9FDB2C81}" srcId="{A65E1A1B-9D04-433B-9BD0-91A9F008C956}" destId="{848D7355-0D1B-432D-B29B-42813A868EE5}" srcOrd="4" destOrd="0" parTransId="{79160EEA-3139-46DF-867C-B0DF56232BD7}" sibTransId="{6649B3E7-BA05-4E47-AF82-831A6F328540}"/>
    <dgm:cxn modelId="{FCE30969-40ED-45AE-961A-632FA1F9D5C7}" type="presParOf" srcId="{88790743-EFE2-4B48-A347-FF2AEFCD88B9}" destId="{207055B5-06AB-4D6D-884E-E56039C41E97}" srcOrd="0" destOrd="0" presId="urn:microsoft.com/office/officeart/2005/8/layout/radial1"/>
    <dgm:cxn modelId="{580EEFC1-5356-472B-B492-ACFA83D216B1}" type="presParOf" srcId="{88790743-EFE2-4B48-A347-FF2AEFCD88B9}" destId="{DC34DF3C-5766-4849-9ACE-22199E291104}" srcOrd="1" destOrd="0" presId="urn:microsoft.com/office/officeart/2005/8/layout/radial1"/>
    <dgm:cxn modelId="{312BAFE6-654C-4EF7-9FBB-05BD9E4E0DF0}" type="presParOf" srcId="{DC34DF3C-5766-4849-9ACE-22199E291104}" destId="{BCC0013B-B5A5-4938-B13B-C81A878179AA}" srcOrd="0" destOrd="0" presId="urn:microsoft.com/office/officeart/2005/8/layout/radial1"/>
    <dgm:cxn modelId="{D49A1B47-4D86-41C3-A5A2-04C1F1A29426}" type="presParOf" srcId="{88790743-EFE2-4B48-A347-FF2AEFCD88B9}" destId="{EF4A91C7-472C-4E47-A289-4BF8EC2AB327}" srcOrd="2" destOrd="0" presId="urn:microsoft.com/office/officeart/2005/8/layout/radial1"/>
    <dgm:cxn modelId="{D4745ED3-439C-4FAB-9116-36A4ECC910A5}" type="presParOf" srcId="{88790743-EFE2-4B48-A347-FF2AEFCD88B9}" destId="{AB394A56-CE45-44CB-B305-7041E02D9ECE}" srcOrd="3" destOrd="0" presId="urn:microsoft.com/office/officeart/2005/8/layout/radial1"/>
    <dgm:cxn modelId="{510DF12C-5232-4394-B59D-635BC83BB0F0}" type="presParOf" srcId="{AB394A56-CE45-44CB-B305-7041E02D9ECE}" destId="{1B8BFBD6-4506-4849-AF20-60C280B56936}" srcOrd="0" destOrd="0" presId="urn:microsoft.com/office/officeart/2005/8/layout/radial1"/>
    <dgm:cxn modelId="{59CFB626-D97E-4BB3-B1E3-B6BD6BE9ED4A}" type="presParOf" srcId="{88790743-EFE2-4B48-A347-FF2AEFCD88B9}" destId="{2DD91AB3-7B30-4D19-A852-A93F9B9ECE12}" srcOrd="4" destOrd="0" presId="urn:microsoft.com/office/officeart/2005/8/layout/radial1"/>
    <dgm:cxn modelId="{AECA9A75-EFAE-403B-8EF2-771B015AAC30}" type="presParOf" srcId="{88790743-EFE2-4B48-A347-FF2AEFCD88B9}" destId="{4CB986EC-07E5-41E7-8DFC-CAB572890BBA}" srcOrd="5" destOrd="0" presId="urn:microsoft.com/office/officeart/2005/8/layout/radial1"/>
    <dgm:cxn modelId="{8B2DAE83-6352-46D8-8721-BFE646C64905}" type="presParOf" srcId="{4CB986EC-07E5-41E7-8DFC-CAB572890BBA}" destId="{870B803A-16C2-4ED3-9D01-FD5F2445BB7F}" srcOrd="0" destOrd="0" presId="urn:microsoft.com/office/officeart/2005/8/layout/radial1"/>
    <dgm:cxn modelId="{A080C46C-4F0F-4626-AEC5-8C22BE5C389A}" type="presParOf" srcId="{88790743-EFE2-4B48-A347-FF2AEFCD88B9}" destId="{B9D6D477-13B3-4782-896C-E85B60286ECA}" srcOrd="6" destOrd="0" presId="urn:microsoft.com/office/officeart/2005/8/layout/radial1"/>
    <dgm:cxn modelId="{96A1DBD8-4CDC-4303-9FD7-E50214D95258}" type="presParOf" srcId="{88790743-EFE2-4B48-A347-FF2AEFCD88B9}" destId="{CBFF954C-3F6A-4693-B7AB-4E934C9C9E35}" srcOrd="7" destOrd="0" presId="urn:microsoft.com/office/officeart/2005/8/layout/radial1"/>
    <dgm:cxn modelId="{829DC0B5-0B61-4489-842B-72CEF85A4A66}" type="presParOf" srcId="{CBFF954C-3F6A-4693-B7AB-4E934C9C9E35}" destId="{E5841150-7E06-417C-953B-30729CB78B8E}" srcOrd="0" destOrd="0" presId="urn:microsoft.com/office/officeart/2005/8/layout/radial1"/>
    <dgm:cxn modelId="{68D4CE99-43AA-45C9-8082-DC2FB0D9FA50}" type="presParOf" srcId="{88790743-EFE2-4B48-A347-FF2AEFCD88B9}" destId="{64CA57C8-CA40-4F1C-83EB-4C0588557B2B}" srcOrd="8" destOrd="0" presId="urn:microsoft.com/office/officeart/2005/8/layout/radial1"/>
    <dgm:cxn modelId="{3005E7FA-58FB-486F-9926-1DE09F8C30F8}" type="presParOf" srcId="{88790743-EFE2-4B48-A347-FF2AEFCD88B9}" destId="{AE882536-2E83-4D27-8D4A-C575C00E42C0}" srcOrd="9" destOrd="0" presId="urn:microsoft.com/office/officeart/2005/8/layout/radial1"/>
    <dgm:cxn modelId="{E8ADA24A-9CDC-43AA-837F-3E59B43479AB}" type="presParOf" srcId="{AE882536-2E83-4D27-8D4A-C575C00E42C0}" destId="{0723BEB0-ABA5-4589-859A-EA0A3C0A22E6}" srcOrd="0" destOrd="0" presId="urn:microsoft.com/office/officeart/2005/8/layout/radial1"/>
    <dgm:cxn modelId="{DB8E8B84-8B2A-4FE7-BB37-7AE65A8B89FB}" type="presParOf" srcId="{88790743-EFE2-4B48-A347-FF2AEFCD88B9}" destId="{FE67CC09-F73A-4F86-A8ED-F935EFD691C3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B256734-EF04-4D7F-9C6E-DD6DD41F7876}" type="doc">
      <dgm:prSet loTypeId="urn:microsoft.com/office/officeart/2005/8/layout/radial1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fr-CA"/>
        </a:p>
      </dgm:t>
    </dgm:pt>
    <dgm:pt modelId="{3C196922-881A-44F5-8FE7-FBE74A6BEDA7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900" b="1">
              <a:solidFill>
                <a:schemeClr val="tx2"/>
              </a:solidFill>
            </a:rPr>
            <a:t>Protection des eaux souterraines et des MHH</a:t>
          </a:r>
        </a:p>
      </dgm:t>
    </dgm:pt>
    <dgm:pt modelId="{E4C354BD-EECA-4303-ABA1-9855DBD4C581}" type="parTrans" cxnId="{FCDE1170-50C6-44F2-A127-F7F6B7D9F75C}">
      <dgm:prSet/>
      <dgm:spPr/>
      <dgm:t>
        <a:bodyPr/>
        <a:lstStyle/>
        <a:p>
          <a:endParaRPr lang="fr-CA" sz="1000"/>
        </a:p>
      </dgm:t>
    </dgm:pt>
    <dgm:pt modelId="{76DE2CDB-C1A7-4153-9A6B-670A8FD1D6C3}" type="sibTrans" cxnId="{FCDE1170-50C6-44F2-A127-F7F6B7D9F75C}">
      <dgm:prSet/>
      <dgm:spPr/>
      <dgm:t>
        <a:bodyPr/>
        <a:lstStyle/>
        <a:p>
          <a:endParaRPr lang="fr-CA" sz="1000"/>
        </a:p>
      </dgm:t>
    </dgm:pt>
    <dgm:pt modelId="{9A8B017E-FE06-4FB9-838C-068B9400541A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Qualité de vie et santé publique </a:t>
          </a:r>
          <a:r>
            <a:rPr lang="fr-CA" sz="900">
              <a:solidFill>
                <a:schemeClr val="tx2"/>
              </a:solidFill>
            </a:rPr>
            <a:t>(allochtone)</a:t>
          </a:r>
        </a:p>
      </dgm:t>
    </dgm:pt>
    <dgm:pt modelId="{8EA7E8F1-6556-4686-ADBC-D7A3924C2773}" type="parTrans" cxnId="{BC0752A6-364F-469E-BFD2-07FE1B5321F9}">
      <dgm:prSet custT="1"/>
      <dgm:spPr/>
      <dgm:t>
        <a:bodyPr/>
        <a:lstStyle/>
        <a:p>
          <a:endParaRPr lang="fr-CA" sz="1000"/>
        </a:p>
      </dgm:t>
    </dgm:pt>
    <dgm:pt modelId="{3E48DA9D-1657-401F-A9A9-101B66FEF9C9}" type="sibTrans" cxnId="{BC0752A6-364F-469E-BFD2-07FE1B5321F9}">
      <dgm:prSet/>
      <dgm:spPr/>
      <dgm:t>
        <a:bodyPr/>
        <a:lstStyle/>
        <a:p>
          <a:endParaRPr lang="fr-CA" sz="1000"/>
        </a:p>
      </dgm:t>
    </dgm:pt>
    <dgm:pt modelId="{BC36E578-DC5B-41F0-B938-CD6E463EA1F3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800" b="1" dirty="0">
              <a:solidFill>
                <a:srgbClr val="FF0000"/>
              </a:solidFill>
            </a:rPr>
            <a:t>Qualité de vie et santé publique (autochtone)</a:t>
          </a:r>
        </a:p>
      </dgm:t>
    </dgm:pt>
    <dgm:pt modelId="{1649A579-47F1-4680-9604-1957D254403D}" type="parTrans" cxnId="{1EC629BB-B6A7-4DE4-88EE-4862CFAFA14C}">
      <dgm:prSet custT="1"/>
      <dgm:spPr/>
      <dgm:t>
        <a:bodyPr/>
        <a:lstStyle/>
        <a:p>
          <a:endParaRPr lang="fr-CA" sz="1000"/>
        </a:p>
      </dgm:t>
    </dgm:pt>
    <dgm:pt modelId="{E7C64BA4-625C-494E-A642-9F6311461818}" type="sibTrans" cxnId="{1EC629BB-B6A7-4DE4-88EE-4862CFAFA14C}">
      <dgm:prSet/>
      <dgm:spPr/>
      <dgm:t>
        <a:bodyPr/>
        <a:lstStyle/>
        <a:p>
          <a:endParaRPr lang="fr-CA" sz="1000"/>
        </a:p>
      </dgm:t>
    </dgm:pt>
    <dgm:pt modelId="{484004D7-3C6F-4A12-881E-71B57DB20B75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Utilisation du territoire</a:t>
          </a:r>
        </a:p>
      </dgm:t>
    </dgm:pt>
    <dgm:pt modelId="{918F8687-E62D-48EE-98A6-ECBE625C6C95}" type="parTrans" cxnId="{B56DDC27-0032-4458-8AD4-E3F4C9422CB7}">
      <dgm:prSet custT="1"/>
      <dgm:spPr/>
      <dgm:t>
        <a:bodyPr/>
        <a:lstStyle/>
        <a:p>
          <a:endParaRPr lang="fr-CA" sz="1000"/>
        </a:p>
      </dgm:t>
    </dgm:pt>
    <dgm:pt modelId="{082CD6AF-6E7B-4FF6-A9AF-6C0E84069C58}" type="sibTrans" cxnId="{B56DDC27-0032-4458-8AD4-E3F4C9422CB7}">
      <dgm:prSet/>
      <dgm:spPr/>
      <dgm:t>
        <a:bodyPr/>
        <a:lstStyle/>
        <a:p>
          <a:endParaRPr lang="fr-CA" sz="1000"/>
        </a:p>
      </dgm:t>
    </dgm:pt>
    <dgm:pt modelId="{51E15BF6-01DF-4A6A-83B5-455CDA418162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Qualité des eaux de surface &amp; </a:t>
          </a:r>
          <a:r>
            <a:rPr lang="fr-CA" sz="900">
              <a:solidFill>
                <a:schemeClr val="tx2"/>
              </a:solidFill>
            </a:rPr>
            <a:t>souterraines</a:t>
          </a:r>
          <a:endParaRPr lang="fr-CA" sz="1000">
            <a:solidFill>
              <a:schemeClr val="tx2"/>
            </a:solidFill>
          </a:endParaRPr>
        </a:p>
      </dgm:t>
    </dgm:pt>
    <dgm:pt modelId="{CDEABBC2-FD94-4FE7-9CC3-C0974FDD6B06}" type="parTrans" cxnId="{559B1925-086C-4BCE-ABFB-1755A5E78A06}">
      <dgm:prSet custT="1"/>
      <dgm:spPr/>
      <dgm:t>
        <a:bodyPr/>
        <a:lstStyle/>
        <a:p>
          <a:endParaRPr lang="fr-CA" sz="1000"/>
        </a:p>
      </dgm:t>
    </dgm:pt>
    <dgm:pt modelId="{46A93FD3-2B84-4394-91ED-BF7223F17288}" type="sibTrans" cxnId="{559B1925-086C-4BCE-ABFB-1755A5E78A06}">
      <dgm:prSet/>
      <dgm:spPr/>
      <dgm:t>
        <a:bodyPr/>
        <a:lstStyle/>
        <a:p>
          <a:endParaRPr lang="fr-CA" sz="1000"/>
        </a:p>
      </dgm:t>
    </dgm:pt>
    <dgm:pt modelId="{1606974A-20FB-4578-ACF8-05B0E89EB864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Milieux humides</a:t>
          </a:r>
        </a:p>
      </dgm:t>
    </dgm:pt>
    <dgm:pt modelId="{CF0760E1-71F1-4A18-A446-471DF3E09667}" type="parTrans" cxnId="{36AB4F7B-8721-49E3-9C3F-91A86DA43BB7}">
      <dgm:prSet custT="1"/>
      <dgm:spPr/>
      <dgm:t>
        <a:bodyPr/>
        <a:lstStyle/>
        <a:p>
          <a:endParaRPr lang="fr-CA" sz="1000"/>
        </a:p>
      </dgm:t>
    </dgm:pt>
    <dgm:pt modelId="{3AAA115A-E819-403A-BE04-4F10C9213126}" type="sibTrans" cxnId="{36AB4F7B-8721-49E3-9C3F-91A86DA43BB7}">
      <dgm:prSet/>
      <dgm:spPr/>
      <dgm:t>
        <a:bodyPr/>
        <a:lstStyle/>
        <a:p>
          <a:endParaRPr lang="fr-CA" sz="1000"/>
        </a:p>
      </dgm:t>
    </dgm:pt>
    <dgm:pt modelId="{B1243996-A45F-44A9-B1FF-0100F839297E}">
      <dgm:prSet phldrT="[Text]" custT="1"/>
      <dgm:spPr>
        <a:solidFill>
          <a:schemeClr val="accent6"/>
        </a:solidFill>
      </dgm:spPr>
      <dgm:t>
        <a:bodyPr/>
        <a:lstStyle/>
        <a:p>
          <a:r>
            <a:rPr lang="fr-CA" sz="1000">
              <a:solidFill>
                <a:schemeClr val="tx2"/>
              </a:solidFill>
            </a:rPr>
            <a:t>Qualité des sols</a:t>
          </a:r>
        </a:p>
      </dgm:t>
    </dgm:pt>
    <dgm:pt modelId="{90624F69-E003-4107-822F-BB9FA83C5803}" type="parTrans" cxnId="{060CC249-685C-4411-9E2F-36A8B3222B67}">
      <dgm:prSet custT="1"/>
      <dgm:spPr/>
      <dgm:t>
        <a:bodyPr/>
        <a:lstStyle/>
        <a:p>
          <a:endParaRPr lang="fr-CA" sz="1000"/>
        </a:p>
      </dgm:t>
    </dgm:pt>
    <dgm:pt modelId="{F4EE67B7-9EF5-4FE4-BCE0-16644D368325}" type="sibTrans" cxnId="{060CC249-685C-4411-9E2F-36A8B3222B67}">
      <dgm:prSet/>
      <dgm:spPr/>
      <dgm:t>
        <a:bodyPr/>
        <a:lstStyle/>
        <a:p>
          <a:endParaRPr lang="fr-CA" sz="1000"/>
        </a:p>
      </dgm:t>
    </dgm:pt>
    <dgm:pt modelId="{DEC0A6CD-137E-4ACB-8CF7-4F3A873A72B1}" type="pres">
      <dgm:prSet presAssocID="{CB256734-EF04-4D7F-9C6E-DD6DD41F7876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4B5462D-66E4-4B9D-9F52-4A7D2E05531B}" type="pres">
      <dgm:prSet presAssocID="{3C196922-881A-44F5-8FE7-FBE74A6BEDA7}" presName="centerShape" presStyleLbl="node0" presStyleIdx="0" presStyleCnt="1" custScaleX="114121" custScaleY="116452"/>
      <dgm:spPr/>
    </dgm:pt>
    <dgm:pt modelId="{78FE5A1C-30A4-470B-938E-DE927124041D}" type="pres">
      <dgm:prSet presAssocID="{8EA7E8F1-6556-4686-ADBC-D7A3924C2773}" presName="Name9" presStyleLbl="parChTrans1D2" presStyleIdx="0" presStyleCnt="6"/>
      <dgm:spPr/>
    </dgm:pt>
    <dgm:pt modelId="{B73C16A4-DC56-4C49-AADC-5B9C0CDB4E1B}" type="pres">
      <dgm:prSet presAssocID="{8EA7E8F1-6556-4686-ADBC-D7A3924C2773}" presName="connTx" presStyleLbl="parChTrans1D2" presStyleIdx="0" presStyleCnt="6"/>
      <dgm:spPr/>
    </dgm:pt>
    <dgm:pt modelId="{341E5655-E86E-4F29-B7FB-8141B471F0E1}" type="pres">
      <dgm:prSet presAssocID="{9A8B017E-FE06-4FB9-838C-068B9400541A}" presName="node" presStyleLbl="node1" presStyleIdx="0" presStyleCnt="6">
        <dgm:presLayoutVars>
          <dgm:bulletEnabled val="1"/>
        </dgm:presLayoutVars>
      </dgm:prSet>
      <dgm:spPr/>
    </dgm:pt>
    <dgm:pt modelId="{EF34B466-0FAA-4382-8DC7-6B38BD0A7849}" type="pres">
      <dgm:prSet presAssocID="{1649A579-47F1-4680-9604-1957D254403D}" presName="Name9" presStyleLbl="parChTrans1D2" presStyleIdx="1" presStyleCnt="6"/>
      <dgm:spPr/>
    </dgm:pt>
    <dgm:pt modelId="{BF4F6BA3-FC38-4874-AD5E-E0EB5800060A}" type="pres">
      <dgm:prSet presAssocID="{1649A579-47F1-4680-9604-1957D254403D}" presName="connTx" presStyleLbl="parChTrans1D2" presStyleIdx="1" presStyleCnt="6"/>
      <dgm:spPr/>
    </dgm:pt>
    <dgm:pt modelId="{529B1FD4-82E6-47D6-9F7E-6581C259492A}" type="pres">
      <dgm:prSet presAssocID="{BC36E578-DC5B-41F0-B938-CD6E463EA1F3}" presName="node" presStyleLbl="node1" presStyleIdx="1" presStyleCnt="6">
        <dgm:presLayoutVars>
          <dgm:bulletEnabled val="1"/>
        </dgm:presLayoutVars>
      </dgm:prSet>
      <dgm:spPr/>
    </dgm:pt>
    <dgm:pt modelId="{EE2EE7E8-79AC-4EAB-8A18-B410CD757784}" type="pres">
      <dgm:prSet presAssocID="{918F8687-E62D-48EE-98A6-ECBE625C6C95}" presName="Name9" presStyleLbl="parChTrans1D2" presStyleIdx="2" presStyleCnt="6"/>
      <dgm:spPr/>
    </dgm:pt>
    <dgm:pt modelId="{CC0C8893-B545-4420-A17C-84C97C5235D5}" type="pres">
      <dgm:prSet presAssocID="{918F8687-E62D-48EE-98A6-ECBE625C6C95}" presName="connTx" presStyleLbl="parChTrans1D2" presStyleIdx="2" presStyleCnt="6"/>
      <dgm:spPr/>
    </dgm:pt>
    <dgm:pt modelId="{882DF25B-70A0-4D3A-B04D-4740F5068E4D}" type="pres">
      <dgm:prSet presAssocID="{484004D7-3C6F-4A12-881E-71B57DB20B75}" presName="node" presStyleLbl="node1" presStyleIdx="2" presStyleCnt="6" custRadScaleRad="101343" custRadScaleInc="-4983">
        <dgm:presLayoutVars>
          <dgm:bulletEnabled val="1"/>
        </dgm:presLayoutVars>
      </dgm:prSet>
      <dgm:spPr/>
    </dgm:pt>
    <dgm:pt modelId="{BFC40C32-4A7F-4972-936D-EE37A232B414}" type="pres">
      <dgm:prSet presAssocID="{CDEABBC2-FD94-4FE7-9CC3-C0974FDD6B06}" presName="Name9" presStyleLbl="parChTrans1D2" presStyleIdx="3" presStyleCnt="6"/>
      <dgm:spPr/>
    </dgm:pt>
    <dgm:pt modelId="{B8EB3A8D-1A28-42F1-A108-5FB406D10D99}" type="pres">
      <dgm:prSet presAssocID="{CDEABBC2-FD94-4FE7-9CC3-C0974FDD6B06}" presName="connTx" presStyleLbl="parChTrans1D2" presStyleIdx="3" presStyleCnt="6"/>
      <dgm:spPr/>
    </dgm:pt>
    <dgm:pt modelId="{C8FCB3AC-FA5B-4B54-AB3C-377447326E80}" type="pres">
      <dgm:prSet presAssocID="{51E15BF6-01DF-4A6A-83B5-455CDA418162}" presName="node" presStyleLbl="node1" presStyleIdx="3" presStyleCnt="6" custRadScaleRad="98395" custRadScaleInc="-4766">
        <dgm:presLayoutVars>
          <dgm:bulletEnabled val="1"/>
        </dgm:presLayoutVars>
      </dgm:prSet>
      <dgm:spPr/>
    </dgm:pt>
    <dgm:pt modelId="{B6FB52C1-EE96-48E2-BA3F-76B2360DA70A}" type="pres">
      <dgm:prSet presAssocID="{CF0760E1-71F1-4A18-A446-471DF3E09667}" presName="Name9" presStyleLbl="parChTrans1D2" presStyleIdx="4" presStyleCnt="6"/>
      <dgm:spPr/>
    </dgm:pt>
    <dgm:pt modelId="{FDCF0AFF-23D2-4B04-BF2A-BD940F86EAC4}" type="pres">
      <dgm:prSet presAssocID="{CF0760E1-71F1-4A18-A446-471DF3E09667}" presName="connTx" presStyleLbl="parChTrans1D2" presStyleIdx="4" presStyleCnt="6"/>
      <dgm:spPr/>
    </dgm:pt>
    <dgm:pt modelId="{D5E066C8-5175-412B-9101-2875317D86A0}" type="pres">
      <dgm:prSet presAssocID="{1606974A-20FB-4578-ACF8-05B0E89EB864}" presName="node" presStyleLbl="node1" presStyleIdx="4" presStyleCnt="6" custRadScaleRad="97056" custRadScaleInc="371">
        <dgm:presLayoutVars>
          <dgm:bulletEnabled val="1"/>
        </dgm:presLayoutVars>
      </dgm:prSet>
      <dgm:spPr/>
    </dgm:pt>
    <dgm:pt modelId="{BD07B3FE-3DD1-4BE6-9C76-6CD804208272}" type="pres">
      <dgm:prSet presAssocID="{90624F69-E003-4107-822F-BB9FA83C5803}" presName="Name9" presStyleLbl="parChTrans1D2" presStyleIdx="5" presStyleCnt="6"/>
      <dgm:spPr/>
    </dgm:pt>
    <dgm:pt modelId="{BD8C6CD3-DD65-4D1C-96E5-FF3543124459}" type="pres">
      <dgm:prSet presAssocID="{90624F69-E003-4107-822F-BB9FA83C5803}" presName="connTx" presStyleLbl="parChTrans1D2" presStyleIdx="5" presStyleCnt="6"/>
      <dgm:spPr/>
    </dgm:pt>
    <dgm:pt modelId="{4AAB3C7A-3E22-4706-B5AE-018F462B5E81}" type="pres">
      <dgm:prSet presAssocID="{B1243996-A45F-44A9-B1FF-0100F839297E}" presName="node" presStyleLbl="node1" presStyleIdx="5" presStyleCnt="6" custRadScaleRad="98727" custRadScaleInc="5115">
        <dgm:presLayoutVars>
          <dgm:bulletEnabled val="1"/>
        </dgm:presLayoutVars>
      </dgm:prSet>
      <dgm:spPr/>
    </dgm:pt>
  </dgm:ptLst>
  <dgm:cxnLst>
    <dgm:cxn modelId="{559B1925-086C-4BCE-ABFB-1755A5E78A06}" srcId="{3C196922-881A-44F5-8FE7-FBE74A6BEDA7}" destId="{51E15BF6-01DF-4A6A-83B5-455CDA418162}" srcOrd="3" destOrd="0" parTransId="{CDEABBC2-FD94-4FE7-9CC3-C0974FDD6B06}" sibTransId="{46A93FD3-2B84-4394-91ED-BF7223F17288}"/>
    <dgm:cxn modelId="{B56DDC27-0032-4458-8AD4-E3F4C9422CB7}" srcId="{3C196922-881A-44F5-8FE7-FBE74A6BEDA7}" destId="{484004D7-3C6F-4A12-881E-71B57DB20B75}" srcOrd="2" destOrd="0" parTransId="{918F8687-E62D-48EE-98A6-ECBE625C6C95}" sibTransId="{082CD6AF-6E7B-4FF6-A9AF-6C0E84069C58}"/>
    <dgm:cxn modelId="{526D4136-F989-4D98-8482-86061081A9D7}" type="presOf" srcId="{90624F69-E003-4107-822F-BB9FA83C5803}" destId="{BD07B3FE-3DD1-4BE6-9C76-6CD804208272}" srcOrd="0" destOrd="0" presId="urn:microsoft.com/office/officeart/2005/8/layout/radial1"/>
    <dgm:cxn modelId="{E16B9C36-B84A-4F06-BD1C-17E9E55163FC}" type="presOf" srcId="{CDEABBC2-FD94-4FE7-9CC3-C0974FDD6B06}" destId="{BFC40C32-4A7F-4972-936D-EE37A232B414}" srcOrd="0" destOrd="0" presId="urn:microsoft.com/office/officeart/2005/8/layout/radial1"/>
    <dgm:cxn modelId="{BF14BF5D-C7F8-4AFB-8A96-BBDFD0F93E1D}" type="presOf" srcId="{918F8687-E62D-48EE-98A6-ECBE625C6C95}" destId="{EE2EE7E8-79AC-4EAB-8A18-B410CD757784}" srcOrd="0" destOrd="0" presId="urn:microsoft.com/office/officeart/2005/8/layout/radial1"/>
    <dgm:cxn modelId="{9C4C3241-179A-4125-8619-6FC68A65A186}" type="presOf" srcId="{BC36E578-DC5B-41F0-B938-CD6E463EA1F3}" destId="{529B1FD4-82E6-47D6-9F7E-6581C259492A}" srcOrd="0" destOrd="0" presId="urn:microsoft.com/office/officeart/2005/8/layout/radial1"/>
    <dgm:cxn modelId="{D5749042-0AE7-4614-B344-260F6203C500}" type="presOf" srcId="{CDEABBC2-FD94-4FE7-9CC3-C0974FDD6B06}" destId="{B8EB3A8D-1A28-42F1-A108-5FB406D10D99}" srcOrd="1" destOrd="0" presId="urn:microsoft.com/office/officeart/2005/8/layout/radial1"/>
    <dgm:cxn modelId="{F3580663-DCC6-4A72-B139-39B511B6C186}" type="presOf" srcId="{1649A579-47F1-4680-9604-1957D254403D}" destId="{BF4F6BA3-FC38-4874-AD5E-E0EB5800060A}" srcOrd="1" destOrd="0" presId="urn:microsoft.com/office/officeart/2005/8/layout/radial1"/>
    <dgm:cxn modelId="{EDF72544-E5AE-43B8-BCB1-D7940A9DD629}" type="presOf" srcId="{9A8B017E-FE06-4FB9-838C-068B9400541A}" destId="{341E5655-E86E-4F29-B7FB-8141B471F0E1}" srcOrd="0" destOrd="0" presId="urn:microsoft.com/office/officeart/2005/8/layout/radial1"/>
    <dgm:cxn modelId="{7419B965-D3F7-4FCA-B780-B975A3E99172}" type="presOf" srcId="{918F8687-E62D-48EE-98A6-ECBE625C6C95}" destId="{CC0C8893-B545-4420-A17C-84C97C5235D5}" srcOrd="1" destOrd="0" presId="urn:microsoft.com/office/officeart/2005/8/layout/radial1"/>
    <dgm:cxn modelId="{060CC249-685C-4411-9E2F-36A8B3222B67}" srcId="{3C196922-881A-44F5-8FE7-FBE74A6BEDA7}" destId="{B1243996-A45F-44A9-B1FF-0100F839297E}" srcOrd="5" destOrd="0" parTransId="{90624F69-E003-4107-822F-BB9FA83C5803}" sibTransId="{F4EE67B7-9EF5-4FE4-BCE0-16644D368325}"/>
    <dgm:cxn modelId="{9F268E6B-019A-4871-A6FF-0EBD5D6F84F4}" type="presOf" srcId="{CF0760E1-71F1-4A18-A446-471DF3E09667}" destId="{B6FB52C1-EE96-48E2-BA3F-76B2360DA70A}" srcOrd="0" destOrd="0" presId="urn:microsoft.com/office/officeart/2005/8/layout/radial1"/>
    <dgm:cxn modelId="{FCDE1170-50C6-44F2-A127-F7F6B7D9F75C}" srcId="{CB256734-EF04-4D7F-9C6E-DD6DD41F7876}" destId="{3C196922-881A-44F5-8FE7-FBE74A6BEDA7}" srcOrd="0" destOrd="0" parTransId="{E4C354BD-EECA-4303-ABA1-9855DBD4C581}" sibTransId="{76DE2CDB-C1A7-4153-9A6B-670A8FD1D6C3}"/>
    <dgm:cxn modelId="{36AB4F7B-8721-49E3-9C3F-91A86DA43BB7}" srcId="{3C196922-881A-44F5-8FE7-FBE74A6BEDA7}" destId="{1606974A-20FB-4578-ACF8-05B0E89EB864}" srcOrd="4" destOrd="0" parTransId="{CF0760E1-71F1-4A18-A446-471DF3E09667}" sibTransId="{3AAA115A-E819-403A-BE04-4F10C9213126}"/>
    <dgm:cxn modelId="{5A94467D-4FBA-40FF-8134-7EF79480F72A}" type="presOf" srcId="{90624F69-E003-4107-822F-BB9FA83C5803}" destId="{BD8C6CD3-DD65-4D1C-96E5-FF3543124459}" srcOrd="1" destOrd="0" presId="urn:microsoft.com/office/officeart/2005/8/layout/radial1"/>
    <dgm:cxn modelId="{8E40D18B-B449-4F15-8384-AC564A5F7FA4}" type="presOf" srcId="{484004D7-3C6F-4A12-881E-71B57DB20B75}" destId="{882DF25B-70A0-4D3A-B04D-4740F5068E4D}" srcOrd="0" destOrd="0" presId="urn:microsoft.com/office/officeart/2005/8/layout/radial1"/>
    <dgm:cxn modelId="{BC0752A6-364F-469E-BFD2-07FE1B5321F9}" srcId="{3C196922-881A-44F5-8FE7-FBE74A6BEDA7}" destId="{9A8B017E-FE06-4FB9-838C-068B9400541A}" srcOrd="0" destOrd="0" parTransId="{8EA7E8F1-6556-4686-ADBC-D7A3924C2773}" sibTransId="{3E48DA9D-1657-401F-A9A9-101B66FEF9C9}"/>
    <dgm:cxn modelId="{1A1F58AC-ABF2-4CD1-AEE5-41A9DB470DD1}" type="presOf" srcId="{8EA7E8F1-6556-4686-ADBC-D7A3924C2773}" destId="{78FE5A1C-30A4-470B-938E-DE927124041D}" srcOrd="0" destOrd="0" presId="urn:microsoft.com/office/officeart/2005/8/layout/radial1"/>
    <dgm:cxn modelId="{CBE37EAC-E1E9-4482-AD83-CD7450942EAB}" type="presOf" srcId="{8EA7E8F1-6556-4686-ADBC-D7A3924C2773}" destId="{B73C16A4-DC56-4C49-AADC-5B9C0CDB4E1B}" srcOrd="1" destOrd="0" presId="urn:microsoft.com/office/officeart/2005/8/layout/radial1"/>
    <dgm:cxn modelId="{D1453AB9-E273-47E1-8712-45068E71528A}" type="presOf" srcId="{51E15BF6-01DF-4A6A-83B5-455CDA418162}" destId="{C8FCB3AC-FA5B-4B54-AB3C-377447326E80}" srcOrd="0" destOrd="0" presId="urn:microsoft.com/office/officeart/2005/8/layout/radial1"/>
    <dgm:cxn modelId="{1EC629BB-B6A7-4DE4-88EE-4862CFAFA14C}" srcId="{3C196922-881A-44F5-8FE7-FBE74A6BEDA7}" destId="{BC36E578-DC5B-41F0-B938-CD6E463EA1F3}" srcOrd="1" destOrd="0" parTransId="{1649A579-47F1-4680-9604-1957D254403D}" sibTransId="{E7C64BA4-625C-494E-A642-9F6311461818}"/>
    <dgm:cxn modelId="{169C86C1-39A5-44DA-8509-06E09EE92847}" type="presOf" srcId="{B1243996-A45F-44A9-B1FF-0100F839297E}" destId="{4AAB3C7A-3E22-4706-B5AE-018F462B5E81}" srcOrd="0" destOrd="0" presId="urn:microsoft.com/office/officeart/2005/8/layout/radial1"/>
    <dgm:cxn modelId="{AECE64CA-397A-490D-880D-E436FDD1DBF4}" type="presOf" srcId="{1606974A-20FB-4578-ACF8-05B0E89EB864}" destId="{D5E066C8-5175-412B-9101-2875317D86A0}" srcOrd="0" destOrd="0" presId="urn:microsoft.com/office/officeart/2005/8/layout/radial1"/>
    <dgm:cxn modelId="{3AEE70D3-B22F-4FA8-A998-95684C947DD0}" type="presOf" srcId="{CB256734-EF04-4D7F-9C6E-DD6DD41F7876}" destId="{DEC0A6CD-137E-4ACB-8CF7-4F3A873A72B1}" srcOrd="0" destOrd="0" presId="urn:microsoft.com/office/officeart/2005/8/layout/radial1"/>
    <dgm:cxn modelId="{4D49C1D9-521C-4A7A-A8AA-ECDC87FE6C7B}" type="presOf" srcId="{3C196922-881A-44F5-8FE7-FBE74A6BEDA7}" destId="{C4B5462D-66E4-4B9D-9F52-4A7D2E05531B}" srcOrd="0" destOrd="0" presId="urn:microsoft.com/office/officeart/2005/8/layout/radial1"/>
    <dgm:cxn modelId="{B04EE1DC-129D-4C10-B6C3-25007781B772}" type="presOf" srcId="{CF0760E1-71F1-4A18-A446-471DF3E09667}" destId="{FDCF0AFF-23D2-4B04-BF2A-BD940F86EAC4}" srcOrd="1" destOrd="0" presId="urn:microsoft.com/office/officeart/2005/8/layout/radial1"/>
    <dgm:cxn modelId="{4449F0E4-EC93-4349-9415-9538F0CF607F}" type="presOf" srcId="{1649A579-47F1-4680-9604-1957D254403D}" destId="{EF34B466-0FAA-4382-8DC7-6B38BD0A7849}" srcOrd="0" destOrd="0" presId="urn:microsoft.com/office/officeart/2005/8/layout/radial1"/>
    <dgm:cxn modelId="{58A740C8-5D68-41D4-8135-2540BA8AF36C}" type="presParOf" srcId="{DEC0A6CD-137E-4ACB-8CF7-4F3A873A72B1}" destId="{C4B5462D-66E4-4B9D-9F52-4A7D2E05531B}" srcOrd="0" destOrd="0" presId="urn:microsoft.com/office/officeart/2005/8/layout/radial1"/>
    <dgm:cxn modelId="{0ECC6A2E-0C16-4647-95C8-FE52269FF39C}" type="presParOf" srcId="{DEC0A6CD-137E-4ACB-8CF7-4F3A873A72B1}" destId="{78FE5A1C-30A4-470B-938E-DE927124041D}" srcOrd="1" destOrd="0" presId="urn:microsoft.com/office/officeart/2005/8/layout/radial1"/>
    <dgm:cxn modelId="{4DAC0536-9ACB-4C7D-8275-85D30A1096B5}" type="presParOf" srcId="{78FE5A1C-30A4-470B-938E-DE927124041D}" destId="{B73C16A4-DC56-4C49-AADC-5B9C0CDB4E1B}" srcOrd="0" destOrd="0" presId="urn:microsoft.com/office/officeart/2005/8/layout/radial1"/>
    <dgm:cxn modelId="{71A46EB0-DE45-4D03-9184-B506760B2B55}" type="presParOf" srcId="{DEC0A6CD-137E-4ACB-8CF7-4F3A873A72B1}" destId="{341E5655-E86E-4F29-B7FB-8141B471F0E1}" srcOrd="2" destOrd="0" presId="urn:microsoft.com/office/officeart/2005/8/layout/radial1"/>
    <dgm:cxn modelId="{4ADC93EC-280E-4628-881F-CDFBF46F6E94}" type="presParOf" srcId="{DEC0A6CD-137E-4ACB-8CF7-4F3A873A72B1}" destId="{EF34B466-0FAA-4382-8DC7-6B38BD0A7849}" srcOrd="3" destOrd="0" presId="urn:microsoft.com/office/officeart/2005/8/layout/radial1"/>
    <dgm:cxn modelId="{D9CBA9CA-C407-479E-9038-AD7A5ACB3ADF}" type="presParOf" srcId="{EF34B466-0FAA-4382-8DC7-6B38BD0A7849}" destId="{BF4F6BA3-FC38-4874-AD5E-E0EB5800060A}" srcOrd="0" destOrd="0" presId="urn:microsoft.com/office/officeart/2005/8/layout/radial1"/>
    <dgm:cxn modelId="{54149EF8-E805-4740-9BAB-E6B90B6A9519}" type="presParOf" srcId="{DEC0A6CD-137E-4ACB-8CF7-4F3A873A72B1}" destId="{529B1FD4-82E6-47D6-9F7E-6581C259492A}" srcOrd="4" destOrd="0" presId="urn:microsoft.com/office/officeart/2005/8/layout/radial1"/>
    <dgm:cxn modelId="{0FDA9249-65ED-418A-8A7F-50EF8634AF90}" type="presParOf" srcId="{DEC0A6CD-137E-4ACB-8CF7-4F3A873A72B1}" destId="{EE2EE7E8-79AC-4EAB-8A18-B410CD757784}" srcOrd="5" destOrd="0" presId="urn:microsoft.com/office/officeart/2005/8/layout/radial1"/>
    <dgm:cxn modelId="{DE824E4E-B08D-40E9-A54C-F34B8BA47069}" type="presParOf" srcId="{EE2EE7E8-79AC-4EAB-8A18-B410CD757784}" destId="{CC0C8893-B545-4420-A17C-84C97C5235D5}" srcOrd="0" destOrd="0" presId="urn:microsoft.com/office/officeart/2005/8/layout/radial1"/>
    <dgm:cxn modelId="{02AD8032-5E8C-429B-8B05-CFA60B3F0E2F}" type="presParOf" srcId="{DEC0A6CD-137E-4ACB-8CF7-4F3A873A72B1}" destId="{882DF25B-70A0-4D3A-B04D-4740F5068E4D}" srcOrd="6" destOrd="0" presId="urn:microsoft.com/office/officeart/2005/8/layout/radial1"/>
    <dgm:cxn modelId="{7266DF2F-8C7F-4917-B7A5-BF0CEEE6D177}" type="presParOf" srcId="{DEC0A6CD-137E-4ACB-8CF7-4F3A873A72B1}" destId="{BFC40C32-4A7F-4972-936D-EE37A232B414}" srcOrd="7" destOrd="0" presId="urn:microsoft.com/office/officeart/2005/8/layout/radial1"/>
    <dgm:cxn modelId="{CEDDE4CC-E2BC-40EE-8D19-0DDB07B1FC56}" type="presParOf" srcId="{BFC40C32-4A7F-4972-936D-EE37A232B414}" destId="{B8EB3A8D-1A28-42F1-A108-5FB406D10D99}" srcOrd="0" destOrd="0" presId="urn:microsoft.com/office/officeart/2005/8/layout/radial1"/>
    <dgm:cxn modelId="{F2664B24-EBBD-47A2-94C9-F93DD1EAE38A}" type="presParOf" srcId="{DEC0A6CD-137E-4ACB-8CF7-4F3A873A72B1}" destId="{C8FCB3AC-FA5B-4B54-AB3C-377447326E80}" srcOrd="8" destOrd="0" presId="urn:microsoft.com/office/officeart/2005/8/layout/radial1"/>
    <dgm:cxn modelId="{A4687F23-8A8A-48A0-ABF0-C61D01B32611}" type="presParOf" srcId="{DEC0A6CD-137E-4ACB-8CF7-4F3A873A72B1}" destId="{B6FB52C1-EE96-48E2-BA3F-76B2360DA70A}" srcOrd="9" destOrd="0" presId="urn:microsoft.com/office/officeart/2005/8/layout/radial1"/>
    <dgm:cxn modelId="{AB8536BB-6A9E-4CE5-9561-771AFAE7EFDB}" type="presParOf" srcId="{B6FB52C1-EE96-48E2-BA3F-76B2360DA70A}" destId="{FDCF0AFF-23D2-4B04-BF2A-BD940F86EAC4}" srcOrd="0" destOrd="0" presId="urn:microsoft.com/office/officeart/2005/8/layout/radial1"/>
    <dgm:cxn modelId="{E74720B2-0A54-4F2A-A631-03710B43DFB5}" type="presParOf" srcId="{DEC0A6CD-137E-4ACB-8CF7-4F3A873A72B1}" destId="{D5E066C8-5175-412B-9101-2875317D86A0}" srcOrd="10" destOrd="0" presId="urn:microsoft.com/office/officeart/2005/8/layout/radial1"/>
    <dgm:cxn modelId="{0B47494D-F400-4D2A-8E18-24C3D20218B9}" type="presParOf" srcId="{DEC0A6CD-137E-4ACB-8CF7-4F3A873A72B1}" destId="{BD07B3FE-3DD1-4BE6-9C76-6CD804208272}" srcOrd="11" destOrd="0" presId="urn:microsoft.com/office/officeart/2005/8/layout/radial1"/>
    <dgm:cxn modelId="{49FCD03B-96BF-410A-9D65-4113C2F8BEAE}" type="presParOf" srcId="{BD07B3FE-3DD1-4BE6-9C76-6CD804208272}" destId="{BD8C6CD3-DD65-4D1C-96E5-FF3543124459}" srcOrd="0" destOrd="0" presId="urn:microsoft.com/office/officeart/2005/8/layout/radial1"/>
    <dgm:cxn modelId="{F43DEBD1-93E3-4088-8FDB-8E46FFAB5140}" type="presParOf" srcId="{DEC0A6CD-137E-4ACB-8CF7-4F3A873A72B1}" destId="{4AAB3C7A-3E22-4706-B5AE-018F462B5E81}" srcOrd="12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F9B68-F96A-4FEE-88BF-5F53E4186E6B}">
      <dsp:nvSpPr>
        <dsp:cNvPr id="0" name=""/>
        <dsp:cNvSpPr/>
      </dsp:nvSpPr>
      <dsp:spPr>
        <a:xfrm>
          <a:off x="-4489245" y="-688538"/>
          <a:ext cx="5348815" cy="5348815"/>
        </a:xfrm>
        <a:prstGeom prst="blockArc">
          <a:avLst>
            <a:gd name="adj1" fmla="val 18900000"/>
            <a:gd name="adj2" fmla="val 2700000"/>
            <a:gd name="adj3" fmla="val 404"/>
          </a:avLst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72F86-DAE5-4EFB-9A84-B2A8D45521DA}">
      <dsp:nvSpPr>
        <dsp:cNvPr id="0" name=""/>
        <dsp:cNvSpPr/>
      </dsp:nvSpPr>
      <dsp:spPr>
        <a:xfrm>
          <a:off x="278617" y="180555"/>
          <a:ext cx="5486489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Comprendre le contexte pour saisir les opportunités</a:t>
          </a:r>
          <a:endParaRPr lang="fr-FR" sz="1500" kern="1200"/>
        </a:p>
      </dsp:txBody>
      <dsp:txXfrm>
        <a:off x="278617" y="180555"/>
        <a:ext cx="5486489" cy="360951"/>
      </dsp:txXfrm>
    </dsp:sp>
    <dsp:sp modelId="{9550EFB3-8CF6-460A-9FE0-34F70B7033CD}">
      <dsp:nvSpPr>
        <dsp:cNvPr id="0" name=""/>
        <dsp:cNvSpPr/>
      </dsp:nvSpPr>
      <dsp:spPr>
        <a:xfrm>
          <a:off x="53022" y="135436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02B6A7-E174-43B7-9B4E-7F62F53374CB}">
      <dsp:nvSpPr>
        <dsp:cNvPr id="0" name=""/>
        <dsp:cNvSpPr/>
      </dsp:nvSpPr>
      <dsp:spPr>
        <a:xfrm>
          <a:off x="585472" y="731663"/>
          <a:ext cx="5159615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Identifier les défis</a:t>
          </a:r>
          <a:endParaRPr lang="fr-FR" sz="1500" kern="1200"/>
        </a:p>
      </dsp:txBody>
      <dsp:txXfrm>
        <a:off x="585472" y="731663"/>
        <a:ext cx="5159615" cy="360951"/>
      </dsp:txXfrm>
    </dsp:sp>
    <dsp:sp modelId="{85A7923E-4BE6-4212-A13D-90AE5E920CF2}">
      <dsp:nvSpPr>
        <dsp:cNvPr id="0" name=""/>
        <dsp:cNvSpPr/>
      </dsp:nvSpPr>
      <dsp:spPr>
        <a:xfrm>
          <a:off x="379896" y="677181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AD8AC5-F995-4181-AB16-AEFF45A4971F}">
      <dsp:nvSpPr>
        <dsp:cNvPr id="0" name=""/>
        <dsp:cNvSpPr/>
      </dsp:nvSpPr>
      <dsp:spPr>
        <a:xfrm>
          <a:off x="784616" y="1263648"/>
          <a:ext cx="4980490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S’appuyer sur une démarche rigoureuse</a:t>
          </a:r>
          <a:endParaRPr lang="fr-FR" sz="1500" kern="1200"/>
        </a:p>
      </dsp:txBody>
      <dsp:txXfrm>
        <a:off x="784616" y="1263648"/>
        <a:ext cx="4980490" cy="360951"/>
      </dsp:txXfrm>
    </dsp:sp>
    <dsp:sp modelId="{2578CC0E-B5E0-49B6-A8AF-74CD3EF6FD28}">
      <dsp:nvSpPr>
        <dsp:cNvPr id="0" name=""/>
        <dsp:cNvSpPr/>
      </dsp:nvSpPr>
      <dsp:spPr>
        <a:xfrm>
          <a:off x="559022" y="1218529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511A19-74BD-4CEE-B2D3-FAF3CD66B46B}">
      <dsp:nvSpPr>
        <dsp:cNvPr id="0" name=""/>
        <dsp:cNvSpPr/>
      </dsp:nvSpPr>
      <dsp:spPr>
        <a:xfrm>
          <a:off x="841809" y="1805393"/>
          <a:ext cx="4923297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Identifier les parties prenantes pour cibler les enjeux et CVE</a:t>
          </a:r>
          <a:endParaRPr lang="fr-FR" sz="1500" kern="1200"/>
        </a:p>
      </dsp:txBody>
      <dsp:txXfrm>
        <a:off x="841809" y="1805393"/>
        <a:ext cx="4923297" cy="360951"/>
      </dsp:txXfrm>
    </dsp:sp>
    <dsp:sp modelId="{0184433A-1235-4CF1-B6C4-29C751CE21B9}">
      <dsp:nvSpPr>
        <dsp:cNvPr id="0" name=""/>
        <dsp:cNvSpPr/>
      </dsp:nvSpPr>
      <dsp:spPr>
        <a:xfrm>
          <a:off x="616215" y="1760274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F6087E-3F16-448B-A2FA-FAFDF27E4CC2}">
      <dsp:nvSpPr>
        <dsp:cNvPr id="0" name=""/>
        <dsp:cNvSpPr/>
      </dsp:nvSpPr>
      <dsp:spPr>
        <a:xfrm>
          <a:off x="784616" y="2347138"/>
          <a:ext cx="4980490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 dirty="0"/>
            <a:t>Laisser place aux discussions</a:t>
          </a:r>
          <a:endParaRPr lang="fr-FR" sz="1500" kern="1200" dirty="0"/>
        </a:p>
      </dsp:txBody>
      <dsp:txXfrm>
        <a:off x="784616" y="2347138"/>
        <a:ext cx="4980490" cy="360951"/>
      </dsp:txXfrm>
    </dsp:sp>
    <dsp:sp modelId="{66E19948-C0F0-46A4-AB6B-A70332BAA3F0}">
      <dsp:nvSpPr>
        <dsp:cNvPr id="0" name=""/>
        <dsp:cNvSpPr/>
      </dsp:nvSpPr>
      <dsp:spPr>
        <a:xfrm>
          <a:off x="559022" y="2302019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5F59D9-4F54-4F25-9444-B3D25A6562EE}">
      <dsp:nvSpPr>
        <dsp:cNvPr id="0" name=""/>
        <dsp:cNvSpPr/>
      </dsp:nvSpPr>
      <dsp:spPr>
        <a:xfrm>
          <a:off x="605491" y="2888486"/>
          <a:ext cx="5159615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Analyser</a:t>
          </a:r>
          <a:endParaRPr lang="fr-FR" sz="1500" kern="1200"/>
        </a:p>
      </dsp:txBody>
      <dsp:txXfrm>
        <a:off x="605491" y="2888486"/>
        <a:ext cx="5159615" cy="360951"/>
      </dsp:txXfrm>
    </dsp:sp>
    <dsp:sp modelId="{BF9CCEEF-8990-4361-A1D4-C3A9C1EC395B}">
      <dsp:nvSpPr>
        <dsp:cNvPr id="0" name=""/>
        <dsp:cNvSpPr/>
      </dsp:nvSpPr>
      <dsp:spPr>
        <a:xfrm>
          <a:off x="379896" y="2843367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46372F-AC44-4B45-A86B-4F0474534042}">
      <dsp:nvSpPr>
        <dsp:cNvPr id="0" name=""/>
        <dsp:cNvSpPr/>
      </dsp:nvSpPr>
      <dsp:spPr>
        <a:xfrm>
          <a:off x="278617" y="3430231"/>
          <a:ext cx="5486489" cy="36095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6505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500" kern="1200"/>
            <a:t> Tirer des leçons</a:t>
          </a:r>
          <a:endParaRPr lang="fr-FR" sz="1500" kern="1200"/>
        </a:p>
      </dsp:txBody>
      <dsp:txXfrm>
        <a:off x="278617" y="3430231"/>
        <a:ext cx="5486489" cy="360951"/>
      </dsp:txXfrm>
    </dsp:sp>
    <dsp:sp modelId="{9CE3328E-07BD-402F-8D22-E0340F874FB0}">
      <dsp:nvSpPr>
        <dsp:cNvPr id="0" name=""/>
        <dsp:cNvSpPr/>
      </dsp:nvSpPr>
      <dsp:spPr>
        <a:xfrm>
          <a:off x="53022" y="3385112"/>
          <a:ext cx="451189" cy="451189"/>
        </a:xfrm>
        <a:prstGeom prst="ellipse">
          <a:avLst/>
        </a:prstGeom>
        <a:solidFill>
          <a:schemeClr val="l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706F8-5E03-47D2-B4A5-C39A0706F6B4}">
      <dsp:nvSpPr>
        <dsp:cNvPr id="0" name=""/>
        <dsp:cNvSpPr/>
      </dsp:nvSpPr>
      <dsp:spPr>
        <a:xfrm>
          <a:off x="904998" y="620488"/>
          <a:ext cx="1100800" cy="955919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>
              <a:solidFill>
                <a:schemeClr val="tx2"/>
              </a:solidFill>
            </a:rPr>
            <a:t>Changements climatiques</a:t>
          </a:r>
        </a:p>
      </dsp:txBody>
      <dsp:txXfrm>
        <a:off x="1066206" y="760479"/>
        <a:ext cx="778384" cy="675937"/>
      </dsp:txXfrm>
    </dsp:sp>
    <dsp:sp modelId="{60A591D1-63F2-44A1-A3B4-91E27CAA4A51}">
      <dsp:nvSpPr>
        <dsp:cNvPr id="0" name=""/>
        <dsp:cNvSpPr/>
      </dsp:nvSpPr>
      <dsp:spPr>
        <a:xfrm rot="10823084">
          <a:off x="772744" y="1075974"/>
          <a:ext cx="132271" cy="36669"/>
        </a:xfrm>
        <a:custGeom>
          <a:avLst/>
          <a:gdLst/>
          <a:ahLst/>
          <a:cxnLst/>
          <a:rect l="0" t="0" r="0" b="0"/>
          <a:pathLst>
            <a:path>
              <a:moveTo>
                <a:pt x="0" y="18334"/>
              </a:moveTo>
              <a:lnTo>
                <a:pt x="132271" y="1833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tx2"/>
            </a:solidFill>
          </a:endParaRPr>
        </a:p>
      </dsp:txBody>
      <dsp:txXfrm rot="10800000">
        <a:off x="835573" y="1091001"/>
        <a:ext cx="6613" cy="6613"/>
      </dsp:txXfrm>
    </dsp:sp>
    <dsp:sp modelId="{67A64EC6-54D2-4367-B3A2-278F21306555}">
      <dsp:nvSpPr>
        <dsp:cNvPr id="0" name=""/>
        <dsp:cNvSpPr/>
      </dsp:nvSpPr>
      <dsp:spPr>
        <a:xfrm>
          <a:off x="0" y="698683"/>
          <a:ext cx="772754" cy="785172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GES</a:t>
          </a:r>
        </a:p>
      </dsp:txBody>
      <dsp:txXfrm>
        <a:off x="113167" y="813669"/>
        <a:ext cx="546420" cy="555200"/>
      </dsp:txXfrm>
    </dsp:sp>
    <dsp:sp modelId="{8BECFA4A-649B-440E-A4C0-8A7CB8B0FE41}">
      <dsp:nvSpPr>
        <dsp:cNvPr id="0" name=""/>
        <dsp:cNvSpPr/>
      </dsp:nvSpPr>
      <dsp:spPr>
        <a:xfrm rot="21453955">
          <a:off x="2005078" y="1053808"/>
          <a:ext cx="138306" cy="36669"/>
        </a:xfrm>
        <a:custGeom>
          <a:avLst/>
          <a:gdLst/>
          <a:ahLst/>
          <a:cxnLst/>
          <a:rect l="0" t="0" r="0" b="0"/>
          <a:pathLst>
            <a:path>
              <a:moveTo>
                <a:pt x="0" y="18334"/>
              </a:moveTo>
              <a:lnTo>
                <a:pt x="138306" y="1833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tx2"/>
            </a:solidFill>
          </a:endParaRPr>
        </a:p>
      </dsp:txBody>
      <dsp:txXfrm>
        <a:off x="2070774" y="1068685"/>
        <a:ext cx="6915" cy="6915"/>
      </dsp:txXfrm>
    </dsp:sp>
    <dsp:sp modelId="{76BEDA30-4685-4F71-B4B8-FD65AA848357}">
      <dsp:nvSpPr>
        <dsp:cNvPr id="0" name=""/>
        <dsp:cNvSpPr/>
      </dsp:nvSpPr>
      <dsp:spPr>
        <a:xfrm>
          <a:off x="2142909" y="570772"/>
          <a:ext cx="943420" cy="956800"/>
        </a:xfrm>
        <a:prstGeom prst="ellipse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>
              <a:solidFill>
                <a:schemeClr val="tx2"/>
              </a:solidFill>
            </a:rPr>
            <a:t>Adaptation aux changements climatiques</a:t>
          </a:r>
        </a:p>
      </dsp:txBody>
      <dsp:txXfrm>
        <a:off x="2281070" y="710892"/>
        <a:ext cx="667098" cy="6765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27509C-D6DA-4327-B971-21369688DA8D}">
      <dsp:nvSpPr>
        <dsp:cNvPr id="0" name=""/>
        <dsp:cNvSpPr/>
      </dsp:nvSpPr>
      <dsp:spPr>
        <a:xfrm>
          <a:off x="194363" y="248880"/>
          <a:ext cx="1288512" cy="1215658"/>
        </a:xfrm>
        <a:prstGeom prst="ellips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 dirty="0">
              <a:solidFill>
                <a:schemeClr val="bg1"/>
              </a:solidFill>
            </a:rPr>
            <a:t>Droits de la Nation W8banaki</a:t>
          </a:r>
        </a:p>
      </dsp:txBody>
      <dsp:txXfrm>
        <a:off x="383061" y="426909"/>
        <a:ext cx="911116" cy="859600"/>
      </dsp:txXfrm>
    </dsp:sp>
    <dsp:sp modelId="{0B1B5FB2-05E7-4165-AF46-E7999D1F0AD5}">
      <dsp:nvSpPr>
        <dsp:cNvPr id="0" name=""/>
        <dsp:cNvSpPr/>
      </dsp:nvSpPr>
      <dsp:spPr>
        <a:xfrm rot="72576">
          <a:off x="1482698" y="833074"/>
          <a:ext cx="148768" cy="77611"/>
        </a:xfrm>
        <a:custGeom>
          <a:avLst/>
          <a:gdLst/>
          <a:ahLst/>
          <a:cxnLst/>
          <a:rect l="0" t="0" r="0" b="0"/>
          <a:pathLst>
            <a:path>
              <a:moveTo>
                <a:pt x="0" y="38805"/>
              </a:moveTo>
              <a:lnTo>
                <a:pt x="148768" y="3880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500" kern="1200"/>
        </a:p>
      </dsp:txBody>
      <dsp:txXfrm>
        <a:off x="1553363" y="868160"/>
        <a:ext cx="7438" cy="7438"/>
      </dsp:txXfrm>
    </dsp:sp>
    <dsp:sp modelId="{DD4BA6BF-AEE4-422B-B3AD-987D6B0DFA10}">
      <dsp:nvSpPr>
        <dsp:cNvPr id="0" name=""/>
        <dsp:cNvSpPr/>
      </dsp:nvSpPr>
      <dsp:spPr>
        <a:xfrm>
          <a:off x="1631299" y="317054"/>
          <a:ext cx="1206135" cy="1138252"/>
        </a:xfrm>
        <a:prstGeom prst="ellipse">
          <a:avLst/>
        </a:prstGeom>
        <a:solidFill>
          <a:schemeClr val="tx1">
            <a:lumMod val="75000"/>
            <a:lumOff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 dirty="0">
              <a:solidFill>
                <a:schemeClr val="bg1"/>
              </a:solidFill>
            </a:rPr>
            <a:t>Patrimoine archéologique et historique</a:t>
          </a:r>
        </a:p>
      </dsp:txBody>
      <dsp:txXfrm>
        <a:off x="1807933" y="483747"/>
        <a:ext cx="852867" cy="80486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B5FF63-63B6-4DFB-8DDB-AC43F03C77E3}">
      <dsp:nvSpPr>
        <dsp:cNvPr id="0" name=""/>
        <dsp:cNvSpPr/>
      </dsp:nvSpPr>
      <dsp:spPr>
        <a:xfrm>
          <a:off x="1777764" y="1082763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>
              <a:solidFill>
                <a:schemeClr val="bg1"/>
              </a:solidFill>
            </a:rPr>
            <a:t>Gestion des résidus de procédé</a:t>
          </a:r>
        </a:p>
      </dsp:txBody>
      <dsp:txXfrm>
        <a:off x="1899469" y="1204468"/>
        <a:ext cx="587641" cy="587641"/>
      </dsp:txXfrm>
    </dsp:sp>
    <dsp:sp modelId="{E42FEBF6-C3B4-4A21-BD74-E6BDB6B56CFF}">
      <dsp:nvSpPr>
        <dsp:cNvPr id="0" name=""/>
        <dsp:cNvSpPr/>
      </dsp:nvSpPr>
      <dsp:spPr>
        <a:xfrm rot="16200000">
          <a:off x="2068383" y="940805"/>
          <a:ext cx="249813" cy="34101"/>
        </a:xfrm>
        <a:custGeom>
          <a:avLst/>
          <a:gdLst/>
          <a:ahLst/>
          <a:cxnLst/>
          <a:rect l="0" t="0" r="0" b="0"/>
          <a:pathLst>
            <a:path>
              <a:moveTo>
                <a:pt x="0" y="17050"/>
              </a:moveTo>
              <a:lnTo>
                <a:pt x="249813" y="1705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bg1"/>
            </a:solidFill>
          </a:endParaRPr>
        </a:p>
      </dsp:txBody>
      <dsp:txXfrm>
        <a:off x="2187044" y="951611"/>
        <a:ext cx="12490" cy="12490"/>
      </dsp:txXfrm>
    </dsp:sp>
    <dsp:sp modelId="{817E0AF8-64FA-451B-B6F8-672209C7FCBF}">
      <dsp:nvSpPr>
        <dsp:cNvPr id="0" name=""/>
        <dsp:cNvSpPr/>
      </dsp:nvSpPr>
      <dsp:spPr>
        <a:xfrm>
          <a:off x="1777764" y="1898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Qualité de l'air</a:t>
          </a:r>
        </a:p>
      </dsp:txBody>
      <dsp:txXfrm>
        <a:off x="1899469" y="123603"/>
        <a:ext cx="587641" cy="587641"/>
      </dsp:txXfrm>
    </dsp:sp>
    <dsp:sp modelId="{976A4A09-8E0D-4B8B-8154-9C00123B2D62}">
      <dsp:nvSpPr>
        <dsp:cNvPr id="0" name=""/>
        <dsp:cNvSpPr/>
      </dsp:nvSpPr>
      <dsp:spPr>
        <a:xfrm rot="20520000">
          <a:off x="2582365" y="1314235"/>
          <a:ext cx="249813" cy="34101"/>
        </a:xfrm>
        <a:custGeom>
          <a:avLst/>
          <a:gdLst/>
          <a:ahLst/>
          <a:cxnLst/>
          <a:rect l="0" t="0" r="0" b="0"/>
          <a:pathLst>
            <a:path>
              <a:moveTo>
                <a:pt x="0" y="17050"/>
              </a:moveTo>
              <a:lnTo>
                <a:pt x="249813" y="1705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bg1"/>
            </a:solidFill>
          </a:endParaRPr>
        </a:p>
      </dsp:txBody>
      <dsp:txXfrm>
        <a:off x="2701026" y="1325040"/>
        <a:ext cx="12490" cy="12490"/>
      </dsp:txXfrm>
    </dsp:sp>
    <dsp:sp modelId="{3A64F4BD-77EC-40AA-B417-0FD6B8438390}">
      <dsp:nvSpPr>
        <dsp:cNvPr id="0" name=""/>
        <dsp:cNvSpPr/>
      </dsp:nvSpPr>
      <dsp:spPr>
        <a:xfrm>
          <a:off x="2805727" y="748757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GES</a:t>
          </a:r>
        </a:p>
      </dsp:txBody>
      <dsp:txXfrm>
        <a:off x="2927432" y="870462"/>
        <a:ext cx="587641" cy="587641"/>
      </dsp:txXfrm>
    </dsp:sp>
    <dsp:sp modelId="{0B6B0E77-E588-4A8D-B563-7D870F79347C}">
      <dsp:nvSpPr>
        <dsp:cNvPr id="0" name=""/>
        <dsp:cNvSpPr/>
      </dsp:nvSpPr>
      <dsp:spPr>
        <a:xfrm rot="3240000">
          <a:off x="2386041" y="1918456"/>
          <a:ext cx="249813" cy="34101"/>
        </a:xfrm>
        <a:custGeom>
          <a:avLst/>
          <a:gdLst/>
          <a:ahLst/>
          <a:cxnLst/>
          <a:rect l="0" t="0" r="0" b="0"/>
          <a:pathLst>
            <a:path>
              <a:moveTo>
                <a:pt x="0" y="17050"/>
              </a:moveTo>
              <a:lnTo>
                <a:pt x="249813" y="1705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bg1"/>
            </a:solidFill>
          </a:endParaRPr>
        </a:p>
      </dsp:txBody>
      <dsp:txXfrm>
        <a:off x="2504702" y="1929262"/>
        <a:ext cx="12490" cy="12490"/>
      </dsp:txXfrm>
    </dsp:sp>
    <dsp:sp modelId="{316BC7A4-CE6C-4259-9CA8-FE87C8746ED8}">
      <dsp:nvSpPr>
        <dsp:cNvPr id="0" name=""/>
        <dsp:cNvSpPr/>
      </dsp:nvSpPr>
      <dsp:spPr>
        <a:xfrm>
          <a:off x="2413080" y="1957201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800" kern="1200" dirty="0">
              <a:solidFill>
                <a:schemeClr val="bg1"/>
              </a:solidFill>
            </a:rPr>
            <a:t>Santé et sécurité publique (autochtone</a:t>
          </a:r>
          <a:r>
            <a:rPr lang="fr-CA" sz="800" kern="1200" dirty="0">
              <a:solidFill>
                <a:srgbClr val="E84B37"/>
              </a:solidFill>
            </a:rPr>
            <a:t>)</a:t>
          </a:r>
        </a:p>
      </dsp:txBody>
      <dsp:txXfrm>
        <a:off x="2534785" y="2078906"/>
        <a:ext cx="587641" cy="587641"/>
      </dsp:txXfrm>
    </dsp:sp>
    <dsp:sp modelId="{87563487-95C2-4901-B471-E91CB4F9D5B3}">
      <dsp:nvSpPr>
        <dsp:cNvPr id="0" name=""/>
        <dsp:cNvSpPr/>
      </dsp:nvSpPr>
      <dsp:spPr>
        <a:xfrm rot="7910417">
          <a:off x="1660000" y="1905263"/>
          <a:ext cx="307261" cy="34101"/>
        </a:xfrm>
        <a:custGeom>
          <a:avLst/>
          <a:gdLst/>
          <a:ahLst/>
          <a:cxnLst/>
          <a:rect l="0" t="0" r="0" b="0"/>
          <a:pathLst>
            <a:path>
              <a:moveTo>
                <a:pt x="0" y="17050"/>
              </a:moveTo>
              <a:lnTo>
                <a:pt x="307261" y="1705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bg1"/>
            </a:solidFill>
          </a:endParaRPr>
        </a:p>
      </dsp:txBody>
      <dsp:txXfrm rot="10800000">
        <a:off x="1805949" y="1914632"/>
        <a:ext cx="15363" cy="15363"/>
      </dsp:txXfrm>
    </dsp:sp>
    <dsp:sp modelId="{900A1D7C-1AB4-4A57-AB63-8F433A6CB370}">
      <dsp:nvSpPr>
        <dsp:cNvPr id="0" name=""/>
        <dsp:cNvSpPr/>
      </dsp:nvSpPr>
      <dsp:spPr>
        <a:xfrm>
          <a:off x="1018445" y="1930814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0" kern="1200" dirty="0">
              <a:solidFill>
                <a:srgbClr val="FF0000"/>
              </a:solidFill>
            </a:rPr>
            <a:t>Qualité de vie et santé publique (allochtone)</a:t>
          </a:r>
        </a:p>
      </dsp:txBody>
      <dsp:txXfrm>
        <a:off x="1140150" y="2052519"/>
        <a:ext cx="587641" cy="587641"/>
      </dsp:txXfrm>
    </dsp:sp>
    <dsp:sp modelId="{3154492C-22B8-4239-B842-4585178AC4FE}">
      <dsp:nvSpPr>
        <dsp:cNvPr id="0" name=""/>
        <dsp:cNvSpPr/>
      </dsp:nvSpPr>
      <dsp:spPr>
        <a:xfrm rot="11880000">
          <a:off x="1554401" y="1314235"/>
          <a:ext cx="249813" cy="34101"/>
        </a:xfrm>
        <a:custGeom>
          <a:avLst/>
          <a:gdLst/>
          <a:ahLst/>
          <a:cxnLst/>
          <a:rect l="0" t="0" r="0" b="0"/>
          <a:pathLst>
            <a:path>
              <a:moveTo>
                <a:pt x="0" y="17050"/>
              </a:moveTo>
              <a:lnTo>
                <a:pt x="249813" y="17050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>
            <a:solidFill>
              <a:schemeClr val="bg1"/>
            </a:solidFill>
          </a:endParaRPr>
        </a:p>
      </dsp:txBody>
      <dsp:txXfrm rot="10800000">
        <a:off x="1673063" y="1325040"/>
        <a:ext cx="12490" cy="12490"/>
      </dsp:txXfrm>
    </dsp:sp>
    <dsp:sp modelId="{C80D6738-359E-4CA8-BC0D-2E9C8862E806}">
      <dsp:nvSpPr>
        <dsp:cNvPr id="0" name=""/>
        <dsp:cNvSpPr/>
      </dsp:nvSpPr>
      <dsp:spPr>
        <a:xfrm>
          <a:off x="749801" y="748757"/>
          <a:ext cx="831051" cy="831051"/>
        </a:xfrm>
        <a:prstGeom prst="ellipse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Économie circulaire</a:t>
          </a:r>
        </a:p>
      </dsp:txBody>
      <dsp:txXfrm>
        <a:off x="871506" y="870462"/>
        <a:ext cx="587641" cy="58764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9CFE17-256F-49CA-9FF2-E322D9A6AA53}">
      <dsp:nvSpPr>
        <dsp:cNvPr id="0" name=""/>
        <dsp:cNvSpPr/>
      </dsp:nvSpPr>
      <dsp:spPr>
        <a:xfrm>
          <a:off x="1707173" y="798593"/>
          <a:ext cx="972233" cy="875281"/>
        </a:xfrm>
        <a:prstGeom prst="ellipse">
          <a:avLst/>
        </a:prstGeom>
        <a:solidFill>
          <a:schemeClr val="accent6">
            <a:lumMod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>
              <a:solidFill>
                <a:schemeClr val="bg1"/>
              </a:solidFill>
            </a:rPr>
            <a:t>Attentes socio-économiques</a:t>
          </a:r>
        </a:p>
      </dsp:txBody>
      <dsp:txXfrm>
        <a:off x="1849553" y="926775"/>
        <a:ext cx="687473" cy="618917"/>
      </dsp:txXfrm>
    </dsp:sp>
    <dsp:sp modelId="{3537E28A-A9CC-4EF3-A500-7FB5F80D360D}">
      <dsp:nvSpPr>
        <dsp:cNvPr id="0" name=""/>
        <dsp:cNvSpPr/>
      </dsp:nvSpPr>
      <dsp:spPr>
        <a:xfrm rot="10817010">
          <a:off x="1468551" y="1219043"/>
          <a:ext cx="238630" cy="28388"/>
        </a:xfrm>
        <a:custGeom>
          <a:avLst/>
          <a:gdLst/>
          <a:ahLst/>
          <a:cxnLst/>
          <a:rect l="0" t="0" r="0" b="0"/>
          <a:pathLst>
            <a:path>
              <a:moveTo>
                <a:pt x="0" y="14194"/>
              </a:moveTo>
              <a:lnTo>
                <a:pt x="238630" y="1419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 rot="10800000">
        <a:off x="1581900" y="1227272"/>
        <a:ext cx="11931" cy="11931"/>
      </dsp:txXfrm>
    </dsp:sp>
    <dsp:sp modelId="{0BF5D74C-852F-4040-BB1D-186C3FFCE232}">
      <dsp:nvSpPr>
        <dsp:cNvPr id="0" name=""/>
        <dsp:cNvSpPr/>
      </dsp:nvSpPr>
      <dsp:spPr>
        <a:xfrm>
          <a:off x="702392" y="884837"/>
          <a:ext cx="766165" cy="691828"/>
        </a:xfrm>
        <a:prstGeom prst="ellipse">
          <a:avLst/>
        </a:prstGeom>
        <a:solidFill>
          <a:schemeClr val="accent6">
            <a:lumMod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Niveau de vie</a:t>
          </a:r>
        </a:p>
      </dsp:txBody>
      <dsp:txXfrm>
        <a:off x="814594" y="986153"/>
        <a:ext cx="541761" cy="489196"/>
      </dsp:txXfrm>
    </dsp:sp>
    <dsp:sp modelId="{2CC6B065-FE54-4916-8DBB-081265EA2D2B}">
      <dsp:nvSpPr>
        <dsp:cNvPr id="0" name=""/>
        <dsp:cNvSpPr/>
      </dsp:nvSpPr>
      <dsp:spPr>
        <a:xfrm rot="21573432">
          <a:off x="2679386" y="1217593"/>
          <a:ext cx="178287" cy="28388"/>
        </a:xfrm>
        <a:custGeom>
          <a:avLst/>
          <a:gdLst/>
          <a:ahLst/>
          <a:cxnLst/>
          <a:rect l="0" t="0" r="0" b="0"/>
          <a:pathLst>
            <a:path>
              <a:moveTo>
                <a:pt x="0" y="14194"/>
              </a:moveTo>
              <a:lnTo>
                <a:pt x="178287" y="14194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764073" y="1227330"/>
        <a:ext cx="8914" cy="8914"/>
      </dsp:txXfrm>
    </dsp:sp>
    <dsp:sp modelId="{FDA83809-E037-4E7F-87B0-C8B4217FB1B7}">
      <dsp:nvSpPr>
        <dsp:cNvPr id="0" name=""/>
        <dsp:cNvSpPr/>
      </dsp:nvSpPr>
      <dsp:spPr>
        <a:xfrm>
          <a:off x="2857658" y="859096"/>
          <a:ext cx="777712" cy="737994"/>
        </a:xfrm>
        <a:prstGeom prst="ellipse">
          <a:avLst/>
        </a:prstGeom>
        <a:solidFill>
          <a:schemeClr val="accent6">
            <a:lumMod val="2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Économie régionale</a:t>
          </a:r>
        </a:p>
      </dsp:txBody>
      <dsp:txXfrm>
        <a:off x="2971551" y="967173"/>
        <a:ext cx="549926" cy="52184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BAD09-9D02-466E-AE88-F0EE2CC39F21}">
      <dsp:nvSpPr>
        <dsp:cNvPr id="0" name=""/>
        <dsp:cNvSpPr/>
      </dsp:nvSpPr>
      <dsp:spPr>
        <a:xfrm>
          <a:off x="1559396" y="1078035"/>
          <a:ext cx="904922" cy="93316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/>
            <a:t>Aug. Circulation (routière &amp; ferroviaire)</a:t>
          </a:r>
          <a:endParaRPr lang="fr-FR" sz="900" b="1" kern="1200" dirty="0"/>
        </a:p>
      </dsp:txBody>
      <dsp:txXfrm>
        <a:off x="1691919" y="1214694"/>
        <a:ext cx="639876" cy="659850"/>
      </dsp:txXfrm>
    </dsp:sp>
    <dsp:sp modelId="{E4420A58-D69A-4011-A38D-F55AD3F44C37}">
      <dsp:nvSpPr>
        <dsp:cNvPr id="0" name=""/>
        <dsp:cNvSpPr/>
      </dsp:nvSpPr>
      <dsp:spPr>
        <a:xfrm rot="16200000">
          <a:off x="1861656" y="910915"/>
          <a:ext cx="300404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00404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004348" y="920323"/>
        <a:ext cx="15020" cy="15020"/>
      </dsp:txXfrm>
    </dsp:sp>
    <dsp:sp modelId="{070132DB-6EFB-4643-90D1-D261F3867496}">
      <dsp:nvSpPr>
        <dsp:cNvPr id="0" name=""/>
        <dsp:cNvSpPr/>
      </dsp:nvSpPr>
      <dsp:spPr>
        <a:xfrm>
          <a:off x="1628403" y="10721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GES</a:t>
          </a:r>
          <a:endParaRPr lang="fr-FR" sz="900" kern="1200"/>
        </a:p>
      </dsp:txBody>
      <dsp:txXfrm>
        <a:off x="1740714" y="123032"/>
        <a:ext cx="542287" cy="542287"/>
      </dsp:txXfrm>
    </dsp:sp>
    <dsp:sp modelId="{C144DAD4-AE59-4D74-A6C7-F4D8A1ED48BF}">
      <dsp:nvSpPr>
        <dsp:cNvPr id="0" name=""/>
        <dsp:cNvSpPr/>
      </dsp:nvSpPr>
      <dsp:spPr>
        <a:xfrm rot="19285714">
          <a:off x="2336051" y="1145881"/>
          <a:ext cx="309191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09191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482916" y="1155069"/>
        <a:ext cx="15459" cy="15459"/>
      </dsp:txXfrm>
    </dsp:sp>
    <dsp:sp modelId="{AECA6C83-B96C-4795-B09A-92E454AEB8F4}">
      <dsp:nvSpPr>
        <dsp:cNvPr id="0" name=""/>
        <dsp:cNvSpPr/>
      </dsp:nvSpPr>
      <dsp:spPr>
        <a:xfrm>
          <a:off x="2527856" y="443875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Qualité de vie &amp; santé publique </a:t>
          </a:r>
          <a:r>
            <a:rPr lang="fr-CA" sz="850" kern="1200"/>
            <a:t>(allochtone)</a:t>
          </a:r>
          <a:endParaRPr lang="fr-FR" sz="850" kern="1200"/>
        </a:p>
      </dsp:txBody>
      <dsp:txXfrm>
        <a:off x="2640167" y="556186"/>
        <a:ext cx="542287" cy="542287"/>
      </dsp:txXfrm>
    </dsp:sp>
    <dsp:sp modelId="{2DCDD32A-7918-42CE-B545-0C19F3A99A9E}">
      <dsp:nvSpPr>
        <dsp:cNvPr id="0" name=""/>
        <dsp:cNvSpPr/>
      </dsp:nvSpPr>
      <dsp:spPr>
        <a:xfrm rot="771429">
          <a:off x="2450391" y="1657257"/>
          <a:ext cx="258166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258166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573021" y="1667720"/>
        <a:ext cx="12908" cy="12908"/>
      </dsp:txXfrm>
    </dsp:sp>
    <dsp:sp modelId="{DB3358AE-25B5-4560-84B3-318ECC14FE2B}">
      <dsp:nvSpPr>
        <dsp:cNvPr id="0" name=""/>
        <dsp:cNvSpPr/>
      </dsp:nvSpPr>
      <dsp:spPr>
        <a:xfrm>
          <a:off x="2693827" y="1370480"/>
          <a:ext cx="879262" cy="860273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 dirty="0">
              <a:solidFill>
                <a:srgbClr val="002060"/>
              </a:solidFill>
            </a:rPr>
            <a:t>Qualité de vie &amp; santé publique </a:t>
          </a:r>
          <a:r>
            <a:rPr lang="fr-CA" sz="850" b="1" kern="1200" dirty="0">
              <a:solidFill>
                <a:srgbClr val="002060"/>
              </a:solidFill>
            </a:rPr>
            <a:t>(autochtone)</a:t>
          </a:r>
          <a:endParaRPr lang="fr-FR" sz="850" b="1" kern="1200" dirty="0">
            <a:solidFill>
              <a:srgbClr val="002060"/>
            </a:solidFill>
          </a:endParaRPr>
        </a:p>
      </dsp:txBody>
      <dsp:txXfrm>
        <a:off x="2822592" y="1496464"/>
        <a:ext cx="621732" cy="608305"/>
      </dsp:txXfrm>
    </dsp:sp>
    <dsp:sp modelId="{E12668FE-AE83-4183-B8DE-6957E007DCE0}">
      <dsp:nvSpPr>
        <dsp:cNvPr id="0" name=""/>
        <dsp:cNvSpPr/>
      </dsp:nvSpPr>
      <dsp:spPr>
        <a:xfrm rot="3857143">
          <a:off x="2127291" y="2082164"/>
          <a:ext cx="303164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03164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>
        <a:off x="2271294" y="2091502"/>
        <a:ext cx="15158" cy="15158"/>
      </dsp:txXfrm>
    </dsp:sp>
    <dsp:sp modelId="{4744E0CE-F355-4E0D-BE4B-0DF452FD0BC4}">
      <dsp:nvSpPr>
        <dsp:cNvPr id="0" name=""/>
        <dsp:cNvSpPr/>
      </dsp:nvSpPr>
      <dsp:spPr>
        <a:xfrm>
          <a:off x="2127562" y="2197678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Faune</a:t>
          </a:r>
          <a:endParaRPr lang="fr-FR" sz="900" kern="1200"/>
        </a:p>
      </dsp:txBody>
      <dsp:txXfrm>
        <a:off x="2239873" y="2309989"/>
        <a:ext cx="542287" cy="542287"/>
      </dsp:txXfrm>
    </dsp:sp>
    <dsp:sp modelId="{3E9E31C3-1D2A-4524-8018-7EF0D939C695}">
      <dsp:nvSpPr>
        <dsp:cNvPr id="0" name=""/>
        <dsp:cNvSpPr/>
      </dsp:nvSpPr>
      <dsp:spPr>
        <a:xfrm rot="6942857">
          <a:off x="1593261" y="2082164"/>
          <a:ext cx="303164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03164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1737264" y="2091502"/>
        <a:ext cx="15158" cy="15158"/>
      </dsp:txXfrm>
    </dsp:sp>
    <dsp:sp modelId="{237A331D-A54D-4D65-BEB0-3EB0C6D2DC97}">
      <dsp:nvSpPr>
        <dsp:cNvPr id="0" name=""/>
        <dsp:cNvSpPr/>
      </dsp:nvSpPr>
      <dsp:spPr>
        <a:xfrm>
          <a:off x="1129244" y="2197678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Utilisation du territoire</a:t>
          </a:r>
          <a:endParaRPr lang="fr-FR" sz="900" kern="1200"/>
        </a:p>
      </dsp:txBody>
      <dsp:txXfrm>
        <a:off x="1241555" y="2309989"/>
        <a:ext cx="542287" cy="542287"/>
      </dsp:txXfrm>
    </dsp:sp>
    <dsp:sp modelId="{EA3A572C-E921-4C89-AB60-47D8586ED1BC}">
      <dsp:nvSpPr>
        <dsp:cNvPr id="0" name=""/>
        <dsp:cNvSpPr/>
      </dsp:nvSpPr>
      <dsp:spPr>
        <a:xfrm rot="10028571">
          <a:off x="1260165" y="1663453"/>
          <a:ext cx="313858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13858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1409247" y="1672524"/>
        <a:ext cx="15692" cy="15692"/>
      </dsp:txXfrm>
    </dsp:sp>
    <dsp:sp modelId="{559DF94D-6751-4276-97A4-067BD1465D77}">
      <dsp:nvSpPr>
        <dsp:cNvPr id="0" name=""/>
        <dsp:cNvSpPr/>
      </dsp:nvSpPr>
      <dsp:spPr>
        <a:xfrm>
          <a:off x="506803" y="1417162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Environnement sonore</a:t>
          </a:r>
          <a:endParaRPr lang="fr-FR" sz="900" kern="1200"/>
        </a:p>
      </dsp:txBody>
      <dsp:txXfrm>
        <a:off x="619114" y="1529473"/>
        <a:ext cx="542287" cy="542287"/>
      </dsp:txXfrm>
    </dsp:sp>
    <dsp:sp modelId="{1DE80862-911D-4BD6-B9C2-14C14D80F79A}">
      <dsp:nvSpPr>
        <dsp:cNvPr id="0" name=""/>
        <dsp:cNvSpPr/>
      </dsp:nvSpPr>
      <dsp:spPr>
        <a:xfrm rot="13114286">
          <a:off x="1378474" y="1145881"/>
          <a:ext cx="309191" cy="33835"/>
        </a:xfrm>
        <a:custGeom>
          <a:avLst/>
          <a:gdLst/>
          <a:ahLst/>
          <a:cxnLst/>
          <a:rect l="0" t="0" r="0" b="0"/>
          <a:pathLst>
            <a:path>
              <a:moveTo>
                <a:pt x="0" y="16917"/>
              </a:moveTo>
              <a:lnTo>
                <a:pt x="309191" y="1691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900" kern="1200"/>
        </a:p>
      </dsp:txBody>
      <dsp:txXfrm rot="10800000">
        <a:off x="1525340" y="1155069"/>
        <a:ext cx="15459" cy="15459"/>
      </dsp:txXfrm>
    </dsp:sp>
    <dsp:sp modelId="{23CA5EF3-D359-4269-88C2-B9D25B32A014}">
      <dsp:nvSpPr>
        <dsp:cNvPr id="0" name=""/>
        <dsp:cNvSpPr/>
      </dsp:nvSpPr>
      <dsp:spPr>
        <a:xfrm>
          <a:off x="728950" y="443875"/>
          <a:ext cx="766909" cy="76690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Qualité de l’air</a:t>
          </a:r>
          <a:endParaRPr lang="fr-FR" sz="900" kern="1200"/>
        </a:p>
      </dsp:txBody>
      <dsp:txXfrm>
        <a:off x="841261" y="556186"/>
        <a:ext cx="542287" cy="5422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41D418-A780-445B-91A0-CB6EABE55ACD}">
      <dsp:nvSpPr>
        <dsp:cNvPr id="0" name=""/>
        <dsp:cNvSpPr/>
      </dsp:nvSpPr>
      <dsp:spPr>
        <a:xfrm>
          <a:off x="0" y="224233"/>
          <a:ext cx="10515600" cy="1801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70764" rIns="816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Font typeface="Arial" panose="020B0604020202020204" pitchFamily="34" charset="0"/>
            <a:buChar char="•"/>
          </a:pPr>
          <a:r>
            <a:rPr lang="fr-CA" sz="1800" kern="1200" dirty="0">
              <a:latin typeface="Source Sans Pro Light"/>
              <a:ea typeface="+mn-ea"/>
              <a:cs typeface="+mn-cs"/>
            </a:rPr>
            <a:t>La filière du lithium suscite beaucoup d’intérêts et d’attentes au Québec</a:t>
          </a:r>
          <a:endParaRPr lang="fr-FR" sz="1800" kern="1200" dirty="0">
            <a:latin typeface="Source Sans Pro Light"/>
            <a:ea typeface="+mn-ea"/>
            <a:cs typeface="+mn-cs"/>
          </a:endParaRPr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CA" sz="1600" kern="1200" noProof="0" dirty="0"/>
            <a:t>Transition énergétique des transports (véhicules électriques)</a:t>
          </a:r>
          <a:endParaRPr lang="fr-FR" sz="1600" kern="1200" dirty="0"/>
        </a:p>
        <a:p>
          <a:pPr marL="342900" lvl="2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CA" sz="1600" kern="1200" noProof="0"/>
            <a:t>Hydroélectricité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CA" sz="1800" kern="1200" noProof="0" dirty="0">
              <a:latin typeface="Source Sans Pro Light"/>
              <a:ea typeface="+mn-ea"/>
              <a:cs typeface="+mn-cs"/>
            </a:rPr>
            <a:t>Version</a:t>
          </a:r>
          <a:r>
            <a:rPr lang="fr-CA" sz="1800" kern="1200" noProof="0" dirty="0"/>
            <a:t> 2.0 du projet: nouveau site et nouveau procédé (fin 2020)</a:t>
          </a:r>
          <a:endParaRPr lang="fr-FR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CA" sz="1800" kern="1200" noProof="0" dirty="0">
              <a:latin typeface="Source Sans Pro Light"/>
              <a:ea typeface="+mn-ea"/>
              <a:cs typeface="+mn-cs"/>
            </a:rPr>
            <a:t>Sujet polarisé (p. ex. recyclage des batteries en fin de vie)</a:t>
          </a:r>
          <a:endParaRPr lang="fr-CA" sz="1900" kern="1200" noProof="0" dirty="0">
            <a:latin typeface="Source Sans Pro Light"/>
            <a:ea typeface="+mn-ea"/>
            <a:cs typeface="+mn-cs"/>
          </a:endParaRPr>
        </a:p>
      </dsp:txBody>
      <dsp:txXfrm>
        <a:off x="0" y="224233"/>
        <a:ext cx="10515600" cy="1801800"/>
      </dsp:txXfrm>
    </dsp:sp>
    <dsp:sp modelId="{A86170BE-79BA-4CA3-BE0F-D51E72A6CA5D}">
      <dsp:nvSpPr>
        <dsp:cNvPr id="0" name=""/>
        <dsp:cNvSpPr/>
      </dsp:nvSpPr>
      <dsp:spPr>
        <a:xfrm>
          <a:off x="525780" y="32353"/>
          <a:ext cx="736092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/>
            <a:t>Le contexte</a:t>
          </a:r>
          <a:endParaRPr lang="fr-FR" sz="2400" kern="1200"/>
        </a:p>
      </dsp:txBody>
      <dsp:txXfrm>
        <a:off x="544514" y="51087"/>
        <a:ext cx="7323452" cy="346292"/>
      </dsp:txXfrm>
    </dsp:sp>
    <dsp:sp modelId="{07F63932-B2BF-4EA6-B998-3CF705A513F0}">
      <dsp:nvSpPr>
        <dsp:cNvPr id="0" name=""/>
        <dsp:cNvSpPr/>
      </dsp:nvSpPr>
      <dsp:spPr>
        <a:xfrm>
          <a:off x="0" y="2288114"/>
          <a:ext cx="10515600" cy="2784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270764" rIns="816127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>
              <a:latin typeface="+mj-lt"/>
            </a:rPr>
            <a:t>Positionnement stratégique et </a:t>
          </a:r>
          <a:r>
            <a:rPr lang="fr-FR" sz="1800" b="1" kern="1200" noProof="0" dirty="0">
              <a:latin typeface="+mj-lt"/>
            </a:rPr>
            <a:t>responsable</a:t>
          </a:r>
          <a:r>
            <a:rPr lang="fr-FR" sz="1800" kern="1200" noProof="0" dirty="0">
              <a:latin typeface="+mj-lt"/>
            </a:rPr>
            <a:t> de Nemaska Lithium </a:t>
          </a:r>
          <a:r>
            <a:rPr lang="fr-FR" sz="1800" kern="1200" noProof="0" dirty="0" err="1">
              <a:latin typeface="+mj-lt"/>
            </a:rPr>
            <a:t>inc.</a:t>
          </a:r>
          <a:r>
            <a:rPr lang="fr-FR" sz="1800" kern="1200" noProof="0" dirty="0">
              <a:latin typeface="+mj-lt"/>
            </a:rPr>
            <a:t> (pionnier au Québec)</a:t>
          </a:r>
          <a:endParaRPr lang="fr-FR" sz="1800" kern="1200" noProof="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b="0" kern="1200" noProof="0" dirty="0"/>
            <a:t>Évaluation environnementale et sociale </a:t>
          </a:r>
          <a:r>
            <a:rPr lang="fr-FR" sz="1800" b="1" kern="1200" noProof="0" dirty="0"/>
            <a:t>VOLONTAIRE </a:t>
          </a:r>
          <a:r>
            <a:rPr lang="fr-FR" sz="1800" b="0" kern="1200" noProof="0" dirty="0"/>
            <a:t>du projet</a:t>
          </a:r>
          <a:endParaRPr lang="fr-FR" sz="1800" b="0" kern="1200" noProof="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/>
            <a:t>Identifier les atouts et les défis; et les intégrer dans la mise en œuvre du projet
Bien intégrer le projet dans la communauté régionale, notamment avec les Premières Nations</a:t>
          </a:r>
          <a:endParaRPr lang="fr-FR" sz="1800" kern="1200" noProof="0" dirty="0">
            <a:latin typeface="+mj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/>
            <a:t>Réduire les risques</a:t>
          </a:r>
          <a:endParaRPr lang="fr-FR" sz="1800" kern="1200" noProof="0" dirty="0">
            <a:latin typeface="+mj-lt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/>
            <a:t>acceptabilité sociale</a:t>
          </a:r>
          <a:endParaRPr lang="fr-FR" sz="1800" kern="1200" noProof="0" dirty="0">
            <a:latin typeface="+mj-lt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/>
            <a:t>définition du projet (autorisations ministérielles)</a:t>
          </a:r>
          <a:endParaRPr lang="fr-FR" sz="1800" kern="1200" noProof="0" dirty="0">
            <a:latin typeface="+mj-lt"/>
          </a:endParaRP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Char char="•"/>
          </a:pPr>
          <a:r>
            <a:rPr lang="fr-FR" sz="1800" kern="1200" noProof="0" dirty="0"/>
            <a:t>échéancier d’exécution</a:t>
          </a:r>
          <a:endParaRPr lang="fr-FR" sz="1800" kern="1200" noProof="0" dirty="0">
            <a:latin typeface="+mj-lt"/>
          </a:endParaRPr>
        </a:p>
      </dsp:txBody>
      <dsp:txXfrm>
        <a:off x="0" y="2288114"/>
        <a:ext cx="10515600" cy="2784600"/>
      </dsp:txXfrm>
    </dsp:sp>
    <dsp:sp modelId="{9D5B9EC1-32BD-425A-8455-68EAAA630712}">
      <dsp:nvSpPr>
        <dsp:cNvPr id="0" name=""/>
        <dsp:cNvSpPr/>
      </dsp:nvSpPr>
      <dsp:spPr>
        <a:xfrm>
          <a:off x="525780" y="2096234"/>
          <a:ext cx="7360920" cy="383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2400" kern="1200"/>
            <a:t>Les opportunités</a:t>
          </a:r>
          <a:endParaRPr lang="fr-FR" sz="2400" kern="1200"/>
        </a:p>
      </dsp:txBody>
      <dsp:txXfrm>
        <a:off x="544514" y="2114968"/>
        <a:ext cx="7323452" cy="3462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07902-17CB-4A9C-9378-D2E791E604CE}">
      <dsp:nvSpPr>
        <dsp:cNvPr id="0" name=""/>
        <dsp:cNvSpPr/>
      </dsp:nvSpPr>
      <dsp:spPr>
        <a:xfrm>
          <a:off x="15065" y="869211"/>
          <a:ext cx="1595377" cy="145079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Identification des parties prenantes</a:t>
          </a:r>
          <a:endParaRPr lang="fr-FR" sz="1600" kern="1200"/>
        </a:p>
      </dsp:txBody>
      <dsp:txXfrm>
        <a:off x="57557" y="911703"/>
        <a:ext cx="1510393" cy="1365812"/>
      </dsp:txXfrm>
    </dsp:sp>
    <dsp:sp modelId="{BFCD1DB9-80B4-4D18-AE1E-E96019AE129A}">
      <dsp:nvSpPr>
        <dsp:cNvPr id="0" name=""/>
        <dsp:cNvSpPr/>
      </dsp:nvSpPr>
      <dsp:spPr>
        <a:xfrm rot="25250">
          <a:off x="1767121" y="1405013"/>
          <a:ext cx="332178" cy="39565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1767122" y="1483778"/>
        <a:ext cx="232525" cy="237391"/>
      </dsp:txXfrm>
    </dsp:sp>
    <dsp:sp modelId="{3474B6E5-57D9-4F61-8B9C-144481934CC4}">
      <dsp:nvSpPr>
        <dsp:cNvPr id="0" name=""/>
        <dsp:cNvSpPr/>
      </dsp:nvSpPr>
      <dsp:spPr>
        <a:xfrm>
          <a:off x="2237177" y="885533"/>
          <a:ext cx="1595377" cy="145079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58282"/>
            <a:satOff val="-4989"/>
            <a:lumOff val="1153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Identification des enjeux/CVE</a:t>
          </a:r>
          <a:endParaRPr lang="fr-FR" sz="1600" kern="1200"/>
        </a:p>
      </dsp:txBody>
      <dsp:txXfrm>
        <a:off x="2279669" y="928025"/>
        <a:ext cx="1510393" cy="1365812"/>
      </dsp:txXfrm>
    </dsp:sp>
    <dsp:sp modelId="{1B492212-BF5F-4ABF-80F6-59AA654F828D}">
      <dsp:nvSpPr>
        <dsp:cNvPr id="0" name=""/>
        <dsp:cNvSpPr/>
      </dsp:nvSpPr>
      <dsp:spPr>
        <a:xfrm>
          <a:off x="3992092" y="1413104"/>
          <a:ext cx="338219" cy="39565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3992092" y="1492235"/>
        <a:ext cx="236753" cy="237391"/>
      </dsp:txXfrm>
    </dsp:sp>
    <dsp:sp modelId="{D86425EB-430C-4065-ABCD-B3F2FDA36017}">
      <dsp:nvSpPr>
        <dsp:cNvPr id="0" name=""/>
        <dsp:cNvSpPr/>
      </dsp:nvSpPr>
      <dsp:spPr>
        <a:xfrm>
          <a:off x="4470705" y="885533"/>
          <a:ext cx="1595377" cy="145079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16565"/>
            <a:satOff val="-9979"/>
            <a:lumOff val="230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Caractérisation du milieu récepteur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/>
            <a:t>(biophysique et humain)</a:t>
          </a:r>
          <a:endParaRPr lang="fr-FR" sz="1600" kern="1200"/>
        </a:p>
      </dsp:txBody>
      <dsp:txXfrm>
        <a:off x="4513197" y="928025"/>
        <a:ext cx="1510393" cy="1365812"/>
      </dsp:txXfrm>
    </dsp:sp>
    <dsp:sp modelId="{7FFE3069-FC6F-409B-B71D-8A2767EFB563}">
      <dsp:nvSpPr>
        <dsp:cNvPr id="0" name=""/>
        <dsp:cNvSpPr/>
      </dsp:nvSpPr>
      <dsp:spPr>
        <a:xfrm>
          <a:off x="6225620" y="1413104"/>
          <a:ext cx="338219" cy="395653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600" kern="1200"/>
        </a:p>
      </dsp:txBody>
      <dsp:txXfrm>
        <a:off x="6225620" y="1492235"/>
        <a:ext cx="236753" cy="237391"/>
      </dsp:txXfrm>
    </dsp:sp>
    <dsp:sp modelId="{4A79308B-C17B-4454-973A-65A7CF132565}">
      <dsp:nvSpPr>
        <dsp:cNvPr id="0" name=""/>
        <dsp:cNvSpPr/>
      </dsp:nvSpPr>
      <dsp:spPr>
        <a:xfrm>
          <a:off x="6704233" y="885533"/>
          <a:ext cx="1595377" cy="145079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74847"/>
            <a:satOff val="-14968"/>
            <a:lumOff val="3461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600" kern="1200" dirty="0"/>
            <a:t>Sources d’impacts &amp; changements sur les CVE</a:t>
          </a:r>
          <a:endParaRPr lang="fr-FR" sz="1600" kern="1200" dirty="0"/>
        </a:p>
      </dsp:txBody>
      <dsp:txXfrm>
        <a:off x="6746725" y="928025"/>
        <a:ext cx="1510393" cy="13658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A104CC-0682-4B95-87D4-2A9A91934CD4}">
      <dsp:nvSpPr>
        <dsp:cNvPr id="0" name=""/>
        <dsp:cNvSpPr/>
      </dsp:nvSpPr>
      <dsp:spPr>
        <a:xfrm>
          <a:off x="812756" y="1100415"/>
          <a:ext cx="1141219" cy="8050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/>
            <a:t>Évaluation des impacts</a:t>
          </a:r>
          <a:endParaRPr lang="fr-FR" sz="1400" kern="1200"/>
        </a:p>
      </dsp:txBody>
      <dsp:txXfrm>
        <a:off x="836334" y="1123993"/>
        <a:ext cx="1094063" cy="757856"/>
      </dsp:txXfrm>
    </dsp:sp>
    <dsp:sp modelId="{4EA2D507-3E5B-4213-838A-31B5712F68EF}">
      <dsp:nvSpPr>
        <dsp:cNvPr id="0" name=""/>
        <dsp:cNvSpPr/>
      </dsp:nvSpPr>
      <dsp:spPr>
        <a:xfrm rot="18522526">
          <a:off x="1691454" y="866767"/>
          <a:ext cx="258739" cy="1805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1745627" y="902882"/>
        <a:ext cx="150394" cy="108345"/>
      </dsp:txXfrm>
    </dsp:sp>
    <dsp:sp modelId="{8C930CE5-1780-4D2B-9980-2499ECCFF159}">
      <dsp:nvSpPr>
        <dsp:cNvPr id="0" name=""/>
        <dsp:cNvSpPr/>
      </dsp:nvSpPr>
      <dsp:spPr>
        <a:xfrm>
          <a:off x="1687673" y="8682"/>
          <a:ext cx="1141219" cy="8050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/>
            <a:t>Programmes de suivi et surveillance</a:t>
          </a:r>
          <a:endParaRPr lang="fr-FR" sz="1400" kern="1200"/>
        </a:p>
      </dsp:txBody>
      <dsp:txXfrm>
        <a:off x="1711251" y="32260"/>
        <a:ext cx="1094063" cy="757856"/>
      </dsp:txXfrm>
    </dsp:sp>
    <dsp:sp modelId="{65042144-4DF1-4F8B-9964-4E0C342C8CB8}">
      <dsp:nvSpPr>
        <dsp:cNvPr id="0" name=""/>
        <dsp:cNvSpPr/>
      </dsp:nvSpPr>
      <dsp:spPr>
        <a:xfrm rot="10739112">
          <a:off x="1285076" y="335848"/>
          <a:ext cx="258739" cy="1805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97096"/>
            <a:satOff val="-7743"/>
            <a:lumOff val="2283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 rot="10800000">
        <a:off x="1339248" y="371963"/>
        <a:ext cx="150394" cy="108345"/>
      </dsp:txXfrm>
    </dsp:sp>
    <dsp:sp modelId="{E7F8197A-5788-4D7E-A3B2-E818127555D1}">
      <dsp:nvSpPr>
        <dsp:cNvPr id="0" name=""/>
        <dsp:cNvSpPr/>
      </dsp:nvSpPr>
      <dsp:spPr>
        <a:xfrm>
          <a:off x="0" y="38577"/>
          <a:ext cx="1141219" cy="805012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400" kern="1200"/>
            <a:t>Mesures d’atténuation</a:t>
          </a:r>
          <a:endParaRPr lang="fr-FR" sz="1400" kern="1200"/>
        </a:p>
      </dsp:txBody>
      <dsp:txXfrm>
        <a:off x="23578" y="62155"/>
        <a:ext cx="1094063" cy="757856"/>
      </dsp:txXfrm>
    </dsp:sp>
    <dsp:sp modelId="{3553510A-64BE-4FB0-B5CE-6020893C1C61}">
      <dsp:nvSpPr>
        <dsp:cNvPr id="0" name=""/>
        <dsp:cNvSpPr/>
      </dsp:nvSpPr>
      <dsp:spPr>
        <a:xfrm rot="3154123">
          <a:off x="847618" y="881714"/>
          <a:ext cx="258739" cy="1805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2">
            <a:shade val="90000"/>
            <a:hueOff val="194192"/>
            <a:satOff val="-15487"/>
            <a:lumOff val="456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700" kern="1200"/>
        </a:p>
      </dsp:txBody>
      <dsp:txXfrm>
        <a:off x="901791" y="917829"/>
        <a:ext cx="150394" cy="1083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D44151-5D85-42E7-B0F1-60EAFE6B67DB}">
      <dsp:nvSpPr>
        <dsp:cNvPr id="0" name=""/>
        <dsp:cNvSpPr/>
      </dsp:nvSpPr>
      <dsp:spPr>
        <a:xfrm rot="5400000">
          <a:off x="-192938" y="198054"/>
          <a:ext cx="1286254" cy="90037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Préparation</a:t>
          </a:r>
          <a:endParaRPr lang="fr-FR" sz="1200" kern="1200"/>
        </a:p>
      </dsp:txBody>
      <dsp:txXfrm rot="-5400000">
        <a:off x="1" y="455305"/>
        <a:ext cx="900377" cy="385877"/>
      </dsp:txXfrm>
    </dsp:sp>
    <dsp:sp modelId="{C663FCEA-DD85-43E9-973A-31ED737BB176}">
      <dsp:nvSpPr>
        <dsp:cNvPr id="0" name=""/>
        <dsp:cNvSpPr/>
      </dsp:nvSpPr>
      <dsp:spPr>
        <a:xfrm rot="5400000">
          <a:off x="3197769" y="-2292275"/>
          <a:ext cx="836065" cy="5430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/>
            <a:t>Recherches documentaires (domaine public)</a:t>
          </a:r>
          <a:endParaRPr lang="fr-FR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/>
            <a:t>Liste préliminaire des parties prenantes</a:t>
          </a:r>
          <a:endParaRPr lang="fr-FR" sz="1500" kern="120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/>
            <a:t>Liste préliminaire des enjeux</a:t>
          </a:r>
          <a:endParaRPr lang="fr-FR" sz="1500" kern="1200"/>
        </a:p>
      </dsp:txBody>
      <dsp:txXfrm rot="-5400000">
        <a:off x="900378" y="45929"/>
        <a:ext cx="5390035" cy="754439"/>
      </dsp:txXfrm>
    </dsp:sp>
    <dsp:sp modelId="{28BEBA08-1C15-4414-9319-C927E5BC4927}">
      <dsp:nvSpPr>
        <dsp:cNvPr id="0" name=""/>
        <dsp:cNvSpPr/>
      </dsp:nvSpPr>
      <dsp:spPr>
        <a:xfrm rot="5400000">
          <a:off x="-192938" y="1338237"/>
          <a:ext cx="1286254" cy="90037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Travail d’équipe</a:t>
          </a:r>
          <a:endParaRPr lang="fr-FR" sz="1200" kern="1200"/>
        </a:p>
      </dsp:txBody>
      <dsp:txXfrm rot="-5400000">
        <a:off x="1" y="1595488"/>
        <a:ext cx="900377" cy="385877"/>
      </dsp:txXfrm>
    </dsp:sp>
    <dsp:sp modelId="{78550E37-D62C-4B8C-99CB-D95B4BB6E7AE}">
      <dsp:nvSpPr>
        <dsp:cNvPr id="0" name=""/>
        <dsp:cNvSpPr/>
      </dsp:nvSpPr>
      <dsp:spPr>
        <a:xfrm rot="5400000">
          <a:off x="3197769" y="-1152091"/>
          <a:ext cx="836065" cy="5430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/>
            <a:t>Ateliers</a:t>
          </a:r>
          <a:endParaRPr lang="fr-FR" sz="1500" kern="1200" dirty="0"/>
        </a:p>
        <a:p>
          <a:pPr marL="228600" lvl="2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/>
            <a:t>Raffiner les listes préliminaires de parties prenantes et enjeux</a:t>
          </a:r>
          <a:endParaRPr lang="fr-FR" sz="1500" kern="1200"/>
        </a:p>
      </dsp:txBody>
      <dsp:txXfrm rot="-5400000">
        <a:off x="900378" y="1186113"/>
        <a:ext cx="5390035" cy="754439"/>
      </dsp:txXfrm>
    </dsp:sp>
    <dsp:sp modelId="{8AAA3D99-20E9-40E2-A53A-2DC18BF77B9C}">
      <dsp:nvSpPr>
        <dsp:cNvPr id="0" name=""/>
        <dsp:cNvSpPr/>
      </dsp:nvSpPr>
      <dsp:spPr>
        <a:xfrm rot="5400000">
          <a:off x="-192938" y="2478421"/>
          <a:ext cx="1286254" cy="90037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>
              <a:solidFill>
                <a:schemeClr val="tx2"/>
              </a:solidFill>
            </a:rPr>
            <a:t>Études sectorielles</a:t>
          </a:r>
          <a:endParaRPr lang="fr-FR" sz="1200" kern="1200">
            <a:solidFill>
              <a:schemeClr val="tx2"/>
            </a:solidFill>
          </a:endParaRPr>
        </a:p>
      </dsp:txBody>
      <dsp:txXfrm rot="-5400000">
        <a:off x="1" y="2735672"/>
        <a:ext cx="900377" cy="385877"/>
      </dsp:txXfrm>
    </dsp:sp>
    <dsp:sp modelId="{5449F17C-B1EB-4BDC-801F-E57C741737CB}">
      <dsp:nvSpPr>
        <dsp:cNvPr id="0" name=""/>
        <dsp:cNvSpPr/>
      </dsp:nvSpPr>
      <dsp:spPr>
        <a:xfrm rot="5400000">
          <a:off x="3197769" y="-44773"/>
          <a:ext cx="836065" cy="5430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 dirty="0"/>
            <a:t>Réflexion sur les CVE et les enjeux auxquelles elles se rattachent</a:t>
          </a:r>
          <a:endParaRPr lang="fr-FR" sz="1500" kern="1200" dirty="0"/>
        </a:p>
      </dsp:txBody>
      <dsp:txXfrm rot="-5400000">
        <a:off x="900378" y="2293431"/>
        <a:ext cx="5390035" cy="754439"/>
      </dsp:txXfrm>
    </dsp:sp>
    <dsp:sp modelId="{2CE5B8CD-5AC1-4FEF-95E4-004B582B8A14}">
      <dsp:nvSpPr>
        <dsp:cNvPr id="0" name=""/>
        <dsp:cNvSpPr/>
      </dsp:nvSpPr>
      <dsp:spPr>
        <a:xfrm rot="5400000">
          <a:off x="-192938" y="3618604"/>
          <a:ext cx="1286254" cy="900377"/>
        </a:xfrm>
        <a:prstGeom prst="chevron">
          <a:avLst/>
        </a:prstGeom>
        <a:solidFill>
          <a:srgbClr val="E84B37"/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200" kern="120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Processus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200" kern="1200"/>
            <a:t> itératif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/>
            <a:t>(vivant)</a:t>
          </a:r>
        </a:p>
      </dsp:txBody>
      <dsp:txXfrm rot="-5400000">
        <a:off x="1" y="3875855"/>
        <a:ext cx="900377" cy="385877"/>
      </dsp:txXfrm>
    </dsp:sp>
    <dsp:sp modelId="{A813188B-BD23-4174-9F5F-8576FD12C4B5}">
      <dsp:nvSpPr>
        <dsp:cNvPr id="0" name=""/>
        <dsp:cNvSpPr/>
      </dsp:nvSpPr>
      <dsp:spPr>
        <a:xfrm rot="5400000">
          <a:off x="3197549" y="1128495"/>
          <a:ext cx="836504" cy="543084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A" sz="1500" kern="1200" dirty="0"/>
            <a:t>Raffiner la définition des enjeux, CVE tout au long de l’EIES</a:t>
          </a:r>
          <a:endParaRPr lang="fr-FR" sz="1500" kern="1200" dirty="0"/>
        </a:p>
      </dsp:txBody>
      <dsp:txXfrm rot="-5400000">
        <a:off x="900378" y="3466502"/>
        <a:ext cx="5390013" cy="7548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221F2D-30E5-4C6D-83E2-EED73F8663F2}">
      <dsp:nvSpPr>
        <dsp:cNvPr id="0" name=""/>
        <dsp:cNvSpPr/>
      </dsp:nvSpPr>
      <dsp:spPr>
        <a:xfrm>
          <a:off x="1958187" y="1454457"/>
          <a:ext cx="867361" cy="934262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/>
            <a:t>Biodiversité</a:t>
          </a:r>
        </a:p>
      </dsp:txBody>
      <dsp:txXfrm>
        <a:off x="2085209" y="1591277"/>
        <a:ext cx="613317" cy="660622"/>
      </dsp:txXfrm>
    </dsp:sp>
    <dsp:sp modelId="{80B5275E-A84E-4586-A4EF-1BCBDA703D0B}">
      <dsp:nvSpPr>
        <dsp:cNvPr id="0" name=""/>
        <dsp:cNvSpPr/>
      </dsp:nvSpPr>
      <dsp:spPr>
        <a:xfrm rot="16110756">
          <a:off x="2346931" y="1402611"/>
          <a:ext cx="63963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63963" y="2005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 rot="10800000">
        <a:off x="2377314" y="1421069"/>
        <a:ext cx="3198" cy="3198"/>
      </dsp:txXfrm>
    </dsp:sp>
    <dsp:sp modelId="{660EA74F-16AB-431F-89A6-F759DAA229C0}">
      <dsp:nvSpPr>
        <dsp:cNvPr id="0" name=""/>
        <dsp:cNvSpPr/>
      </dsp:nvSpPr>
      <dsp:spPr>
        <a:xfrm>
          <a:off x="1840115" y="312127"/>
          <a:ext cx="1047934" cy="1078762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Faune</a:t>
          </a:r>
        </a:p>
      </dsp:txBody>
      <dsp:txXfrm>
        <a:off x="1993581" y="470108"/>
        <a:ext cx="741002" cy="762800"/>
      </dsp:txXfrm>
    </dsp:sp>
    <dsp:sp modelId="{F6BDD1D5-9B59-490E-B8D7-5E0179DFAB86}">
      <dsp:nvSpPr>
        <dsp:cNvPr id="0" name=""/>
        <dsp:cNvSpPr/>
      </dsp:nvSpPr>
      <dsp:spPr>
        <a:xfrm rot="1924488">
          <a:off x="2758950" y="2163478"/>
          <a:ext cx="101810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101810" y="2005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>
        <a:off x="2807310" y="2180989"/>
        <a:ext cx="5090" cy="5090"/>
      </dsp:txXfrm>
    </dsp:sp>
    <dsp:sp modelId="{1A2D1461-2C4C-480E-B456-D5CA79BF3109}">
      <dsp:nvSpPr>
        <dsp:cNvPr id="0" name=""/>
        <dsp:cNvSpPr/>
      </dsp:nvSpPr>
      <dsp:spPr>
        <a:xfrm>
          <a:off x="2775581" y="1961496"/>
          <a:ext cx="1036252" cy="1050524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Milieux humides</a:t>
          </a:r>
        </a:p>
      </dsp:txBody>
      <dsp:txXfrm>
        <a:off x="2927337" y="2115342"/>
        <a:ext cx="732740" cy="742832"/>
      </dsp:txXfrm>
    </dsp:sp>
    <dsp:sp modelId="{B719CB57-C647-4AF9-A3FF-02B5275A4B2E}">
      <dsp:nvSpPr>
        <dsp:cNvPr id="0" name=""/>
        <dsp:cNvSpPr/>
      </dsp:nvSpPr>
      <dsp:spPr>
        <a:xfrm rot="8939268">
          <a:off x="1940576" y="2149325"/>
          <a:ext cx="78185" cy="40113"/>
        </a:xfrm>
        <a:custGeom>
          <a:avLst/>
          <a:gdLst/>
          <a:ahLst/>
          <a:cxnLst/>
          <a:rect l="0" t="0" r="0" b="0"/>
          <a:pathLst>
            <a:path>
              <a:moveTo>
                <a:pt x="0" y="20056"/>
              </a:moveTo>
              <a:lnTo>
                <a:pt x="78185" y="2005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/>
        </a:p>
      </dsp:txBody>
      <dsp:txXfrm rot="10800000">
        <a:off x="1977714" y="2167427"/>
        <a:ext cx="3909" cy="3909"/>
      </dsp:txXfrm>
    </dsp:sp>
    <dsp:sp modelId="{77508DEC-56C0-4403-B408-023F0598FE6D}">
      <dsp:nvSpPr>
        <dsp:cNvPr id="0" name=""/>
        <dsp:cNvSpPr/>
      </dsp:nvSpPr>
      <dsp:spPr>
        <a:xfrm>
          <a:off x="916587" y="1942066"/>
          <a:ext cx="1115775" cy="1062027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800" b="1" kern="1200">
              <a:solidFill>
                <a:schemeClr val="bg1"/>
              </a:solidFill>
            </a:rPr>
            <a:t>Espèces fauniques et floristiques d'importance culturelle</a:t>
          </a:r>
        </a:p>
      </dsp:txBody>
      <dsp:txXfrm>
        <a:off x="1079988" y="2097596"/>
        <a:ext cx="788973" cy="7509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AA1E50-40D6-4F2A-991B-0B802A8DE7A6}">
      <dsp:nvSpPr>
        <dsp:cNvPr id="0" name=""/>
        <dsp:cNvSpPr/>
      </dsp:nvSpPr>
      <dsp:spPr>
        <a:xfrm>
          <a:off x="1789226" y="976059"/>
          <a:ext cx="731926" cy="73192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b="1" kern="1200"/>
            <a:t>Sécurité publique</a:t>
          </a:r>
        </a:p>
      </dsp:txBody>
      <dsp:txXfrm>
        <a:off x="1896414" y="1083247"/>
        <a:ext cx="517550" cy="517550"/>
      </dsp:txXfrm>
    </dsp:sp>
    <dsp:sp modelId="{E7811AF6-D016-4FC0-8B92-D0C344B80947}">
      <dsp:nvSpPr>
        <dsp:cNvPr id="0" name=""/>
        <dsp:cNvSpPr/>
      </dsp:nvSpPr>
      <dsp:spPr>
        <a:xfrm rot="16200000">
          <a:off x="2099779" y="905366"/>
          <a:ext cx="110821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110821" y="1528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152419" y="917878"/>
        <a:ext cx="5541" cy="5541"/>
      </dsp:txXfrm>
    </dsp:sp>
    <dsp:sp modelId="{06168E57-971E-45F9-876D-EAEA6FF7DFDB}">
      <dsp:nvSpPr>
        <dsp:cNvPr id="0" name=""/>
        <dsp:cNvSpPr/>
      </dsp:nvSpPr>
      <dsp:spPr>
        <a:xfrm>
          <a:off x="1661597" y="-87598"/>
          <a:ext cx="987185" cy="952836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/>
            <a:t>Qualité de l'air</a:t>
          </a:r>
        </a:p>
      </dsp:txBody>
      <dsp:txXfrm>
        <a:off x="1806167" y="51942"/>
        <a:ext cx="698045" cy="673756"/>
      </dsp:txXfrm>
    </dsp:sp>
    <dsp:sp modelId="{14C68BCD-C90C-401B-BDD4-EEA34559E97F}">
      <dsp:nvSpPr>
        <dsp:cNvPr id="0" name=""/>
        <dsp:cNvSpPr/>
      </dsp:nvSpPr>
      <dsp:spPr>
        <a:xfrm>
          <a:off x="2521153" y="1326740"/>
          <a:ext cx="105844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105844" y="1528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571429" y="1339376"/>
        <a:ext cx="5292" cy="5292"/>
      </dsp:txXfrm>
    </dsp:sp>
    <dsp:sp modelId="{BBD2BBC1-C589-454B-A4A9-D0D8E0588B33}">
      <dsp:nvSpPr>
        <dsp:cNvPr id="0" name=""/>
        <dsp:cNvSpPr/>
      </dsp:nvSpPr>
      <dsp:spPr>
        <a:xfrm>
          <a:off x="2626997" y="890270"/>
          <a:ext cx="962790" cy="90350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/>
            <a:t>Qualité de vie et santé publique (allochtone)</a:t>
          </a:r>
        </a:p>
      </dsp:txBody>
      <dsp:txXfrm>
        <a:off x="2767994" y="1022585"/>
        <a:ext cx="680796" cy="638874"/>
      </dsp:txXfrm>
    </dsp:sp>
    <dsp:sp modelId="{F6A0EB79-0A06-44B6-8693-F85EE9C7353B}">
      <dsp:nvSpPr>
        <dsp:cNvPr id="0" name=""/>
        <dsp:cNvSpPr/>
      </dsp:nvSpPr>
      <dsp:spPr>
        <a:xfrm rot="5400000">
          <a:off x="2087446" y="1760447"/>
          <a:ext cx="135487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135487" y="1528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151802" y="1772342"/>
        <a:ext cx="6774" cy="6774"/>
      </dsp:txXfrm>
    </dsp:sp>
    <dsp:sp modelId="{0D53DBAC-2C1B-4566-9C76-268400AC4A22}">
      <dsp:nvSpPr>
        <dsp:cNvPr id="0" name=""/>
        <dsp:cNvSpPr/>
      </dsp:nvSpPr>
      <dsp:spPr>
        <a:xfrm>
          <a:off x="1673794" y="1843473"/>
          <a:ext cx="962790" cy="90350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bg1"/>
              </a:solidFill>
            </a:rPr>
            <a:t>Qualité de vie et santé publique </a:t>
          </a:r>
          <a:r>
            <a:rPr lang="fr-CA" sz="900" kern="1200">
              <a:solidFill>
                <a:schemeClr val="bg1"/>
              </a:solidFill>
            </a:rPr>
            <a:t>(autochtone)</a:t>
          </a:r>
        </a:p>
      </dsp:txBody>
      <dsp:txXfrm>
        <a:off x="1814791" y="1975788"/>
        <a:ext cx="680796" cy="638874"/>
      </dsp:txXfrm>
    </dsp:sp>
    <dsp:sp modelId="{E86982ED-0B22-48F2-B55D-6F71C6A88450}">
      <dsp:nvSpPr>
        <dsp:cNvPr id="0" name=""/>
        <dsp:cNvSpPr/>
      </dsp:nvSpPr>
      <dsp:spPr>
        <a:xfrm rot="10800000">
          <a:off x="1683382" y="1326740"/>
          <a:ext cx="105844" cy="30564"/>
        </a:xfrm>
        <a:custGeom>
          <a:avLst/>
          <a:gdLst/>
          <a:ahLst/>
          <a:cxnLst/>
          <a:rect l="0" t="0" r="0" b="0"/>
          <a:pathLst>
            <a:path>
              <a:moveTo>
                <a:pt x="0" y="15282"/>
              </a:moveTo>
              <a:lnTo>
                <a:pt x="105844" y="15282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 rot="10800000">
        <a:off x="1733658" y="1339376"/>
        <a:ext cx="5292" cy="5292"/>
      </dsp:txXfrm>
    </dsp:sp>
    <dsp:sp modelId="{432B7283-A6A8-4A6E-842E-C0C80D7BFC89}">
      <dsp:nvSpPr>
        <dsp:cNvPr id="0" name=""/>
        <dsp:cNvSpPr/>
      </dsp:nvSpPr>
      <dsp:spPr>
        <a:xfrm>
          <a:off x="720591" y="890270"/>
          <a:ext cx="962790" cy="903504"/>
        </a:xfrm>
        <a:prstGeom prst="ellipse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/>
            <a:t>Santé et sécurité des travailleurs</a:t>
          </a:r>
        </a:p>
      </dsp:txBody>
      <dsp:txXfrm>
        <a:off x="861588" y="1022585"/>
        <a:ext cx="680796" cy="63887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7055B5-06AB-4D6D-884E-E56039C41E97}">
      <dsp:nvSpPr>
        <dsp:cNvPr id="0" name=""/>
        <dsp:cNvSpPr/>
      </dsp:nvSpPr>
      <dsp:spPr>
        <a:xfrm>
          <a:off x="1828656" y="1083960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/>
            <a:t>Qualité de vie des résidents de la zone d'étude</a:t>
          </a:r>
        </a:p>
      </dsp:txBody>
      <dsp:txXfrm>
        <a:off x="1949312" y="1204616"/>
        <a:ext cx="582580" cy="582580"/>
      </dsp:txXfrm>
    </dsp:sp>
    <dsp:sp modelId="{DC34DF3C-5766-4849-9ACE-22199E291104}">
      <dsp:nvSpPr>
        <dsp:cNvPr id="0" name=""/>
        <dsp:cNvSpPr/>
      </dsp:nvSpPr>
      <dsp:spPr>
        <a:xfrm rot="16200000">
          <a:off x="2116016" y="942826"/>
          <a:ext cx="249173" cy="33093"/>
        </a:xfrm>
        <a:custGeom>
          <a:avLst/>
          <a:gdLst/>
          <a:ahLst/>
          <a:cxnLst/>
          <a:rect l="0" t="0" r="0" b="0"/>
          <a:pathLst>
            <a:path>
              <a:moveTo>
                <a:pt x="0" y="16546"/>
              </a:moveTo>
              <a:lnTo>
                <a:pt x="249173" y="1654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>
            <a:solidFill>
              <a:schemeClr val="tx2"/>
            </a:solidFill>
          </a:endParaRPr>
        </a:p>
      </dsp:txBody>
      <dsp:txXfrm>
        <a:off x="2234373" y="953144"/>
        <a:ext cx="12458" cy="12458"/>
      </dsp:txXfrm>
    </dsp:sp>
    <dsp:sp modelId="{EF4A91C7-472C-4E47-A289-4BF8EC2AB327}">
      <dsp:nvSpPr>
        <dsp:cNvPr id="0" name=""/>
        <dsp:cNvSpPr/>
      </dsp:nvSpPr>
      <dsp:spPr>
        <a:xfrm>
          <a:off x="1828656" y="10894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Qualité de l'air</a:t>
          </a:r>
        </a:p>
      </dsp:txBody>
      <dsp:txXfrm>
        <a:off x="1949312" y="131550"/>
        <a:ext cx="582580" cy="582580"/>
      </dsp:txXfrm>
    </dsp:sp>
    <dsp:sp modelId="{AB394A56-CE45-44CB-B305-7041E02D9ECE}">
      <dsp:nvSpPr>
        <dsp:cNvPr id="0" name=""/>
        <dsp:cNvSpPr/>
      </dsp:nvSpPr>
      <dsp:spPr>
        <a:xfrm rot="20520000">
          <a:off x="2626289" y="1313561"/>
          <a:ext cx="249173" cy="33093"/>
        </a:xfrm>
        <a:custGeom>
          <a:avLst/>
          <a:gdLst/>
          <a:ahLst/>
          <a:cxnLst/>
          <a:rect l="0" t="0" r="0" b="0"/>
          <a:pathLst>
            <a:path>
              <a:moveTo>
                <a:pt x="0" y="16546"/>
              </a:moveTo>
              <a:lnTo>
                <a:pt x="249173" y="1654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>
            <a:solidFill>
              <a:schemeClr val="tx2"/>
            </a:solidFill>
          </a:endParaRPr>
        </a:p>
      </dsp:txBody>
      <dsp:txXfrm>
        <a:off x="2744646" y="1323879"/>
        <a:ext cx="12458" cy="12458"/>
      </dsp:txXfrm>
    </dsp:sp>
    <dsp:sp modelId="{2DD91AB3-7B30-4D19-A852-A93F9B9ECE12}">
      <dsp:nvSpPr>
        <dsp:cNvPr id="0" name=""/>
        <dsp:cNvSpPr/>
      </dsp:nvSpPr>
      <dsp:spPr>
        <a:xfrm>
          <a:off x="2849202" y="752364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Environnement sonore</a:t>
          </a:r>
        </a:p>
      </dsp:txBody>
      <dsp:txXfrm>
        <a:off x="2969858" y="873020"/>
        <a:ext cx="582580" cy="582580"/>
      </dsp:txXfrm>
    </dsp:sp>
    <dsp:sp modelId="{4CB986EC-07E5-41E7-8DFC-CAB572890BBA}">
      <dsp:nvSpPr>
        <dsp:cNvPr id="0" name=""/>
        <dsp:cNvSpPr/>
      </dsp:nvSpPr>
      <dsp:spPr>
        <a:xfrm rot="3240000">
          <a:off x="2431382" y="1913423"/>
          <a:ext cx="249173" cy="33093"/>
        </a:xfrm>
        <a:custGeom>
          <a:avLst/>
          <a:gdLst/>
          <a:ahLst/>
          <a:cxnLst/>
          <a:rect l="0" t="0" r="0" b="0"/>
          <a:pathLst>
            <a:path>
              <a:moveTo>
                <a:pt x="0" y="16546"/>
              </a:moveTo>
              <a:lnTo>
                <a:pt x="249173" y="1654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>
            <a:solidFill>
              <a:schemeClr val="tx2"/>
            </a:solidFill>
          </a:endParaRPr>
        </a:p>
      </dsp:txBody>
      <dsp:txXfrm>
        <a:off x="2549739" y="1923741"/>
        <a:ext cx="12458" cy="12458"/>
      </dsp:txXfrm>
    </dsp:sp>
    <dsp:sp modelId="{B9D6D477-13B3-4782-896C-E85B60286ECA}">
      <dsp:nvSpPr>
        <dsp:cNvPr id="0" name=""/>
        <dsp:cNvSpPr/>
      </dsp:nvSpPr>
      <dsp:spPr>
        <a:xfrm>
          <a:off x="2459388" y="1952088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Paysage</a:t>
          </a:r>
        </a:p>
      </dsp:txBody>
      <dsp:txXfrm>
        <a:off x="2580044" y="2072744"/>
        <a:ext cx="582580" cy="582580"/>
      </dsp:txXfrm>
    </dsp:sp>
    <dsp:sp modelId="{CBFF954C-3F6A-4693-B7AB-4E934C9C9E35}">
      <dsp:nvSpPr>
        <dsp:cNvPr id="0" name=""/>
        <dsp:cNvSpPr/>
      </dsp:nvSpPr>
      <dsp:spPr>
        <a:xfrm rot="7560000">
          <a:off x="1800650" y="1913423"/>
          <a:ext cx="249173" cy="33093"/>
        </a:xfrm>
        <a:custGeom>
          <a:avLst/>
          <a:gdLst/>
          <a:ahLst/>
          <a:cxnLst/>
          <a:rect l="0" t="0" r="0" b="0"/>
          <a:pathLst>
            <a:path>
              <a:moveTo>
                <a:pt x="0" y="16546"/>
              </a:moveTo>
              <a:lnTo>
                <a:pt x="249173" y="1654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>
            <a:solidFill>
              <a:schemeClr val="tx2"/>
            </a:solidFill>
          </a:endParaRPr>
        </a:p>
      </dsp:txBody>
      <dsp:txXfrm rot="10800000">
        <a:off x="1919007" y="1923741"/>
        <a:ext cx="12458" cy="12458"/>
      </dsp:txXfrm>
    </dsp:sp>
    <dsp:sp modelId="{64CA57C8-CA40-4F1C-83EB-4C0588557B2B}">
      <dsp:nvSpPr>
        <dsp:cNvPr id="0" name=""/>
        <dsp:cNvSpPr/>
      </dsp:nvSpPr>
      <dsp:spPr>
        <a:xfrm>
          <a:off x="1197924" y="1952088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kern="1200"/>
            <a:t>Qualité de vie et santé publique (allochtone)</a:t>
          </a:r>
        </a:p>
      </dsp:txBody>
      <dsp:txXfrm>
        <a:off x="1318580" y="2072744"/>
        <a:ext cx="582580" cy="582580"/>
      </dsp:txXfrm>
    </dsp:sp>
    <dsp:sp modelId="{AE882536-2E83-4D27-8D4A-C575C00E42C0}">
      <dsp:nvSpPr>
        <dsp:cNvPr id="0" name=""/>
        <dsp:cNvSpPr/>
      </dsp:nvSpPr>
      <dsp:spPr>
        <a:xfrm rot="11880000">
          <a:off x="1605743" y="1313561"/>
          <a:ext cx="249173" cy="33093"/>
        </a:xfrm>
        <a:custGeom>
          <a:avLst/>
          <a:gdLst/>
          <a:ahLst/>
          <a:cxnLst/>
          <a:rect l="0" t="0" r="0" b="0"/>
          <a:pathLst>
            <a:path>
              <a:moveTo>
                <a:pt x="0" y="16546"/>
              </a:moveTo>
              <a:lnTo>
                <a:pt x="249173" y="1654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900" kern="1200">
            <a:solidFill>
              <a:schemeClr val="tx2"/>
            </a:solidFill>
          </a:endParaRPr>
        </a:p>
      </dsp:txBody>
      <dsp:txXfrm rot="10800000">
        <a:off x="1724100" y="1323879"/>
        <a:ext cx="12458" cy="12458"/>
      </dsp:txXfrm>
    </dsp:sp>
    <dsp:sp modelId="{FE67CC09-F73A-4F86-A8ED-F935EFD691C3}">
      <dsp:nvSpPr>
        <dsp:cNvPr id="0" name=""/>
        <dsp:cNvSpPr/>
      </dsp:nvSpPr>
      <dsp:spPr>
        <a:xfrm>
          <a:off x="808110" y="752364"/>
          <a:ext cx="823892" cy="823892"/>
        </a:xfrm>
        <a:prstGeom prst="ellipse">
          <a:avLst/>
        </a:prstGeom>
        <a:solidFill>
          <a:schemeClr val="bg1">
            <a:lumMod val="9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800" b="1" kern="1200" dirty="0">
              <a:solidFill>
                <a:schemeClr val="accent1"/>
              </a:solidFill>
            </a:rPr>
            <a:t>Qualité de vie et santé publique (autochtone)</a:t>
          </a:r>
        </a:p>
      </dsp:txBody>
      <dsp:txXfrm>
        <a:off x="928766" y="873020"/>
        <a:ext cx="582580" cy="5825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5462D-66E4-4B9D-9F52-4A7D2E05531B}">
      <dsp:nvSpPr>
        <dsp:cNvPr id="0" name=""/>
        <dsp:cNvSpPr/>
      </dsp:nvSpPr>
      <dsp:spPr>
        <a:xfrm>
          <a:off x="1929769" y="1068437"/>
          <a:ext cx="989201" cy="1009406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900" b="1" kern="1200">
              <a:solidFill>
                <a:schemeClr val="tx2"/>
              </a:solidFill>
            </a:rPr>
            <a:t>Protection des eaux souterraines et des MHH</a:t>
          </a:r>
        </a:p>
      </dsp:txBody>
      <dsp:txXfrm>
        <a:off x="2074634" y="1216261"/>
        <a:ext cx="699471" cy="713758"/>
      </dsp:txXfrm>
    </dsp:sp>
    <dsp:sp modelId="{78FE5A1C-30A4-470B-938E-DE927124041D}">
      <dsp:nvSpPr>
        <dsp:cNvPr id="0" name=""/>
        <dsp:cNvSpPr/>
      </dsp:nvSpPr>
      <dsp:spPr>
        <a:xfrm rot="16200000">
          <a:off x="2329406" y="957384"/>
          <a:ext cx="189926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89926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419621" y="968725"/>
        <a:ext cx="9496" cy="9496"/>
      </dsp:txXfrm>
    </dsp:sp>
    <dsp:sp modelId="{341E5655-E86E-4F29-B7FB-8141B471F0E1}">
      <dsp:nvSpPr>
        <dsp:cNvPr id="0" name=""/>
        <dsp:cNvSpPr/>
      </dsp:nvSpPr>
      <dsp:spPr>
        <a:xfrm>
          <a:off x="1990969" y="11710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Qualité de vie et santé publique </a:t>
          </a:r>
          <a:r>
            <a:rPr lang="fr-CA" sz="900" kern="1200">
              <a:solidFill>
                <a:schemeClr val="tx2"/>
              </a:solidFill>
            </a:rPr>
            <a:t>(allochtone)</a:t>
          </a:r>
        </a:p>
      </dsp:txBody>
      <dsp:txXfrm>
        <a:off x="2117909" y="138650"/>
        <a:ext cx="612920" cy="612920"/>
      </dsp:txXfrm>
    </dsp:sp>
    <dsp:sp modelId="{EF34B466-0FAA-4382-8DC7-6B38BD0A7849}">
      <dsp:nvSpPr>
        <dsp:cNvPr id="0" name=""/>
        <dsp:cNvSpPr/>
      </dsp:nvSpPr>
      <dsp:spPr>
        <a:xfrm rot="19800000">
          <a:off x="2841610" y="1259126"/>
          <a:ext cx="197560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97560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935451" y="1270276"/>
        <a:ext cx="9878" cy="9878"/>
      </dsp:txXfrm>
    </dsp:sp>
    <dsp:sp modelId="{529B1FD4-82E6-47D6-9F7E-6581C259492A}">
      <dsp:nvSpPr>
        <dsp:cNvPr id="0" name=""/>
        <dsp:cNvSpPr/>
      </dsp:nvSpPr>
      <dsp:spPr>
        <a:xfrm>
          <a:off x="2967872" y="575725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800" b="1" kern="1200" dirty="0">
              <a:solidFill>
                <a:srgbClr val="FF0000"/>
              </a:solidFill>
            </a:rPr>
            <a:t>Qualité de vie et santé publique (autochtone)</a:t>
          </a:r>
        </a:p>
      </dsp:txBody>
      <dsp:txXfrm>
        <a:off x="3094812" y="702665"/>
        <a:ext cx="612920" cy="612920"/>
      </dsp:txXfrm>
    </dsp:sp>
    <dsp:sp modelId="{EE2EE7E8-79AC-4EAB-8A18-B410CD757784}">
      <dsp:nvSpPr>
        <dsp:cNvPr id="0" name=""/>
        <dsp:cNvSpPr/>
      </dsp:nvSpPr>
      <dsp:spPr>
        <a:xfrm rot="1710306">
          <a:off x="2848081" y="1844974"/>
          <a:ext cx="212930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212930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949223" y="1855740"/>
        <a:ext cx="10646" cy="10646"/>
      </dsp:txXfrm>
    </dsp:sp>
    <dsp:sp modelId="{882DF25B-70A0-4D3A-B04D-4740F5068E4D}">
      <dsp:nvSpPr>
        <dsp:cNvPr id="0" name=""/>
        <dsp:cNvSpPr/>
      </dsp:nvSpPr>
      <dsp:spPr>
        <a:xfrm>
          <a:off x="2995566" y="1685307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Utilisation du territoire</a:t>
          </a:r>
        </a:p>
      </dsp:txBody>
      <dsp:txXfrm>
        <a:off x="3122506" y="1812247"/>
        <a:ext cx="612920" cy="612920"/>
      </dsp:txXfrm>
    </dsp:sp>
    <dsp:sp modelId="{BFC40C32-4A7F-4972-936D-EE37A232B414}">
      <dsp:nvSpPr>
        <dsp:cNvPr id="0" name=""/>
        <dsp:cNvSpPr/>
      </dsp:nvSpPr>
      <dsp:spPr>
        <a:xfrm rot="5314212">
          <a:off x="2353192" y="2147478"/>
          <a:ext cx="171828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71828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>
        <a:off x="2434811" y="2159271"/>
        <a:ext cx="8591" cy="8591"/>
      </dsp:txXfrm>
    </dsp:sp>
    <dsp:sp modelId="{C8FCB3AC-FA5B-4B54-AB3C-377447326E80}">
      <dsp:nvSpPr>
        <dsp:cNvPr id="0" name=""/>
        <dsp:cNvSpPr/>
      </dsp:nvSpPr>
      <dsp:spPr>
        <a:xfrm>
          <a:off x="2018664" y="2249319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Qualité des eaux de surface &amp; </a:t>
          </a:r>
          <a:r>
            <a:rPr lang="fr-CA" sz="900" kern="1200">
              <a:solidFill>
                <a:schemeClr val="tx2"/>
              </a:solidFill>
            </a:rPr>
            <a:t>souterraines</a:t>
          </a:r>
          <a:endParaRPr lang="fr-CA" sz="1000" kern="1200">
            <a:solidFill>
              <a:schemeClr val="tx2"/>
            </a:solidFill>
          </a:endParaRPr>
        </a:p>
      </dsp:txBody>
      <dsp:txXfrm>
        <a:off x="2145604" y="2376259"/>
        <a:ext cx="612920" cy="612920"/>
      </dsp:txXfrm>
    </dsp:sp>
    <dsp:sp modelId="{B6FB52C1-EE96-48E2-BA3F-76B2360DA70A}">
      <dsp:nvSpPr>
        <dsp:cNvPr id="0" name=""/>
        <dsp:cNvSpPr/>
      </dsp:nvSpPr>
      <dsp:spPr>
        <a:xfrm rot="9006678">
          <a:off x="1839990" y="1845694"/>
          <a:ext cx="164367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64367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 rot="10800000">
        <a:off x="1918065" y="1857674"/>
        <a:ext cx="8218" cy="8218"/>
      </dsp:txXfrm>
    </dsp:sp>
    <dsp:sp modelId="{D5E066C8-5175-412B-9101-2875317D86A0}">
      <dsp:nvSpPr>
        <dsp:cNvPr id="0" name=""/>
        <dsp:cNvSpPr/>
      </dsp:nvSpPr>
      <dsp:spPr>
        <a:xfrm>
          <a:off x="1041765" y="1685307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Milieux humides</a:t>
          </a:r>
        </a:p>
      </dsp:txBody>
      <dsp:txXfrm>
        <a:off x="1168705" y="1812247"/>
        <a:ext cx="612920" cy="612920"/>
      </dsp:txXfrm>
    </dsp:sp>
    <dsp:sp modelId="{BD07B3FE-3DD1-4BE6-9C76-6CD804208272}">
      <dsp:nvSpPr>
        <dsp:cNvPr id="0" name=""/>
        <dsp:cNvSpPr/>
      </dsp:nvSpPr>
      <dsp:spPr>
        <a:xfrm rot="12692070">
          <a:off x="1831049" y="1249108"/>
          <a:ext cx="182966" cy="32178"/>
        </a:xfrm>
        <a:custGeom>
          <a:avLst/>
          <a:gdLst/>
          <a:ahLst/>
          <a:cxnLst/>
          <a:rect l="0" t="0" r="0" b="0"/>
          <a:pathLst>
            <a:path>
              <a:moveTo>
                <a:pt x="0" y="16089"/>
              </a:moveTo>
              <a:lnTo>
                <a:pt x="182966" y="1608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1000" kern="1200"/>
        </a:p>
      </dsp:txBody>
      <dsp:txXfrm rot="10800000">
        <a:off x="1917957" y="1260623"/>
        <a:ext cx="9148" cy="9148"/>
      </dsp:txXfrm>
    </dsp:sp>
    <dsp:sp modelId="{4AAB3C7A-3E22-4706-B5AE-018F462B5E81}">
      <dsp:nvSpPr>
        <dsp:cNvPr id="0" name=""/>
        <dsp:cNvSpPr/>
      </dsp:nvSpPr>
      <dsp:spPr>
        <a:xfrm>
          <a:off x="1041760" y="557277"/>
          <a:ext cx="866800" cy="866800"/>
        </a:xfrm>
        <a:prstGeom prst="ellipse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A" sz="1000" kern="1200">
              <a:solidFill>
                <a:schemeClr val="tx2"/>
              </a:solidFill>
            </a:rPr>
            <a:t>Qualité des sols</a:t>
          </a:r>
        </a:p>
      </dsp:txBody>
      <dsp:txXfrm>
        <a:off x="1168700" y="684217"/>
        <a:ext cx="612920" cy="612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8F56617-77C9-3DB3-0AC5-1405E3556F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1EE889-6997-08B0-1286-F80ED44E70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04B7E-515F-4965-BC6C-5FE276E9220A}" type="datetimeFigureOut">
              <a:rPr lang="fr-FR" smtClean="0"/>
              <a:t>30/03/2023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34DF63-F865-7D8C-FDFB-25A9D6E39C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89D160F-8D42-A43C-EFAB-2E607D6C1CE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79EC9-DBCC-4663-A173-79C0B1375C0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0254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4T15:41:31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24575,'5'0'0,"7"0"0,1 0-8191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9BE48C-D2E5-4E85-9740-8EF9968CD72F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E8533-D3ED-48A6-B486-3AA9560249EE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41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70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084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33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buFont typeface="Arial" panose="020B0604020202020204" pitchFamily="34" charset="0"/>
              <a:buNone/>
            </a:pPr>
            <a:endParaRPr lang="fr-FR" sz="1200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22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aseline="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4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82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42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8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1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46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58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192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E8533-D3ED-48A6-B486-3AA9560249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w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wmf"/><Relationship Id="rId5" Type="http://schemas.openxmlformats.org/officeDocument/2006/relationships/image" Target="../media/image10.jpe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9.png"/><Relationship Id="rId21" Type="http://schemas.openxmlformats.org/officeDocument/2006/relationships/image" Target="../media/image47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image" Target="../media/image51.sv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8.pn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6.png"/><Relationship Id="rId11" Type="http://schemas.openxmlformats.org/officeDocument/2006/relationships/image" Target="../media/image61.sv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7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w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wmf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w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wmf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w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-Corporate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9" y="5828761"/>
            <a:ext cx="2844383" cy="1024035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B1E479D6-90E0-4537-BDE1-4E26D9410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" y="1850187"/>
            <a:ext cx="4103307" cy="2802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5" y="2877273"/>
            <a:ext cx="454627" cy="454627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11160275" y="1719927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4640" y="4970248"/>
            <a:ext cx="10515600" cy="63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F98B0F8D-C4A5-4CB3-AFD9-89423B480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AF707E2B-46AB-4780-A2DC-80F09026BF13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51E56D7-A8F5-42DD-B375-9285C1FB82FF}"/>
              </a:ext>
            </a:extLst>
          </p:cNvPr>
          <p:cNvSpPr/>
          <p:nvPr userDrawn="1"/>
        </p:nvSpPr>
        <p:spPr>
          <a:xfrm>
            <a:off x="0" y="1"/>
            <a:ext cx="12194309" cy="1853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2F39F32-4355-4428-94D4-67C0D773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40" y="695724"/>
            <a:ext cx="10769600" cy="917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A2226F0-B66F-4583-B42D-FD074DE007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7" y="344369"/>
            <a:ext cx="466523" cy="4665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F25578F-04E2-485D-860B-0D0FF48858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2" y="2271233"/>
            <a:ext cx="454627" cy="454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180EC6-C673-47D6-B1E8-847B5E7646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43544" y="1850191"/>
            <a:ext cx="4052219" cy="28029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4F482D-AF54-475E-8C50-54488B7AC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2039" r="6560" b="1"/>
          <a:stretch/>
        </p:blipFill>
        <p:spPr>
          <a:xfrm>
            <a:off x="4103869" y="1850185"/>
            <a:ext cx="4039673" cy="280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37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Consu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80B65EF7-3806-4783-B037-867D06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5EF024E1-4882-40F7-A84F-47E0F47DD13A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0FC97343-EF96-44D9-A6FA-F3B6F511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02" y="2670576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597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umper-Consul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/>
          <a:stretch/>
        </p:blipFill>
        <p:spPr>
          <a:xfrm>
            <a:off x="-7620" y="0"/>
            <a:ext cx="12184380" cy="685262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80B65EF7-3806-4783-B037-867D06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3D3384D6-002B-43F9-B248-6E7E1CB96E48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0FC97343-EF96-44D9-A6FA-F3B6F511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02" y="2670576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44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80B65EF7-3806-4783-B037-867D06B35B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2021. Tous droits réservés.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3816225C-FFA1-4585-99A3-B3E4F78B4E97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0" y="1"/>
            <a:ext cx="12191999" cy="6857999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0FC97343-EF96-44D9-A6FA-F3B6F511E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3049" y="2047578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813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One Conten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818593" cy="365125"/>
          </a:xfrm>
        </p:spPr>
        <p:txBody>
          <a:bodyPr/>
          <a:lstStyle>
            <a:lvl1pPr>
              <a:defRPr lang="en-CA" sz="1067" smtClean="0">
                <a:effectLst/>
              </a:defRPr>
            </a:lvl1pPr>
          </a:lstStyle>
          <a:p>
            <a:r>
              <a:rPr lang="en-US"/>
              <a:t>© Hatch, </a:t>
            </a:r>
            <a:fld id="{EBEFEC49-F735-4040-A3C6-387A9F7C7742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63" y="2157446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7618" y="5828759"/>
            <a:ext cx="2844383" cy="1024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7187" y="4512784"/>
            <a:ext cx="454627" cy="454627"/>
          </a:xfrm>
          <a:prstGeom prst="rect">
            <a:avLst/>
          </a:prstGeom>
        </p:spPr>
      </p:pic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34640" y="5323706"/>
            <a:ext cx="10515600" cy="634791"/>
          </a:xfr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26565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838200" y="1726668"/>
            <a:ext cx="10515600" cy="451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200">
                <a:latin typeface="Source Sans Pro Light" panose="020B0403030403020204" pitchFamily="34" charset="0"/>
              </a:defRPr>
            </a:lvl1pPr>
            <a:lvl2pPr>
              <a:defRPr sz="2800"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818593" cy="365125"/>
          </a:xfrm>
        </p:spPr>
        <p:txBody>
          <a:bodyPr/>
          <a:lstStyle>
            <a:lvl1pPr>
              <a:defRPr lang="en-CA" sz="1067" smtClean="0">
                <a:effectLst/>
              </a:defRPr>
            </a:lvl1pPr>
          </a:lstStyle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243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371600"/>
            <a:ext cx="10515600" cy="2234565"/>
          </a:xfrm>
        </p:spPr>
        <p:txBody>
          <a:bodyPr anchor="t" anchorCtr="0"/>
          <a:lstStyle>
            <a:lvl1pPr>
              <a:defRPr sz="80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3703641"/>
            <a:ext cx="10515600" cy="150018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2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818593" cy="365125"/>
          </a:xfrm>
        </p:spPr>
        <p:txBody>
          <a:bodyPr/>
          <a:lstStyle>
            <a:lvl1pPr>
              <a:defRPr lang="en-CA" sz="1067" smtClean="0">
                <a:effectLst/>
              </a:defRPr>
            </a:lvl1pPr>
          </a:lstStyle>
          <a:p>
            <a:r>
              <a:rPr lang="en-US"/>
              <a:t>© Hatch, </a:t>
            </a:r>
            <a:fld id="{C89958C8-2FE2-456E-86A5-E7A6DA0AB9A0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7305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3949"/>
            <a:ext cx="10473776" cy="1325563"/>
          </a:xfrm>
        </p:spPr>
        <p:txBody>
          <a:bodyPr anchor="ctr" anchorCtr="0">
            <a:normAutofit/>
          </a:bodyPr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14810"/>
            <a:ext cx="5181600" cy="4462156"/>
          </a:xfrm>
        </p:spPr>
        <p:txBody>
          <a:bodyPr/>
          <a:lstStyle>
            <a:lvl1pPr>
              <a:defRPr sz="3200"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714810"/>
            <a:ext cx="5181600" cy="4462155"/>
          </a:xfrm>
        </p:spPr>
        <p:txBody>
          <a:bodyPr/>
          <a:lstStyle>
            <a:lvl1pPr>
              <a:defRPr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818593" cy="365125"/>
          </a:xfrm>
        </p:spPr>
        <p:txBody>
          <a:bodyPr/>
          <a:lstStyle>
            <a:lvl1pPr>
              <a:defRPr lang="en-CA" sz="1067" smtClean="0">
                <a:effectLst/>
              </a:defRPr>
            </a:lvl1pPr>
          </a:lstStyle>
          <a:p>
            <a:r>
              <a:rPr lang="en-US"/>
              <a:t>© Hatch, </a:t>
            </a:r>
            <a:fld id="{ADA71B41-52C2-472F-853B-418429B2E341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61810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5">
          <p15:clr>
            <a:srgbClr val="FBAE40"/>
          </p15:clr>
        </p15:guide>
        <p15:guide id="2" pos="38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77542"/>
            <a:ext cx="10515600" cy="1271332"/>
          </a:xfrm>
        </p:spPr>
        <p:txBody>
          <a:bodyPr>
            <a:normAutofit/>
          </a:bodyPr>
          <a:lstStyle>
            <a:lvl1pPr>
              <a:defRPr sz="42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771"/>
            <a:ext cx="5157787" cy="629247"/>
          </a:xfrm>
        </p:spPr>
        <p:txBody>
          <a:bodyPr anchor="b"/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443915"/>
            <a:ext cx="5157787" cy="3745751"/>
          </a:xfrm>
        </p:spPr>
        <p:txBody>
          <a:bodyPr>
            <a:normAutofit/>
          </a:bodyPr>
          <a:lstStyle>
            <a:lvl1pPr>
              <a:defRPr sz="2667">
                <a:latin typeface="Source Sans Pro Light" panose="020B0403030403020204" pitchFamily="34" charset="0"/>
              </a:defRPr>
            </a:lvl1pPr>
            <a:lvl2pPr>
              <a:defRPr sz="2400">
                <a:latin typeface="Source Sans Pro Light" panose="020B0403030403020204" pitchFamily="34" charset="0"/>
              </a:defRPr>
            </a:lvl2pPr>
            <a:lvl3pPr>
              <a:defRPr sz="2133">
                <a:latin typeface="Source Sans Pro Light" panose="020B0403030403020204" pitchFamily="34" charset="0"/>
              </a:defRPr>
            </a:lvl3pPr>
            <a:lvl4pPr>
              <a:defRPr sz="1867">
                <a:latin typeface="Source Sans Pro Light" panose="020B0403030403020204" pitchFamily="34" charset="0"/>
              </a:defRPr>
            </a:lvl4pPr>
            <a:lvl5pPr>
              <a:defRPr sz="1867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5" y="1681771"/>
            <a:ext cx="5183188" cy="611663"/>
          </a:xfrm>
        </p:spPr>
        <p:txBody>
          <a:bodyPr anchor="b"/>
          <a:lstStyle>
            <a:lvl1pPr marL="0" indent="0">
              <a:buNone/>
              <a:defRPr sz="3200" b="0">
                <a:latin typeface="+mj-lt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5" y="2443915"/>
            <a:ext cx="5183188" cy="3745751"/>
          </a:xfrm>
        </p:spPr>
        <p:txBody>
          <a:bodyPr>
            <a:normAutofit/>
          </a:bodyPr>
          <a:lstStyle>
            <a:lvl1pPr>
              <a:defRPr sz="2667">
                <a:latin typeface="Source Sans Pro Light" panose="020B0403030403020204" pitchFamily="34" charset="0"/>
              </a:defRPr>
            </a:lvl1pPr>
            <a:lvl2pPr>
              <a:defRPr sz="2400">
                <a:latin typeface="Source Sans Pro Light" panose="020B0403030403020204" pitchFamily="34" charset="0"/>
              </a:defRPr>
            </a:lvl2pPr>
            <a:lvl3pPr>
              <a:defRPr sz="2133">
                <a:latin typeface="Source Sans Pro Light" panose="020B0403030403020204" pitchFamily="34" charset="0"/>
              </a:defRPr>
            </a:lvl3pPr>
            <a:lvl4pPr>
              <a:defRPr sz="1867">
                <a:latin typeface="Source Sans Pro Light" panose="020B0403030403020204" pitchFamily="34" charset="0"/>
              </a:defRPr>
            </a:lvl4pPr>
            <a:lvl5pPr>
              <a:defRPr sz="1867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3" name="Date Placeholder 1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3818593" cy="365125"/>
          </a:xfrm>
        </p:spPr>
        <p:txBody>
          <a:bodyPr/>
          <a:lstStyle>
            <a:lvl1pPr>
              <a:defRPr lang="en-CA" sz="1067" smtClean="0">
                <a:effectLst/>
              </a:defRPr>
            </a:lvl1pPr>
          </a:lstStyle>
          <a:p>
            <a:r>
              <a:rPr lang="en-US"/>
              <a:t>© Hatch, </a:t>
            </a:r>
            <a:fld id="{F8EB4346-56BE-4AD5-BDA3-89CDF6E4C685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85CC01F-2D97-1F92-BE93-62362AD398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35209" y="6273895"/>
            <a:ext cx="2059458" cy="53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503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5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243446"/>
            <a:ext cx="5095012" cy="1325561"/>
          </a:xfrm>
        </p:spPr>
        <p:txBody>
          <a:bodyPr anchor="t" anchorCtr="0"/>
          <a:lstStyle>
            <a:lvl1pPr>
              <a:defRPr sz="4267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0514" y="1"/>
            <a:ext cx="6071485" cy="6857999"/>
          </a:xfrm>
        </p:spPr>
        <p:txBody>
          <a:bodyPr anchor="t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C60AC214-F1F8-457C-8A83-72474D0350E9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839790" y="1695889"/>
            <a:ext cx="5118884" cy="4510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>
                <a:latin typeface="Source Sans Pro Light" panose="020B0403030403020204" pitchFamily="34" charset="0"/>
              </a:defRPr>
            </a:lvl1pPr>
            <a:lvl2pPr>
              <a:defRPr>
                <a:latin typeface="Source Sans Pro Light" panose="020B0403030403020204" pitchFamily="34" charset="0"/>
              </a:defRPr>
            </a:lvl2pPr>
            <a:lvl3pPr>
              <a:defRPr>
                <a:latin typeface="Source Sans Pro Light" panose="020B0403030403020204" pitchFamily="34" charset="0"/>
              </a:defRPr>
            </a:lvl3pPr>
            <a:lvl4pPr>
              <a:defRPr>
                <a:latin typeface="Source Sans Pro Light" panose="020B0403030403020204" pitchFamily="34" charset="0"/>
              </a:defRPr>
            </a:lvl4pPr>
            <a:lvl5pPr>
              <a:defRPr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32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207E03C0-50BC-4C40-A849-83E253770567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267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7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Metal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1862247"/>
            <a:ext cx="4075172" cy="269883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23"/>
          <a:stretch/>
        </p:blipFill>
        <p:spPr>
          <a:xfrm>
            <a:off x="8134045" y="1851985"/>
            <a:ext cx="4059936" cy="27059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9" y="5828761"/>
            <a:ext cx="2844383" cy="1024035"/>
          </a:xfrm>
          <a:prstGeom prst="rect">
            <a:avLst/>
          </a:prstGeom>
        </p:spPr>
      </p:pic>
      <p:pic>
        <p:nvPicPr>
          <p:cNvPr id="18" name="Content Placeholder 3">
            <a:extLst>
              <a:ext uri="{FF2B5EF4-FFF2-40B4-BE49-F238E27FC236}">
                <a16:creationId xmlns:a16="http://schemas.microsoft.com/office/drawing/2014/main" id="{03F4B96B-1A0D-4FA8-9BC0-FE6F93E114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316" y="1855163"/>
            <a:ext cx="4058872" cy="2705914"/>
          </a:xfrm>
          <a:prstGeom prst="rect">
            <a:avLst/>
          </a:prstGeom>
        </p:spPr>
      </p:pic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D8E92554-8F96-4208-81CB-45BE17E52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77F7C37D-2D31-47CF-B4B7-B8B8F4E8F66E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2488B04-0B6C-4791-8F4D-1013F31DC1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5" y="2877273"/>
            <a:ext cx="454627" cy="454627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774BEA12-00F9-4F7E-A01B-B77B753033C5}"/>
              </a:ext>
            </a:extLst>
          </p:cNvPr>
          <p:cNvSpPr/>
          <p:nvPr userDrawn="1"/>
        </p:nvSpPr>
        <p:spPr>
          <a:xfrm>
            <a:off x="0" y="1"/>
            <a:ext cx="12194309" cy="1853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824D71-B231-41CA-914A-AD93CDC4D730}"/>
              </a:ext>
            </a:extLst>
          </p:cNvPr>
          <p:cNvSpPr txBox="1"/>
          <p:nvPr userDrawn="1"/>
        </p:nvSpPr>
        <p:spPr>
          <a:xfrm>
            <a:off x="11160275" y="1719927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BFB30694-52DE-4621-8F22-0006ECFA1B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640" y="4760698"/>
            <a:ext cx="10515600" cy="63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F913A73-73E2-41CC-82A2-19367754A29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7" y="344369"/>
            <a:ext cx="466523" cy="4665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04531AB-AF3E-49C6-B205-C716D895F2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2" y="2271233"/>
            <a:ext cx="454627" cy="454627"/>
          </a:xfrm>
          <a:prstGeom prst="rect">
            <a:avLst/>
          </a:prstGeom>
        </p:spPr>
      </p:pic>
      <p:sp>
        <p:nvSpPr>
          <p:cNvPr id="34" name="Title Placeholder 1">
            <a:extLst>
              <a:ext uri="{FF2B5EF4-FFF2-40B4-BE49-F238E27FC236}">
                <a16:creationId xmlns:a16="http://schemas.microsoft.com/office/drawing/2014/main" id="{D6F80FE9-F29C-464E-860F-E09506A33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40" y="695724"/>
            <a:ext cx="10769600" cy="917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12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D63F509-FA87-4024-9B5E-3C8E30FFC647}"/>
              </a:ext>
            </a:extLst>
          </p:cNvPr>
          <p:cNvSpPr/>
          <p:nvPr userDrawn="1"/>
        </p:nvSpPr>
        <p:spPr>
          <a:xfrm>
            <a:off x="-1" y="0"/>
            <a:ext cx="495182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951829" y="3"/>
            <a:ext cx="7240171" cy="685799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idx="13"/>
          </p:nvPr>
        </p:nvSpPr>
        <p:spPr>
          <a:xfrm>
            <a:off x="399005" y="2378788"/>
            <a:ext cx="4205823" cy="3569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67"/>
              </a:spcBef>
              <a:buClr>
                <a:schemeClr val="tx2"/>
              </a:buClr>
              <a:buSzPct val="60000"/>
              <a:buFont typeface="Arial" panose="020B0604020202020204" pitchFamily="34" charset="0"/>
              <a:buNone/>
              <a:defRPr sz="2667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  <a:lvl2pPr marL="609570" indent="0">
              <a:buClr>
                <a:schemeClr val="tx2"/>
              </a:buClr>
              <a:buSzPct val="60000"/>
              <a:buFont typeface="Arial" panose="020B0604020202020204" pitchFamily="34" charset="0"/>
              <a:buNone/>
              <a:defRPr sz="2667">
                <a:solidFill>
                  <a:schemeClr val="bg1"/>
                </a:solidFill>
                <a:latin typeface="Source Sans Pro Light" panose="020B0403030403020204" pitchFamily="34" charset="0"/>
              </a:defRPr>
            </a:lvl2pPr>
            <a:lvl3pPr marL="1219140" indent="0">
              <a:buClr>
                <a:schemeClr val="tx2"/>
              </a:buClr>
              <a:buNone/>
              <a:defRPr sz="1867">
                <a:solidFill>
                  <a:schemeClr val="bg1"/>
                </a:solidFill>
                <a:latin typeface="Source Sans Pro Light" panose="020B0403030403020204" pitchFamily="34" charset="0"/>
              </a:defRPr>
            </a:lvl3pPr>
            <a:lvl4pPr marL="1828709" indent="0">
              <a:buClr>
                <a:schemeClr val="tx2"/>
              </a:buClr>
              <a:buNone/>
              <a:defRPr sz="1867">
                <a:solidFill>
                  <a:schemeClr val="bg1"/>
                </a:solidFill>
                <a:latin typeface="Source Sans Pro Light" panose="020B0403030403020204" pitchFamily="34" charset="0"/>
              </a:defRPr>
            </a:lvl4pPr>
            <a:lvl5pPr marL="2438278" indent="0">
              <a:buClr>
                <a:schemeClr val="tx2"/>
              </a:buClr>
              <a:buNone/>
              <a:defRPr sz="1867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B4B8FC3-755B-4491-88DA-02F2376E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C5F33274-78F5-460C-B5B3-20ED0720CF87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BCD9B0-D0B8-4B61-804B-B3150F95B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17" y="1153555"/>
            <a:ext cx="4205823" cy="1022252"/>
          </a:xfrm>
        </p:spPr>
        <p:txBody>
          <a:bodyPr anchor="t" anchorCtr="0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144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fi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5F86D6-BD85-4AF7-85B9-5F8ED0A9344C}"/>
              </a:ext>
            </a:extLst>
          </p:cNvPr>
          <p:cNvSpPr/>
          <p:nvPr userDrawn="1"/>
        </p:nvSpPr>
        <p:spPr>
          <a:xfrm>
            <a:off x="3" y="0"/>
            <a:ext cx="1218803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A3B35A-16BC-41AF-9C25-E0CA63C55F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787400"/>
            <a:ext cx="1625601" cy="32497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1" y="4156456"/>
            <a:ext cx="4292208" cy="495920"/>
          </a:xfrm>
        </p:spPr>
        <p:txBody>
          <a:bodyPr anchor="t" anchorCtr="0">
            <a:normAutofit/>
          </a:bodyPr>
          <a:lstStyle>
            <a:lvl1pPr>
              <a:defRPr sz="2667">
                <a:solidFill>
                  <a:schemeClr val="accent4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00631" y="821765"/>
            <a:ext cx="3241820" cy="3172064"/>
          </a:xfrm>
          <a:prstGeom prst="rect">
            <a:avLst/>
          </a:prstGeom>
          <a:ln w="44450" cmpd="sng">
            <a:solidFill>
              <a:schemeClr val="bg1"/>
            </a:solidFill>
            <a:miter lim="800000"/>
          </a:ln>
        </p:spPr>
        <p:txBody>
          <a:bodyPr anchor="t"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5603" y="4696139"/>
            <a:ext cx="3932237" cy="578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>
                <a:solidFill>
                  <a:schemeClr val="bg1"/>
                </a:solidFill>
              </a:defRPr>
            </a:lvl1pPr>
            <a:lvl2pPr marL="609570" indent="0">
              <a:buNone/>
              <a:defRPr sz="1867"/>
            </a:lvl2pPr>
            <a:lvl3pPr marL="1219140" indent="0">
              <a:buNone/>
              <a:defRPr sz="1600"/>
            </a:lvl3pPr>
            <a:lvl4pPr marL="1828709" indent="0">
              <a:buNone/>
              <a:defRPr sz="1333"/>
            </a:lvl4pPr>
            <a:lvl5pPr marL="2438278" indent="0">
              <a:buNone/>
              <a:defRPr sz="1333"/>
            </a:lvl5pPr>
            <a:lvl6pPr marL="3047848" indent="0">
              <a:buNone/>
              <a:defRPr sz="1333"/>
            </a:lvl6pPr>
            <a:lvl7pPr marL="3657418" indent="0">
              <a:buNone/>
              <a:defRPr sz="1333"/>
            </a:lvl7pPr>
            <a:lvl8pPr marL="4266987" indent="0">
              <a:buNone/>
              <a:defRPr sz="1333"/>
            </a:lvl8pPr>
            <a:lvl9pPr marL="4876557" indent="0">
              <a:buNone/>
              <a:defRPr sz="1333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605" y="6245545"/>
            <a:ext cx="1686713" cy="607251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294E079-22D1-42F6-B46C-1C89D3D78639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48527" y="787403"/>
            <a:ext cx="5546260" cy="58470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3200" b="0">
                <a:solidFill>
                  <a:schemeClr val="accent4"/>
                </a:solidFill>
                <a:latin typeface="+mj-lt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D85568B-CACC-49C4-8864-3297D5EC38C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6048527" y="1455367"/>
            <a:ext cx="5546260" cy="46588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21914" indent="-121914">
              <a:spcBef>
                <a:spcPts val="1067"/>
              </a:spcBef>
              <a:buClr>
                <a:schemeClr val="bg1"/>
              </a:buClr>
              <a:buSzPct val="60000"/>
              <a:buFont typeface="Arial" panose="020B0604020202020204" pitchFamily="34" charset="0"/>
              <a:buChar char="•"/>
              <a:defRPr sz="2667">
                <a:solidFill>
                  <a:schemeClr val="bg1"/>
                </a:solidFill>
                <a:latin typeface="Source Sans Pro Light" panose="020B0403030403020204" pitchFamily="34" charset="0"/>
              </a:defRPr>
            </a:lvl1pPr>
            <a:lvl2pPr marL="914354" indent="-304784">
              <a:buClr>
                <a:schemeClr val="bg1"/>
              </a:buClr>
              <a:buSzPct val="60000"/>
              <a:buFont typeface="Arial" panose="020B0604020202020204" pitchFamily="34" charset="0"/>
              <a:buChar char="•"/>
              <a:defRPr sz="2667">
                <a:solidFill>
                  <a:schemeClr val="bg1"/>
                </a:solidFill>
                <a:latin typeface="Source Sans Pro Light" panose="020B0403030403020204" pitchFamily="34" charset="0"/>
              </a:defRPr>
            </a:lvl2pPr>
            <a:lvl3pPr>
              <a:buClr>
                <a:schemeClr val="bg1"/>
              </a:buClr>
              <a:defRPr sz="1867">
                <a:solidFill>
                  <a:schemeClr val="bg1"/>
                </a:solidFill>
                <a:latin typeface="Source Sans Pro Light" panose="020B0403030403020204" pitchFamily="34" charset="0"/>
              </a:defRPr>
            </a:lvl3pPr>
            <a:lvl4pPr>
              <a:buClr>
                <a:schemeClr val="bg1"/>
              </a:buClr>
              <a:defRPr sz="1867">
                <a:solidFill>
                  <a:schemeClr val="bg1"/>
                </a:solidFill>
                <a:latin typeface="Source Sans Pro Light" panose="020B0403030403020204" pitchFamily="34" charset="0"/>
              </a:defRPr>
            </a:lvl4pPr>
            <a:lvl5pPr>
              <a:buClr>
                <a:schemeClr val="tx2"/>
              </a:buClr>
              <a:defRPr sz="1867">
                <a:latin typeface="Source Sans Pro Light" panose="020B0403030403020204" pitchFamily="34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94030404-27BA-4554-9EAB-F1BAB2538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482695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EEC32607-18B0-442C-9F89-775EAF1210D8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00960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als Se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346AEB5-7F67-468B-B5E0-B5D280EFF9CD}"/>
              </a:ext>
            </a:extLst>
          </p:cNvPr>
          <p:cNvSpPr/>
          <p:nvPr userDrawn="1"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DF53CFD0-00E6-4868-9F86-54341CD32AE0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8F03AE9-2CF7-4814-B3A8-8A6AD12455D9}"/>
              </a:ext>
            </a:extLst>
          </p:cNvPr>
          <p:cNvSpPr txBox="1">
            <a:spLocks/>
          </p:cNvSpPr>
          <p:nvPr userDrawn="1"/>
        </p:nvSpPr>
        <p:spPr>
          <a:xfrm>
            <a:off x="854135" y="894286"/>
            <a:ext cx="5500836" cy="7916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1867">
                <a:solidFill>
                  <a:schemeClr val="accent2"/>
                </a:solidFill>
                <a:latin typeface="Source Sans Pro" panose="020B0503030403020204" pitchFamily="34" charset="0"/>
              </a:rPr>
              <a:t>Bringing the world’s resources to market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0DB7E04-8FE7-48C3-9BD7-C6F40BBBFA1C}"/>
              </a:ext>
            </a:extLst>
          </p:cNvPr>
          <p:cNvCxnSpPr/>
          <p:nvPr userDrawn="1"/>
        </p:nvCxnSpPr>
        <p:spPr>
          <a:xfrm>
            <a:off x="4426311" y="2605443"/>
            <a:ext cx="0" cy="34211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40E9B79E-3174-41EA-B36C-3DB4D03788A7}"/>
              </a:ext>
            </a:extLst>
          </p:cNvPr>
          <p:cNvCxnSpPr/>
          <p:nvPr userDrawn="1"/>
        </p:nvCxnSpPr>
        <p:spPr>
          <a:xfrm>
            <a:off x="7827535" y="2605443"/>
            <a:ext cx="0" cy="342113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itle 1">
            <a:extLst>
              <a:ext uri="{FF2B5EF4-FFF2-40B4-BE49-F238E27FC236}">
                <a16:creationId xmlns:a16="http://schemas.microsoft.com/office/drawing/2014/main" id="{DB53CC4C-5288-4928-AF5C-E2135203A157}"/>
              </a:ext>
            </a:extLst>
          </p:cNvPr>
          <p:cNvSpPr txBox="1">
            <a:spLocks/>
          </p:cNvSpPr>
          <p:nvPr userDrawn="1"/>
        </p:nvSpPr>
        <p:spPr>
          <a:xfrm>
            <a:off x="850869" y="893760"/>
            <a:ext cx="5500836" cy="7916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>
              <a:defRPr/>
            </a:pPr>
            <a:r>
              <a:rPr lang="fr-ca" sz="1867" b="0" i="0" u="none" baseline="0">
                <a:solidFill>
                  <a:schemeClr val="bg1"/>
                </a:solidFill>
                <a:latin typeface="Source Sans Pro" panose="020B0503030403020204" pitchFamily="34" charset="0"/>
              </a:rPr>
              <a:t>Offrir un réseau mondial de ressources sur le marché</a:t>
            </a:r>
          </a:p>
        </p:txBody>
      </p:sp>
      <p:sp>
        <p:nvSpPr>
          <p:cNvPr id="82" name="Title 3">
            <a:extLst>
              <a:ext uri="{FF2B5EF4-FFF2-40B4-BE49-F238E27FC236}">
                <a16:creationId xmlns:a16="http://schemas.microsoft.com/office/drawing/2014/main" id="{B14C15A6-807D-472E-B97F-828E7C7594EE}"/>
              </a:ext>
            </a:extLst>
          </p:cNvPr>
          <p:cNvSpPr txBox="1">
            <a:spLocks/>
          </p:cNvSpPr>
          <p:nvPr userDrawn="1"/>
        </p:nvSpPr>
        <p:spPr>
          <a:xfrm>
            <a:off x="856529" y="320330"/>
            <a:ext cx="5865284" cy="6617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fr-ca" sz="4267" b="0" i="0" u="none" baseline="0">
                <a:solidFill>
                  <a:schemeClr val="bg1"/>
                </a:solidFill>
              </a:rPr>
              <a:t>Mines et métaux</a:t>
            </a:r>
          </a:p>
        </p:txBody>
      </p:sp>
      <p:sp>
        <p:nvSpPr>
          <p:cNvPr id="83" name="TextBox 64">
            <a:extLst>
              <a:ext uri="{FF2B5EF4-FFF2-40B4-BE49-F238E27FC236}">
                <a16:creationId xmlns:a16="http://schemas.microsoft.com/office/drawing/2014/main" id="{26DD52DF-BB9F-4209-877B-D12FFAC774B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428453" y="1743076"/>
            <a:ext cx="1133547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333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Minéraux</a:t>
            </a:r>
          </a:p>
        </p:txBody>
      </p:sp>
      <p:sp>
        <p:nvSpPr>
          <p:cNvPr id="85" name="TextBox 65">
            <a:extLst>
              <a:ext uri="{FF2B5EF4-FFF2-40B4-BE49-F238E27FC236}">
                <a16:creationId xmlns:a16="http://schemas.microsoft.com/office/drawing/2014/main" id="{4C9AA9C8-6FE7-4AD2-92BC-E32120613EA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13083" y="1706983"/>
            <a:ext cx="1355003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333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Métaux en vrac</a:t>
            </a:r>
          </a:p>
        </p:txBody>
      </p:sp>
      <p:sp>
        <p:nvSpPr>
          <p:cNvPr id="87" name="TextBox 64">
            <a:extLst>
              <a:ext uri="{FF2B5EF4-FFF2-40B4-BE49-F238E27FC236}">
                <a16:creationId xmlns:a16="http://schemas.microsoft.com/office/drawing/2014/main" id="{50602C4D-0D9F-42E7-9B3E-A3779F3C10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58125" y="1713874"/>
            <a:ext cx="1688974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333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Métaux communs</a:t>
            </a:r>
          </a:p>
        </p:txBody>
      </p:sp>
      <p:pic>
        <p:nvPicPr>
          <p:cNvPr id="88" name="Picture 5">
            <a:extLst>
              <a:ext uri="{FF2B5EF4-FFF2-40B4-BE49-F238E27FC236}">
                <a16:creationId xmlns:a16="http://schemas.microsoft.com/office/drawing/2014/main" id="{B4595CDB-16B9-47FE-ABD6-7F7DCCC309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27309" y="3442672"/>
            <a:ext cx="1150801" cy="11550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extBox 16">
            <a:extLst>
              <a:ext uri="{FF2B5EF4-FFF2-40B4-BE49-F238E27FC236}">
                <a16:creationId xmlns:a16="http://schemas.microsoft.com/office/drawing/2014/main" id="{D27AEDEC-E6FF-489F-938D-C21ED46E9A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25217" y="4500117"/>
            <a:ext cx="949739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en-US" altLang="en-US" sz="1067" b="1">
                <a:solidFill>
                  <a:srgbClr val="425563"/>
                </a:solidFill>
                <a:latin typeface="Source Sans Pro Light"/>
                <a:cs typeface="Arial" pitchFamily="34" charset="0"/>
              </a:rPr>
              <a:t>Specialty Materials</a:t>
            </a:r>
          </a:p>
        </p:txBody>
      </p:sp>
      <p:sp>
        <p:nvSpPr>
          <p:cNvPr id="90" name="TextBox 47">
            <a:extLst>
              <a:ext uri="{FF2B5EF4-FFF2-40B4-BE49-F238E27FC236}">
                <a16:creationId xmlns:a16="http://schemas.microsoft.com/office/drawing/2014/main" id="{EFE8205B-E84F-4BA7-884C-B4790BAF3A5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12934" y="4601423"/>
            <a:ext cx="100506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en-US" altLang="en-US" sz="1067" b="1">
                <a:solidFill>
                  <a:srgbClr val="425563"/>
                </a:solidFill>
                <a:latin typeface="Source Sans Pro Light"/>
              </a:rPr>
              <a:t>Potash</a:t>
            </a:r>
          </a:p>
        </p:txBody>
      </p:sp>
      <p:pic>
        <p:nvPicPr>
          <p:cNvPr id="91" name="Picture 9">
            <a:extLst>
              <a:ext uri="{FF2B5EF4-FFF2-40B4-BE49-F238E27FC236}">
                <a16:creationId xmlns:a16="http://schemas.microsoft.com/office/drawing/2014/main" id="{8361A051-443C-4AD5-9B59-83F01733B58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79" t="10406" r="11040" b="7987"/>
          <a:stretch/>
        </p:blipFill>
        <p:spPr bwMode="auto">
          <a:xfrm>
            <a:off x="4619117" y="3516449"/>
            <a:ext cx="917923" cy="9435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extBox 50">
            <a:extLst>
              <a:ext uri="{FF2B5EF4-FFF2-40B4-BE49-F238E27FC236}">
                <a16:creationId xmlns:a16="http://schemas.microsoft.com/office/drawing/2014/main" id="{0849C7C4-738A-4CDA-9441-E913921D0BD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71308" y="3223484"/>
            <a:ext cx="1004944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Aluminium</a:t>
            </a:r>
          </a:p>
        </p:txBody>
      </p:sp>
      <p:sp>
        <p:nvSpPr>
          <p:cNvPr id="93" name="TextBox 56">
            <a:extLst>
              <a:ext uri="{FF2B5EF4-FFF2-40B4-BE49-F238E27FC236}">
                <a16:creationId xmlns:a16="http://schemas.microsoft.com/office/drawing/2014/main" id="{7CB85414-660B-4F5F-8520-77B00F51344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839074" y="3258844"/>
            <a:ext cx="135115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Charbon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D4B563CE-1698-423D-982E-CFD6AB890D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957407" y="3431187"/>
            <a:ext cx="1152000" cy="115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TextBox 32">
            <a:extLst>
              <a:ext uri="{FF2B5EF4-FFF2-40B4-BE49-F238E27FC236}">
                <a16:creationId xmlns:a16="http://schemas.microsoft.com/office/drawing/2014/main" id="{44F3C773-2A93-4C99-8AB0-B8DE5E63F90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27423" y="3164233"/>
            <a:ext cx="968053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Minerai de fer</a:t>
            </a:r>
          </a:p>
        </p:txBody>
      </p:sp>
      <p:sp>
        <p:nvSpPr>
          <p:cNvPr id="96" name="TextBox 53">
            <a:extLst>
              <a:ext uri="{FF2B5EF4-FFF2-40B4-BE49-F238E27FC236}">
                <a16:creationId xmlns:a16="http://schemas.microsoft.com/office/drawing/2014/main" id="{1EEF7B86-B06A-4389-8F3F-D75F2177707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90170" y="4639872"/>
            <a:ext cx="1407239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en-US" altLang="en-US" sz="1067" b="1">
                <a:solidFill>
                  <a:srgbClr val="425563"/>
                </a:solidFill>
                <a:latin typeface="Source Sans Pro Light"/>
              </a:rPr>
              <a:t>Steelmaking</a:t>
            </a:r>
          </a:p>
        </p:txBody>
      </p:sp>
      <p:sp>
        <p:nvSpPr>
          <p:cNvPr id="97" name="TextBox 67">
            <a:extLst>
              <a:ext uri="{FF2B5EF4-FFF2-40B4-BE49-F238E27FC236}">
                <a16:creationId xmlns:a16="http://schemas.microsoft.com/office/drawing/2014/main" id="{9C72E0D5-F365-4142-862E-223A97B6B67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315134" y="3230018"/>
            <a:ext cx="892524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Or</a:t>
            </a:r>
            <a:endParaRPr lang="en-US" altLang="en-US" sz="1067" b="1">
              <a:solidFill>
                <a:schemeClr val="bg1"/>
              </a:solidFill>
              <a:latin typeface="Source Sans Pro Light"/>
              <a:cs typeface="Arial" pitchFamily="34" charset="0"/>
            </a:endParaRPr>
          </a:p>
        </p:txBody>
      </p:sp>
      <p:pic>
        <p:nvPicPr>
          <p:cNvPr id="98" name="Picture 11">
            <a:extLst>
              <a:ext uri="{FF2B5EF4-FFF2-40B4-BE49-F238E27FC236}">
                <a16:creationId xmlns:a16="http://schemas.microsoft.com/office/drawing/2014/main" id="{8D819E3E-D799-417A-9EA5-4382F5A732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192491" y="3431187"/>
            <a:ext cx="1152000" cy="115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978DC86F-6B0F-417F-9A80-69C66F0E6420}"/>
              </a:ext>
            </a:extLst>
          </p:cNvPr>
          <p:cNvGrpSpPr/>
          <p:nvPr userDrawn="1"/>
        </p:nvGrpSpPr>
        <p:grpSpPr>
          <a:xfrm>
            <a:off x="10073443" y="3575698"/>
            <a:ext cx="849704" cy="843105"/>
            <a:chOff x="69470" y="2831161"/>
            <a:chExt cx="637278" cy="632329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806FFF3-1B9E-4FEC-985B-B283AD62CD38}"/>
                </a:ext>
              </a:extLst>
            </p:cNvPr>
            <p:cNvSpPr/>
            <p:nvPr/>
          </p:nvSpPr>
          <p:spPr>
            <a:xfrm>
              <a:off x="69470" y="2831161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E6E99D3-5626-40BC-9048-9529ED297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737" y="2989484"/>
              <a:ext cx="385267" cy="385267"/>
            </a:xfrm>
            <a:prstGeom prst="rect">
              <a:avLst/>
            </a:prstGeom>
          </p:spPr>
        </p:pic>
      </p:grpSp>
      <p:sp>
        <p:nvSpPr>
          <p:cNvPr id="102" name="TextBox 56">
            <a:extLst>
              <a:ext uri="{FF2B5EF4-FFF2-40B4-BE49-F238E27FC236}">
                <a16:creationId xmlns:a16="http://schemas.microsoft.com/office/drawing/2014/main" id="{B5323F2A-2549-4875-923E-8F198A6CD7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21232" y="3242646"/>
            <a:ext cx="980195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Diamants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EF1BEBF-EC3D-4D26-BDB2-D2A37AC303A1}"/>
              </a:ext>
            </a:extLst>
          </p:cNvPr>
          <p:cNvGrpSpPr/>
          <p:nvPr userDrawn="1"/>
        </p:nvGrpSpPr>
        <p:grpSpPr>
          <a:xfrm>
            <a:off x="11099907" y="4953441"/>
            <a:ext cx="849704" cy="843105"/>
            <a:chOff x="8411582" y="2644106"/>
            <a:chExt cx="637278" cy="632329"/>
          </a:xfrm>
        </p:grpSpPr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F59CBBAC-5120-42CD-89EE-C62EC96F25CD}"/>
                </a:ext>
              </a:extLst>
            </p:cNvPr>
            <p:cNvSpPr/>
            <p:nvPr/>
          </p:nvSpPr>
          <p:spPr>
            <a:xfrm>
              <a:off x="8411582" y="2644106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220EEACD-AA69-4AF9-8357-5263CE605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9532" y="2722070"/>
              <a:ext cx="412566" cy="412566"/>
            </a:xfrm>
            <a:prstGeom prst="rect">
              <a:avLst/>
            </a:prstGeom>
          </p:spPr>
        </p:pic>
      </p:grpSp>
      <p:sp>
        <p:nvSpPr>
          <p:cNvPr id="106" name="TextBox 67">
            <a:extLst>
              <a:ext uri="{FF2B5EF4-FFF2-40B4-BE49-F238E27FC236}">
                <a16:creationId xmlns:a16="http://schemas.microsoft.com/office/drawing/2014/main" id="{1AD97226-C1EB-4526-8CB2-402F047429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052388" y="4513190"/>
            <a:ext cx="927277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Dioxyde </a:t>
            </a:r>
            <a:br>
              <a:rPr lang="fr-CA" sz="1067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</a:br>
            <a:r>
              <a:rPr lang="fr-ca" sz="1067" b="1" i="0" u="none" baseline="0">
                <a:solidFill>
                  <a:schemeClr val="bg1"/>
                </a:solidFill>
                <a:latin typeface="Source Sans Pro Light"/>
                <a:cs typeface="Arial" pitchFamily="34" charset="0"/>
              </a:rPr>
              <a:t>de titane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38B87BF3-7AF4-471E-81F8-306CB8986EEC}"/>
              </a:ext>
            </a:extLst>
          </p:cNvPr>
          <p:cNvGrpSpPr/>
          <p:nvPr userDrawn="1"/>
        </p:nvGrpSpPr>
        <p:grpSpPr>
          <a:xfrm>
            <a:off x="6717351" y="3553593"/>
            <a:ext cx="849704" cy="843105"/>
            <a:chOff x="70966" y="3632558"/>
            <a:chExt cx="637278" cy="632329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9B890C62-CCE2-4E82-BC62-7A04C1B83440}"/>
                </a:ext>
              </a:extLst>
            </p:cNvPr>
            <p:cNvSpPr/>
            <p:nvPr/>
          </p:nvSpPr>
          <p:spPr>
            <a:xfrm>
              <a:off x="70966" y="3632558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F00F486-3B8D-4B1A-BB0A-D253957F4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01753" y="3770134"/>
              <a:ext cx="371234" cy="371234"/>
            </a:xfrm>
            <a:prstGeom prst="rect">
              <a:avLst/>
            </a:prstGeom>
          </p:spPr>
        </p:pic>
      </p:grpSp>
      <p:sp>
        <p:nvSpPr>
          <p:cNvPr id="110" name="TextBox 56">
            <a:extLst>
              <a:ext uri="{FF2B5EF4-FFF2-40B4-BE49-F238E27FC236}">
                <a16:creationId xmlns:a16="http://schemas.microsoft.com/office/drawing/2014/main" id="{8E9C03EC-9191-48FA-B2AA-7692227EF4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467702" y="3157486"/>
            <a:ext cx="1351156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Fabrication du fer</a:t>
            </a:r>
          </a:p>
          <a:p>
            <a:pPr algn="ctr" defTabSz="1219080">
              <a:defRPr/>
            </a:pPr>
            <a:endParaRPr lang="en-US" altLang="en-US" sz="1067" b="1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111" name="TextBox 56">
            <a:extLst>
              <a:ext uri="{FF2B5EF4-FFF2-40B4-BE49-F238E27FC236}">
                <a16:creationId xmlns:a16="http://schemas.microsoft.com/office/drawing/2014/main" id="{E537B46C-D0C1-4B2D-BC46-6BBC5C77951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4381" y="4598515"/>
            <a:ext cx="949871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Phosphate</a:t>
            </a:r>
            <a:endParaRPr lang="en-US" altLang="en-US" sz="1067" b="1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112" name="TextBox 56">
            <a:extLst>
              <a:ext uri="{FF2B5EF4-FFF2-40B4-BE49-F238E27FC236}">
                <a16:creationId xmlns:a16="http://schemas.microsoft.com/office/drawing/2014/main" id="{8DA6BC85-06F6-4785-99DA-A4C01999CCE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19799" y="3218474"/>
            <a:ext cx="135115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Ferro-alliages</a:t>
            </a:r>
            <a:endParaRPr lang="en-US" altLang="en-US" sz="1067" b="1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113" name="TextBox 56">
            <a:extLst>
              <a:ext uri="{FF2B5EF4-FFF2-40B4-BE49-F238E27FC236}">
                <a16:creationId xmlns:a16="http://schemas.microsoft.com/office/drawing/2014/main" id="{4E3180B1-7DB8-423D-A4BC-6353170E14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09534" y="3168762"/>
            <a:ext cx="1351156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Lithium et terres rares</a:t>
            </a:r>
          </a:p>
        </p:txBody>
      </p:sp>
      <p:sp>
        <p:nvSpPr>
          <p:cNvPr id="114" name="TextBox 56">
            <a:extLst>
              <a:ext uri="{FF2B5EF4-FFF2-40B4-BE49-F238E27FC236}">
                <a16:creationId xmlns:a16="http://schemas.microsoft.com/office/drawing/2014/main" id="{7FFD848D-CD74-40C9-B23C-22F47791176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002595" y="4645834"/>
            <a:ext cx="91173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L’uranium</a:t>
            </a:r>
          </a:p>
        </p:txBody>
      </p:sp>
      <p:sp>
        <p:nvSpPr>
          <p:cNvPr id="115" name="TextBox 56">
            <a:extLst>
              <a:ext uri="{FF2B5EF4-FFF2-40B4-BE49-F238E27FC236}">
                <a16:creationId xmlns:a16="http://schemas.microsoft.com/office/drawing/2014/main" id="{B1C9CBA1-E4A4-4C7B-A4AB-4D23952009B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408183" y="3231622"/>
            <a:ext cx="135115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Bauxite et alumine</a:t>
            </a:r>
          </a:p>
        </p:txBody>
      </p:sp>
      <p:sp>
        <p:nvSpPr>
          <p:cNvPr id="116" name="TextBox 56">
            <a:extLst>
              <a:ext uri="{FF2B5EF4-FFF2-40B4-BE49-F238E27FC236}">
                <a16:creationId xmlns:a16="http://schemas.microsoft.com/office/drawing/2014/main" id="{E2B1E10A-BCF0-4B93-99F3-4864C9CB1C1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18609" y="4652152"/>
            <a:ext cx="939451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Magnésium</a:t>
            </a:r>
            <a:endParaRPr lang="en-US" altLang="en-US" sz="1067" b="1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117" name="TextBox 56">
            <a:extLst>
              <a:ext uri="{FF2B5EF4-FFF2-40B4-BE49-F238E27FC236}">
                <a16:creationId xmlns:a16="http://schemas.microsoft.com/office/drawing/2014/main" id="{C75246DB-EB7E-4DF5-9F16-83F733B23D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7172" y="3235495"/>
            <a:ext cx="948769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Bore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22F3BB8-8A75-44B9-9B4C-6F57A0691020}"/>
              </a:ext>
            </a:extLst>
          </p:cNvPr>
          <p:cNvGrpSpPr/>
          <p:nvPr userDrawn="1"/>
        </p:nvGrpSpPr>
        <p:grpSpPr>
          <a:xfrm>
            <a:off x="1814797" y="2074616"/>
            <a:ext cx="907959" cy="931173"/>
            <a:chOff x="3975626" y="1550152"/>
            <a:chExt cx="680969" cy="698380"/>
          </a:xfrm>
        </p:grpSpPr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ECE05312-C4E7-4612-AEBE-0D184FD6CBB0}"/>
                </a:ext>
              </a:extLst>
            </p:cNvPr>
            <p:cNvSpPr/>
            <p:nvPr/>
          </p:nvSpPr>
          <p:spPr>
            <a:xfrm>
              <a:off x="3975626" y="1550152"/>
              <a:ext cx="680969" cy="698380"/>
            </a:xfrm>
            <a:prstGeom prst="ellipse">
              <a:avLst/>
            </a:prstGeom>
            <a:solidFill>
              <a:srgbClr val="E84B37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8B45E88A-7FF6-488E-A210-C045F876B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8318" y="1566763"/>
              <a:ext cx="575583" cy="575583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E973F90-A6E5-4775-97E7-CFDCA97B3ACF}"/>
              </a:ext>
            </a:extLst>
          </p:cNvPr>
          <p:cNvGrpSpPr/>
          <p:nvPr userDrawn="1"/>
        </p:nvGrpSpPr>
        <p:grpSpPr>
          <a:xfrm>
            <a:off x="3005827" y="4985870"/>
            <a:ext cx="849704" cy="843105"/>
            <a:chOff x="5226943" y="3654670"/>
            <a:chExt cx="637278" cy="632329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661B09D-716D-4A50-955E-FB67E7EE5676}"/>
                </a:ext>
              </a:extLst>
            </p:cNvPr>
            <p:cNvSpPr/>
            <p:nvPr/>
          </p:nvSpPr>
          <p:spPr>
            <a:xfrm>
              <a:off x="5226943" y="3654670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23" name="Picture 122">
              <a:extLst>
                <a:ext uri="{FF2B5EF4-FFF2-40B4-BE49-F238E27FC236}">
                  <a16:creationId xmlns:a16="http://schemas.microsoft.com/office/drawing/2014/main" id="{725D38B1-F8BE-43F8-A189-7DEA59280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83734" y="3787388"/>
              <a:ext cx="349477" cy="349477"/>
            </a:xfrm>
            <a:prstGeom prst="rect">
              <a:avLst/>
            </a:prstGeom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C61F910F-1735-464F-9A8E-86C6CD1B8113}"/>
              </a:ext>
            </a:extLst>
          </p:cNvPr>
          <p:cNvGrpSpPr/>
          <p:nvPr userDrawn="1"/>
        </p:nvGrpSpPr>
        <p:grpSpPr>
          <a:xfrm>
            <a:off x="1361859" y="3581682"/>
            <a:ext cx="849704" cy="843105"/>
            <a:chOff x="2997839" y="3654671"/>
            <a:chExt cx="637278" cy="632329"/>
          </a:xfrm>
        </p:grpSpPr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3E89258-43F3-4853-89E7-A8ACBD542F30}"/>
                </a:ext>
              </a:extLst>
            </p:cNvPr>
            <p:cNvSpPr/>
            <p:nvPr/>
          </p:nvSpPr>
          <p:spPr>
            <a:xfrm>
              <a:off x="2997839" y="3654671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1F1FA401-5278-4B6F-9016-819EE8DF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7898" y="3714686"/>
              <a:ext cx="422179" cy="422179"/>
            </a:xfrm>
            <a:prstGeom prst="rect">
              <a:avLst/>
            </a:prstGeom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FF3F33D-179A-4606-AA55-27483834C488}"/>
              </a:ext>
            </a:extLst>
          </p:cNvPr>
          <p:cNvGrpSpPr/>
          <p:nvPr userDrawn="1"/>
        </p:nvGrpSpPr>
        <p:grpSpPr>
          <a:xfrm>
            <a:off x="3347753" y="3613116"/>
            <a:ext cx="849704" cy="843105"/>
            <a:chOff x="4075444" y="3654670"/>
            <a:chExt cx="637278" cy="632329"/>
          </a:xfrm>
        </p:grpSpPr>
        <p:sp>
          <p:nvSpPr>
            <p:cNvPr id="128" name="Oval 127">
              <a:extLst>
                <a:ext uri="{FF2B5EF4-FFF2-40B4-BE49-F238E27FC236}">
                  <a16:creationId xmlns:a16="http://schemas.microsoft.com/office/drawing/2014/main" id="{E72DB72C-FB66-4D15-8962-EB7A1B6F0CEB}"/>
                </a:ext>
              </a:extLst>
            </p:cNvPr>
            <p:cNvSpPr/>
            <p:nvPr/>
          </p:nvSpPr>
          <p:spPr>
            <a:xfrm>
              <a:off x="4075444" y="3654670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5BFEB2A0-F529-42F1-AFBA-B95E7B7FB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0126" y="3765606"/>
              <a:ext cx="362571" cy="362571"/>
            </a:xfrm>
            <a:prstGeom prst="rect">
              <a:avLst/>
            </a:prstGeom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F883E6B4-E725-49B0-A214-3C1D1815C5EC}"/>
              </a:ext>
            </a:extLst>
          </p:cNvPr>
          <p:cNvGrpSpPr/>
          <p:nvPr userDrawn="1"/>
        </p:nvGrpSpPr>
        <p:grpSpPr>
          <a:xfrm>
            <a:off x="8090419" y="3553593"/>
            <a:ext cx="849704" cy="843105"/>
            <a:chOff x="8432600" y="3630584"/>
            <a:chExt cx="637278" cy="632329"/>
          </a:xfrm>
        </p:grpSpPr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E3E28FBA-221E-4FA0-A4CF-227BA2AFC9A6}"/>
                </a:ext>
              </a:extLst>
            </p:cNvPr>
            <p:cNvSpPr/>
            <p:nvPr/>
          </p:nvSpPr>
          <p:spPr>
            <a:xfrm>
              <a:off x="8432600" y="3630584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18376A94-5586-4E88-A501-9F450A145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9104" y="3716658"/>
              <a:ext cx="371890" cy="371890"/>
            </a:xfrm>
            <a:prstGeom prst="rect">
              <a:avLst/>
            </a:prstGeom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16B5E261-E969-48CB-9720-5D0418A31A19}"/>
              </a:ext>
            </a:extLst>
          </p:cNvPr>
          <p:cNvGrpSpPr/>
          <p:nvPr userDrawn="1"/>
        </p:nvGrpSpPr>
        <p:grpSpPr>
          <a:xfrm>
            <a:off x="5167575" y="4987213"/>
            <a:ext cx="849704" cy="843105"/>
            <a:chOff x="7429409" y="3632557"/>
            <a:chExt cx="637278" cy="632329"/>
          </a:xfrm>
        </p:grpSpPr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6CEB2075-F59F-486D-8119-596E04BB2832}"/>
                </a:ext>
              </a:extLst>
            </p:cNvPr>
            <p:cNvSpPr/>
            <p:nvPr/>
          </p:nvSpPr>
          <p:spPr>
            <a:xfrm>
              <a:off x="7429409" y="3632557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73631629-86DD-4B82-85C2-2AD418D57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2778" y="3741478"/>
              <a:ext cx="410540" cy="410540"/>
            </a:xfrm>
            <a:prstGeom prst="rect">
              <a:avLst/>
            </a:prstGeom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C5367F78-0EA1-4D11-AC5E-55E0E7595EC9}"/>
              </a:ext>
            </a:extLst>
          </p:cNvPr>
          <p:cNvGrpSpPr/>
          <p:nvPr userDrawn="1"/>
        </p:nvGrpSpPr>
        <p:grpSpPr>
          <a:xfrm>
            <a:off x="8095515" y="4942236"/>
            <a:ext cx="849704" cy="843105"/>
            <a:chOff x="1931965" y="3654672"/>
            <a:chExt cx="637278" cy="632329"/>
          </a:xfrm>
        </p:grpSpPr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A946F5DC-A9DD-44CD-9509-90BB084C8EA0}"/>
                </a:ext>
              </a:extLst>
            </p:cNvPr>
            <p:cNvSpPr/>
            <p:nvPr/>
          </p:nvSpPr>
          <p:spPr>
            <a:xfrm>
              <a:off x="1931965" y="3654672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38" name="Picture 137">
              <a:extLst>
                <a:ext uri="{FF2B5EF4-FFF2-40B4-BE49-F238E27FC236}">
                  <a16:creationId xmlns:a16="http://schemas.microsoft.com/office/drawing/2014/main" id="{6B145127-F3C6-4695-BE68-1D1B9F64A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7629" y="3734847"/>
              <a:ext cx="454558" cy="454558"/>
            </a:xfrm>
            <a:prstGeom prst="rect">
              <a:avLst/>
            </a:prstGeom>
          </p:spPr>
        </p:pic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4D708406-F829-4DFC-82AD-8AA998B6C159}"/>
              </a:ext>
            </a:extLst>
          </p:cNvPr>
          <p:cNvGrpSpPr/>
          <p:nvPr userDrawn="1"/>
        </p:nvGrpSpPr>
        <p:grpSpPr>
          <a:xfrm>
            <a:off x="5676185" y="3553593"/>
            <a:ext cx="849704" cy="843105"/>
            <a:chOff x="6353254" y="3654670"/>
            <a:chExt cx="637278" cy="632329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337B61D-2F9C-4A36-869B-0ABB73DE06FE}"/>
                </a:ext>
              </a:extLst>
            </p:cNvPr>
            <p:cNvSpPr/>
            <p:nvPr/>
          </p:nvSpPr>
          <p:spPr>
            <a:xfrm>
              <a:off x="6353254" y="3654670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41" name="Picture 140">
              <a:extLst>
                <a:ext uri="{FF2B5EF4-FFF2-40B4-BE49-F238E27FC236}">
                  <a16:creationId xmlns:a16="http://schemas.microsoft.com/office/drawing/2014/main" id="{07978611-0E9A-483E-9CF4-0A7C95139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11894" y="3787388"/>
              <a:ext cx="340919" cy="340919"/>
            </a:xfrm>
            <a:prstGeom prst="rect">
              <a:avLst/>
            </a:prstGeom>
          </p:spPr>
        </p:pic>
      </p:grpSp>
      <p:sp>
        <p:nvSpPr>
          <p:cNvPr id="144" name="TextBox 56">
            <a:extLst>
              <a:ext uri="{FF2B5EF4-FFF2-40B4-BE49-F238E27FC236}">
                <a16:creationId xmlns:a16="http://schemas.microsoft.com/office/drawing/2014/main" id="{8230E606-E52E-4B0B-8FE5-4E5027CE37C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27034" y="4513263"/>
            <a:ext cx="1351156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Métaux du groupe du platine</a:t>
            </a: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21EC5EBB-86AF-4083-A2F0-C866D58189FD}"/>
              </a:ext>
            </a:extLst>
          </p:cNvPr>
          <p:cNvGrpSpPr/>
          <p:nvPr userDrawn="1"/>
        </p:nvGrpSpPr>
        <p:grpSpPr>
          <a:xfrm>
            <a:off x="1864412" y="4963173"/>
            <a:ext cx="890923" cy="884003"/>
            <a:chOff x="4505859" y="4540234"/>
            <a:chExt cx="1235710" cy="122611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B3C6A4B0-43C2-4A7E-9F66-A3604A69074B}"/>
                </a:ext>
              </a:extLst>
            </p:cNvPr>
            <p:cNvSpPr/>
            <p:nvPr/>
          </p:nvSpPr>
          <p:spPr>
            <a:xfrm>
              <a:off x="4505859" y="4540234"/>
              <a:ext cx="1235710" cy="1226112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 baseline="-25000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47" name="Graphic 146">
              <a:extLst>
                <a:ext uri="{FF2B5EF4-FFF2-40B4-BE49-F238E27FC236}">
                  <a16:creationId xmlns:a16="http://schemas.microsoft.com/office/drawing/2014/main" id="{54972C1E-3229-4159-90F5-CE43BF5E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777073" y="4906701"/>
              <a:ext cx="686467" cy="490334"/>
            </a:xfrm>
            <a:prstGeom prst="rect">
              <a:avLst/>
            </a:prstGeom>
          </p:spPr>
        </p:pic>
      </p:grpSp>
      <p:sp>
        <p:nvSpPr>
          <p:cNvPr id="148" name="TextBox 56">
            <a:extLst>
              <a:ext uri="{FF2B5EF4-FFF2-40B4-BE49-F238E27FC236}">
                <a16:creationId xmlns:a16="http://schemas.microsoft.com/office/drawing/2014/main" id="{490C043F-E5DC-49E2-B796-56B877CE9F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76784" y="3223484"/>
            <a:ext cx="78769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Cuivre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EF32E7D0-6EE1-4990-9EB7-EC5C0E087A32}"/>
              </a:ext>
            </a:extLst>
          </p:cNvPr>
          <p:cNvGrpSpPr/>
          <p:nvPr userDrawn="1"/>
        </p:nvGrpSpPr>
        <p:grpSpPr>
          <a:xfrm>
            <a:off x="348908" y="3566410"/>
            <a:ext cx="849704" cy="843105"/>
            <a:chOff x="8432600" y="3630584"/>
            <a:chExt cx="637278" cy="632329"/>
          </a:xfrm>
        </p:grpSpPr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DA9D6993-7248-4B84-B75B-A378C5026675}"/>
                </a:ext>
              </a:extLst>
            </p:cNvPr>
            <p:cNvSpPr/>
            <p:nvPr/>
          </p:nvSpPr>
          <p:spPr>
            <a:xfrm>
              <a:off x="8432600" y="3630584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4996B5DF-CE8B-4F03-9F73-69B730CFA42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49104" y="3716658"/>
              <a:ext cx="371890" cy="371890"/>
            </a:xfrm>
            <a:prstGeom prst="rect">
              <a:avLst/>
            </a:prstGeom>
          </p:spPr>
        </p:pic>
      </p:grpSp>
      <p:sp>
        <p:nvSpPr>
          <p:cNvPr id="152" name="TextBox 56">
            <a:extLst>
              <a:ext uri="{FF2B5EF4-FFF2-40B4-BE49-F238E27FC236}">
                <a16:creationId xmlns:a16="http://schemas.microsoft.com/office/drawing/2014/main" id="{38C0B56A-40D0-4CE3-8DA0-D52FDDFC54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01771" y="4645835"/>
            <a:ext cx="939436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12190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Nickel</a:t>
            </a:r>
          </a:p>
        </p:txBody>
      </p: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8FE6DF24-C3EC-46CF-B138-287A19716C4F}"/>
              </a:ext>
            </a:extLst>
          </p:cNvPr>
          <p:cNvGrpSpPr/>
          <p:nvPr userDrawn="1"/>
        </p:nvGrpSpPr>
        <p:grpSpPr>
          <a:xfrm>
            <a:off x="747136" y="4978884"/>
            <a:ext cx="849704" cy="843105"/>
            <a:chOff x="919389" y="3654672"/>
            <a:chExt cx="637278" cy="632329"/>
          </a:xfrm>
        </p:grpSpPr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FA0FDAC8-B76B-4B13-B82D-969388C9B5F9}"/>
                </a:ext>
              </a:extLst>
            </p:cNvPr>
            <p:cNvSpPr/>
            <p:nvPr/>
          </p:nvSpPr>
          <p:spPr>
            <a:xfrm>
              <a:off x="919389" y="3654672"/>
              <a:ext cx="637278" cy="632329"/>
            </a:xfrm>
            <a:prstGeom prst="ellipse">
              <a:avLst/>
            </a:prstGeom>
            <a:solidFill>
              <a:srgbClr val="425563"/>
            </a:solidFill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80">
                <a:defRPr/>
              </a:pPr>
              <a:endParaRPr lang="en-CA" sz="1067">
                <a:solidFill>
                  <a:srgbClr val="E84B37"/>
                </a:solidFill>
                <a:latin typeface="Source Sans Pro" panose="020B0503030403020204" pitchFamily="34" charset="0"/>
              </a:endParaRPr>
            </a:p>
          </p:txBody>
        </p: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4E3759ED-5B26-4086-AFD8-C28D9509C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6496" y="3770134"/>
              <a:ext cx="398436" cy="398436"/>
            </a:xfrm>
            <a:prstGeom prst="rect">
              <a:avLst/>
            </a:prstGeom>
          </p:spPr>
        </p:pic>
      </p:grpSp>
      <p:pic>
        <p:nvPicPr>
          <p:cNvPr id="156" name="Picture 10">
            <a:extLst>
              <a:ext uri="{FF2B5EF4-FFF2-40B4-BE49-F238E27FC236}">
                <a16:creationId xmlns:a16="http://schemas.microsoft.com/office/drawing/2014/main" id="{05F2EF46-10F1-4B96-8C98-189515060A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21003" y="4796877"/>
            <a:ext cx="1152000" cy="115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TextBox 16">
            <a:extLst>
              <a:ext uri="{FF2B5EF4-FFF2-40B4-BE49-F238E27FC236}">
                <a16:creationId xmlns:a16="http://schemas.microsoft.com/office/drawing/2014/main" id="{1A741ABB-5775-4548-8299-FBBE5C2C70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025217" y="4624039"/>
            <a:ext cx="949739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Potasse</a:t>
            </a:r>
            <a:endParaRPr lang="en-US" altLang="en-US" sz="1067" b="1">
              <a:solidFill>
                <a:schemeClr val="bg1"/>
              </a:solidFill>
              <a:latin typeface="Source Sans Pro Light"/>
              <a:cs typeface="Arial" pitchFamily="34" charset="0"/>
            </a:endParaRP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21841B5D-CCBD-4102-BEF0-3628B25053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939845" y="4785671"/>
            <a:ext cx="1152000" cy="115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9" name="TextBox 47">
            <a:extLst>
              <a:ext uri="{FF2B5EF4-FFF2-40B4-BE49-F238E27FC236}">
                <a16:creationId xmlns:a16="http://schemas.microsoft.com/office/drawing/2014/main" id="{2BA87178-A8EB-457B-8FAA-E6D5403114E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012934" y="4601423"/>
            <a:ext cx="1005063" cy="256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Potasse</a:t>
            </a:r>
            <a:endParaRPr lang="en-US" altLang="en-US" sz="1067" b="1">
              <a:solidFill>
                <a:schemeClr val="bg1"/>
              </a:solidFill>
              <a:latin typeface="Source Sans Pro Light"/>
            </a:endParaRPr>
          </a:p>
        </p:txBody>
      </p:sp>
      <p:sp>
        <p:nvSpPr>
          <p:cNvPr id="160" name="TextBox 53">
            <a:extLst>
              <a:ext uri="{FF2B5EF4-FFF2-40B4-BE49-F238E27FC236}">
                <a16:creationId xmlns:a16="http://schemas.microsoft.com/office/drawing/2014/main" id="{9212B7F2-CAFB-431F-BBD8-295BA4460A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990170" y="4557767"/>
            <a:ext cx="1407239" cy="42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080" rtl="0">
              <a:defRPr/>
            </a:pPr>
            <a:r>
              <a:rPr lang="fr-ca" sz="1067" b="1" i="0" u="none" baseline="0">
                <a:solidFill>
                  <a:schemeClr val="bg1"/>
                </a:solidFill>
                <a:latin typeface="Source Sans Pro Light"/>
              </a:rPr>
              <a:t>Élaboration de l’acier</a:t>
            </a:r>
          </a:p>
        </p:txBody>
      </p:sp>
      <p:pic>
        <p:nvPicPr>
          <p:cNvPr id="161" name="Picture 8">
            <a:extLst>
              <a:ext uri="{FF2B5EF4-FFF2-40B4-BE49-F238E27FC236}">
                <a16:creationId xmlns:a16="http://schemas.microsoft.com/office/drawing/2014/main" id="{E845DB75-1709-485B-AD96-91EB964917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106743" y="4825727"/>
            <a:ext cx="1152000" cy="11562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Oval 161">
            <a:extLst>
              <a:ext uri="{FF2B5EF4-FFF2-40B4-BE49-F238E27FC236}">
                <a16:creationId xmlns:a16="http://schemas.microsoft.com/office/drawing/2014/main" id="{1D5637A5-C0F4-4C63-B8F9-269D651FABCC}"/>
              </a:ext>
            </a:extLst>
          </p:cNvPr>
          <p:cNvSpPr/>
          <p:nvPr userDrawn="1"/>
        </p:nvSpPr>
        <p:spPr>
          <a:xfrm>
            <a:off x="5644965" y="2080102"/>
            <a:ext cx="907959" cy="931173"/>
          </a:xfrm>
          <a:prstGeom prst="ellipse">
            <a:avLst/>
          </a:prstGeom>
          <a:solidFill>
            <a:srgbClr val="E84B37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80">
              <a:defRPr/>
            </a:pPr>
            <a:endParaRPr lang="en-CA" sz="1067">
              <a:solidFill>
                <a:srgbClr val="E84B37"/>
              </a:solidFill>
              <a:latin typeface="Source Sans Pro" panose="020B0503030403020204" pitchFamily="34" charset="0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D292036E-B5F9-4EBB-87BB-DACE735A6FDD}"/>
              </a:ext>
            </a:extLst>
          </p:cNvPr>
          <p:cNvSpPr/>
          <p:nvPr userDrawn="1"/>
        </p:nvSpPr>
        <p:spPr>
          <a:xfrm>
            <a:off x="9571237" y="2080102"/>
            <a:ext cx="907959" cy="931173"/>
          </a:xfrm>
          <a:prstGeom prst="ellipse">
            <a:avLst/>
          </a:prstGeom>
          <a:solidFill>
            <a:srgbClr val="E84B37"/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80">
              <a:defRPr/>
            </a:pPr>
            <a:endParaRPr lang="en-CA" sz="1067">
              <a:solidFill>
                <a:srgbClr val="E84B37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64" name="Picture 163" descr="A close up of a logo&#10;&#10;Description automatically generated">
            <a:extLst>
              <a:ext uri="{FF2B5EF4-FFF2-40B4-BE49-F238E27FC236}">
                <a16:creationId xmlns:a16="http://schemas.microsoft.com/office/drawing/2014/main" id="{C0073D11-48AA-4A5D-8E9F-8C8EFAAE62E6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134" y="2143456"/>
            <a:ext cx="748163" cy="748163"/>
          </a:xfrm>
          <a:prstGeom prst="rect">
            <a:avLst/>
          </a:prstGeom>
        </p:spPr>
      </p:pic>
      <p:pic>
        <p:nvPicPr>
          <p:cNvPr id="165" name="Graphic 164">
            <a:extLst>
              <a:ext uri="{FF2B5EF4-FFF2-40B4-BE49-F238E27FC236}">
                <a16:creationId xmlns:a16="http://schemas.microsoft.com/office/drawing/2014/main" id="{004F0CEF-546A-4198-BE16-938E686782D0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5732747" y="2324488"/>
            <a:ext cx="726506" cy="44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42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ergy Se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C648CB7-9F64-4DEF-A7E8-E19DA1F0D75A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10"/>
            <a:endParaRPr lang="en-US" sz="3200">
              <a:solidFill>
                <a:prstClr val="white"/>
              </a:solidFill>
              <a:latin typeface="Source Sans Pro Ligh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2022E904-1484-47A9-B7B7-F6D18D81F9EB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3A35279C-A114-455C-86B2-5C869744E7F1}"/>
              </a:ext>
            </a:extLst>
          </p:cNvPr>
          <p:cNvSpPr txBox="1">
            <a:spLocks/>
          </p:cNvSpPr>
          <p:nvPr userDrawn="1"/>
        </p:nvSpPr>
        <p:spPr>
          <a:xfrm>
            <a:off x="833081" y="253203"/>
            <a:ext cx="5865284" cy="878174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fr-ca" sz="4267" b="0" i="0" u="none" baseline="0">
                <a:solidFill>
                  <a:schemeClr val="bg1"/>
                </a:solidFill>
              </a:rPr>
              <a:t>Énergie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0ED1141-7E77-4749-827D-CA97B67B95D4}"/>
              </a:ext>
            </a:extLst>
          </p:cNvPr>
          <p:cNvSpPr txBox="1">
            <a:spLocks/>
          </p:cNvSpPr>
          <p:nvPr userDrawn="1"/>
        </p:nvSpPr>
        <p:spPr>
          <a:xfrm>
            <a:off x="859999" y="907444"/>
            <a:ext cx="5500836" cy="7916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10">
              <a:defRPr/>
            </a:pP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Alimenter</a:t>
            </a:r>
            <a:r>
              <a:rPr lang="en-US" altLang="en-US" sz="1867">
                <a:solidFill>
                  <a:schemeClr val="bg1"/>
                </a:solidFill>
                <a:latin typeface="Source Sans Pro" panose="020B0503030403020204" pitchFamily="34" charset="0"/>
              </a:rPr>
              <a:t> le monde avec de </a:t>
            </a: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nouvelles</a:t>
            </a:r>
            <a:r>
              <a:rPr lang="en-US" altLang="en-US" sz="1867">
                <a:solidFill>
                  <a:schemeClr val="bg1"/>
                </a:solidFill>
                <a:latin typeface="Source Sans Pro" panose="020B0503030403020204" pitchFamily="34" charset="0"/>
              </a:rPr>
              <a:t> </a:t>
            </a: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idées</a:t>
            </a:r>
            <a:endParaRPr lang="en-US" altLang="en-US" sz="1867">
              <a:solidFill>
                <a:schemeClr val="bg1"/>
              </a:solidFill>
              <a:latin typeface="Source Sans Pro" panose="020B0503030403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EEA4B4-5FA7-47BD-BE69-FA83FCFC09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80741" y="4383904"/>
            <a:ext cx="1043043" cy="10468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6">
            <a:extLst>
              <a:ext uri="{FF2B5EF4-FFF2-40B4-BE49-F238E27FC236}">
                <a16:creationId xmlns:a16="http://schemas.microsoft.com/office/drawing/2014/main" id="{F8BDB3BA-2365-4E0D-BE43-B3F5D9C9AD3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016665" y="4076073"/>
            <a:ext cx="914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Sables bitumineux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503E096D-705E-4F5E-B706-B082E2FA8E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1676" y="4375431"/>
            <a:ext cx="1043043" cy="10468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56">
            <a:extLst>
              <a:ext uri="{FF2B5EF4-FFF2-40B4-BE49-F238E27FC236}">
                <a16:creationId xmlns:a16="http://schemas.microsoft.com/office/drawing/2014/main" id="{1C5DFBF7-623E-4D50-8297-7C4D47628FA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93459" y="4097666"/>
            <a:ext cx="105746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/>
            <a:r>
              <a:rPr lang="en-US" altLang="en-US" sz="1100" b="0" err="1">
                <a:solidFill>
                  <a:schemeClr val="bg1"/>
                </a:solidFill>
                <a:latin typeface="+mj-lt"/>
              </a:rPr>
              <a:t>eGrid</a:t>
            </a:r>
            <a:endParaRPr lang="en-US" altLang="en-US" sz="1100" b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1CA023C-4173-4C30-ADBF-E237B5BBE0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44167" y="4388331"/>
            <a:ext cx="1043043" cy="10468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32">
            <a:extLst>
              <a:ext uri="{FF2B5EF4-FFF2-40B4-BE49-F238E27FC236}">
                <a16:creationId xmlns:a16="http://schemas.microsoft.com/office/drawing/2014/main" id="{6A11FF99-2797-4EBB-BF8D-0445B1AB749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189005" y="4013023"/>
            <a:ext cx="1085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Énergie thermique</a:t>
            </a:r>
          </a:p>
        </p:txBody>
      </p:sp>
      <p:sp>
        <p:nvSpPr>
          <p:cNvPr id="19" name="TextBox 53">
            <a:extLst>
              <a:ext uri="{FF2B5EF4-FFF2-40B4-BE49-F238E27FC236}">
                <a16:creationId xmlns:a16="http://schemas.microsoft.com/office/drawing/2014/main" id="{15B43AA5-61DC-401F-B3EF-2D275CE1C23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431163" y="4097664"/>
            <a:ext cx="11013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Hydroélectricité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99601E38-82F1-4E68-A2C3-5BA4FAB5DF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8644" y="4387181"/>
            <a:ext cx="1043041" cy="10468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67">
            <a:extLst>
              <a:ext uri="{FF2B5EF4-FFF2-40B4-BE49-F238E27FC236}">
                <a16:creationId xmlns:a16="http://schemas.microsoft.com/office/drawing/2014/main" id="{99757580-7B43-4ED4-AF15-460CA8450A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292855" y="4088902"/>
            <a:ext cx="9144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/>
            <a:r>
              <a:rPr lang="en-US" altLang="en-US" sz="1100" b="0">
                <a:solidFill>
                  <a:schemeClr val="bg1"/>
                </a:solidFill>
                <a:latin typeface="+mj-lt"/>
                <a:cs typeface="Arial" pitchFamily="34" charset="0"/>
              </a:rPr>
              <a:t>GNL</a:t>
            </a:r>
          </a:p>
        </p:txBody>
      </p:sp>
      <p:pic>
        <p:nvPicPr>
          <p:cNvPr id="22" name="Picture 11">
            <a:extLst>
              <a:ext uri="{FF2B5EF4-FFF2-40B4-BE49-F238E27FC236}">
                <a16:creationId xmlns:a16="http://schemas.microsoft.com/office/drawing/2014/main" id="{696CD919-3576-44D1-B397-E97ED7E27D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1457" y="4383903"/>
            <a:ext cx="1043043" cy="10468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64">
            <a:extLst>
              <a:ext uri="{FF2B5EF4-FFF2-40B4-BE49-F238E27FC236}">
                <a16:creationId xmlns:a16="http://schemas.microsoft.com/office/drawing/2014/main" id="{ABDDDE9C-944A-47A4-86B3-FF6E2961EC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02081" y="2317582"/>
            <a:ext cx="11335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Électricité</a:t>
            </a:r>
            <a:endParaRPr lang="en-US" altLang="en-US" sz="1100" b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24B7BCF-5984-4447-BA69-47DDB01352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455" y="2605875"/>
            <a:ext cx="1210804" cy="1215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65">
            <a:extLst>
              <a:ext uri="{FF2B5EF4-FFF2-40B4-BE49-F238E27FC236}">
                <a16:creationId xmlns:a16="http://schemas.microsoft.com/office/drawing/2014/main" id="{41930CAA-B007-442C-BF40-7F9140EA699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579665" y="2323035"/>
            <a:ext cx="10713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Pétrole et gaz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6B19F31-CE61-4863-B674-9D0F732D886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925" y="2605875"/>
            <a:ext cx="1210804" cy="12152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67">
            <a:extLst>
              <a:ext uri="{FF2B5EF4-FFF2-40B4-BE49-F238E27FC236}">
                <a16:creationId xmlns:a16="http://schemas.microsoft.com/office/drawing/2014/main" id="{AA71E246-2A2B-432F-BB99-5CBF9AAA0F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115324" y="4088902"/>
            <a:ext cx="100584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/>
            <a:r>
              <a:rPr lang="en-US" altLang="en-US" sz="1100" b="0">
                <a:solidFill>
                  <a:schemeClr val="bg1"/>
                </a:solidFill>
                <a:latin typeface="+mj-lt"/>
                <a:cs typeface="Arial" pitchFamily="34" charset="0"/>
              </a:rPr>
              <a:t>XTL</a:t>
            </a:r>
          </a:p>
        </p:txBody>
      </p:sp>
      <p:pic>
        <p:nvPicPr>
          <p:cNvPr id="28" name="Picture 11">
            <a:extLst>
              <a:ext uri="{FF2B5EF4-FFF2-40B4-BE49-F238E27FC236}">
                <a16:creationId xmlns:a16="http://schemas.microsoft.com/office/drawing/2014/main" id="{AE66C24D-D209-44B3-B56C-85D312CB1BB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8840" y="4383903"/>
            <a:ext cx="1043043" cy="10468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16">
            <a:extLst>
              <a:ext uri="{FF2B5EF4-FFF2-40B4-BE49-F238E27FC236}">
                <a16:creationId xmlns:a16="http://schemas.microsoft.com/office/drawing/2014/main" id="{230EEEE9-1392-4007-A4BC-BC4B49F94D6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362640" y="4076075"/>
            <a:ext cx="18168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Pétrole et gaz conventionnels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B5CB48E-66E2-43C9-BB45-A88809813657}"/>
              </a:ext>
            </a:extLst>
          </p:cNvPr>
          <p:cNvGrpSpPr/>
          <p:nvPr userDrawn="1"/>
        </p:nvGrpSpPr>
        <p:grpSpPr>
          <a:xfrm>
            <a:off x="6920383" y="4518717"/>
            <a:ext cx="773839" cy="777240"/>
            <a:chOff x="9685424" y="4301330"/>
            <a:chExt cx="773838" cy="77724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A44DAA0-4E4E-4841-9C13-942D0AE30D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85424" y="4301330"/>
              <a:ext cx="773838" cy="777240"/>
            </a:xfrm>
            <a:prstGeom prst="ellipse">
              <a:avLst/>
            </a:prstGeom>
            <a:solidFill>
              <a:srgbClr val="425563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800">
                <a:solidFill>
                  <a:srgbClr val="E84B37"/>
                </a:solidFill>
              </a:endParaRP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ADAD50A5-1D70-4681-8271-3D3D9310ED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874781" y="4397443"/>
              <a:ext cx="425748" cy="499678"/>
            </a:xfrm>
            <a:prstGeom prst="rect">
              <a:avLst/>
            </a:prstGeom>
          </p:spPr>
        </p:pic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8C5C960-122F-4F0C-B144-BAF28325EFE6}"/>
              </a:ext>
            </a:extLst>
          </p:cNvPr>
          <p:cNvCxnSpPr>
            <a:cxnSpLocks/>
          </p:cNvCxnSpPr>
          <p:nvPr userDrawn="1"/>
        </p:nvCxnSpPr>
        <p:spPr>
          <a:xfrm>
            <a:off x="6180580" y="3303699"/>
            <a:ext cx="0" cy="22527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F22B508-9D4E-4D01-A39E-D1C4C81C47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043989" y="4017490"/>
            <a:ext cx="114964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1219110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Énergie nucléaire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131057C-6CBE-44DD-9EFD-AB5E8F114B3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0000" y="4372099"/>
            <a:ext cx="1043043" cy="10468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707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rastructure Sec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1DB98C-4F98-4A72-916E-5DD683433302}"/>
              </a:ext>
            </a:extLst>
          </p:cNvPr>
          <p:cNvSpPr/>
          <p:nvPr userDrawn="1"/>
        </p:nvSpPr>
        <p:spPr>
          <a:xfrm>
            <a:off x="0" y="3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F4ACB7F6-556D-485C-8BB4-2CF853FCD2F9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DC8A90-C232-43D8-A169-E9383CED2AB3}"/>
              </a:ext>
            </a:extLst>
          </p:cNvPr>
          <p:cNvSpPr txBox="1">
            <a:spLocks/>
          </p:cNvSpPr>
          <p:nvPr userDrawn="1"/>
        </p:nvSpPr>
        <p:spPr>
          <a:xfrm>
            <a:off x="854135" y="894286"/>
            <a:ext cx="5500836" cy="79163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Bâtir</a:t>
            </a:r>
            <a:r>
              <a:rPr lang="en-US" altLang="en-US" sz="1867">
                <a:solidFill>
                  <a:schemeClr val="bg1"/>
                </a:solidFill>
                <a:latin typeface="Source Sans Pro" panose="020B0503030403020204" pitchFamily="34" charset="0"/>
              </a:rPr>
              <a:t> pour </a:t>
            </a: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relever</a:t>
            </a:r>
            <a:r>
              <a:rPr lang="en-US" altLang="en-US" sz="1867">
                <a:solidFill>
                  <a:schemeClr val="bg1"/>
                </a:solidFill>
                <a:latin typeface="Source Sans Pro" panose="020B0503030403020204" pitchFamily="34" charset="0"/>
              </a:rPr>
              <a:t> les </a:t>
            </a:r>
            <a:r>
              <a:rPr lang="en-US" altLang="en-US" sz="1867" err="1">
                <a:solidFill>
                  <a:schemeClr val="bg1"/>
                </a:solidFill>
                <a:latin typeface="Source Sans Pro" panose="020B0503030403020204" pitchFamily="34" charset="0"/>
              </a:rPr>
              <a:t>défis</a:t>
            </a:r>
            <a:r>
              <a:rPr lang="en-US" altLang="en-US" sz="1867">
                <a:solidFill>
                  <a:schemeClr val="bg1"/>
                </a:solidFill>
                <a:latin typeface="Source Sans Pro" panose="020B0503030403020204" pitchFamily="34" charset="0"/>
              </a:rPr>
              <a:t> du marché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80573A67-5886-40CC-9922-B432B21BB9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301127" y="3526009"/>
            <a:ext cx="181683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Ouvrages ferroviaires</a:t>
            </a:r>
          </a:p>
          <a:p>
            <a:pPr algn="ctr" eaLnBrk="1" hangingPunct="1"/>
            <a:endParaRPr lang="en-US" altLang="en-US" sz="1100" b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B1A056-EAAE-4491-8791-6F02028E99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8908" y="3698217"/>
            <a:ext cx="1332725" cy="13392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7">
            <a:extLst>
              <a:ext uri="{FF2B5EF4-FFF2-40B4-BE49-F238E27FC236}">
                <a16:creationId xmlns:a16="http://schemas.microsoft.com/office/drawing/2014/main" id="{1FB268D1-2EFC-49BF-A764-6BC5F44125F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69320" y="3538836"/>
            <a:ext cx="181190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Routes et ponts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662C52B4-22FB-42CE-B097-B9C024BA43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79081" y="3698221"/>
            <a:ext cx="1332724" cy="13392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0">
            <a:extLst>
              <a:ext uri="{FF2B5EF4-FFF2-40B4-BE49-F238E27FC236}">
                <a16:creationId xmlns:a16="http://schemas.microsoft.com/office/drawing/2014/main" id="{0C31F22B-45F1-4FD3-A682-C26D9F686AB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692765" y="3538836"/>
            <a:ext cx="20632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Portuaire et maritime</a:t>
            </a:r>
          </a:p>
        </p:txBody>
      </p:sp>
      <p:pic>
        <p:nvPicPr>
          <p:cNvPr id="16" name="Picture 5">
            <a:extLst>
              <a:ext uri="{FF2B5EF4-FFF2-40B4-BE49-F238E27FC236}">
                <a16:creationId xmlns:a16="http://schemas.microsoft.com/office/drawing/2014/main" id="{1115F8F7-8038-4554-87F8-0592F90D01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863" y="3686469"/>
            <a:ext cx="1332725" cy="13392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56">
            <a:extLst>
              <a:ext uri="{FF2B5EF4-FFF2-40B4-BE49-F238E27FC236}">
                <a16:creationId xmlns:a16="http://schemas.microsoft.com/office/drawing/2014/main" id="{2FF5D0B7-3F7D-42B9-9E67-B7E881B8C01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16422" y="3538836"/>
            <a:ext cx="13511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Aviation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7D3A27-C26D-4387-8434-CFB596C2487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4739" y="5179037"/>
            <a:ext cx="1332725" cy="13392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53">
            <a:extLst>
              <a:ext uri="{FF2B5EF4-FFF2-40B4-BE49-F238E27FC236}">
                <a16:creationId xmlns:a16="http://schemas.microsoft.com/office/drawing/2014/main" id="{EED762C3-2B07-469F-B0B2-36C822F0FA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35147" y="3538832"/>
            <a:ext cx="14072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Solutions hydriques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DC299FE6-4C91-4F48-B6CF-662ACA0326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5897" y="3698221"/>
            <a:ext cx="1332724" cy="13392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67">
            <a:extLst>
              <a:ext uri="{FF2B5EF4-FFF2-40B4-BE49-F238E27FC236}">
                <a16:creationId xmlns:a16="http://schemas.microsoft.com/office/drawing/2014/main" id="{FB84D44A-43D1-457D-989E-CB48866F963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700289" y="3538836"/>
            <a:ext cx="19324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Transport en commun</a:t>
            </a:r>
          </a:p>
        </p:txBody>
      </p:sp>
      <p:sp>
        <p:nvSpPr>
          <p:cNvPr id="23" name="TextBox 64">
            <a:extLst>
              <a:ext uri="{FF2B5EF4-FFF2-40B4-BE49-F238E27FC236}">
                <a16:creationId xmlns:a16="http://schemas.microsoft.com/office/drawing/2014/main" id="{38C81903-9C9B-4B72-B58E-8384D98F49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643730" y="1837693"/>
            <a:ext cx="199359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l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Transport et logistique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254D5F6-E821-4E7F-9F02-48E76B51CB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917" y="2108515"/>
            <a:ext cx="1210804" cy="12167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65">
            <a:extLst>
              <a:ext uri="{FF2B5EF4-FFF2-40B4-BE49-F238E27FC236}">
                <a16:creationId xmlns:a16="http://schemas.microsoft.com/office/drawing/2014/main" id="{CFDFDA9A-8325-4831-AD7D-A6CA4C538E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960821" y="1851248"/>
            <a:ext cx="213465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Solutions urbaines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819B68F-C6CC-4583-922E-7D82E63DB76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745" y="2108517"/>
            <a:ext cx="1210804" cy="12167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xtBox 66">
            <a:extLst>
              <a:ext uri="{FF2B5EF4-FFF2-40B4-BE49-F238E27FC236}">
                <a16:creationId xmlns:a16="http://schemas.microsoft.com/office/drawing/2014/main" id="{C381A34E-E437-408B-B81E-D29424F8DB1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752753" y="1839191"/>
            <a:ext cx="153135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Arial" pitchFamily="34" charset="0"/>
              </a:rPr>
              <a:t>Eau</a:t>
            </a:r>
            <a:endParaRPr lang="en-US" altLang="en-US" sz="1100" b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5309407-5D10-4C85-888C-D06674D3A6B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801" y="2110003"/>
            <a:ext cx="1210804" cy="12137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TextBox 56">
            <a:extLst>
              <a:ext uri="{FF2B5EF4-FFF2-40B4-BE49-F238E27FC236}">
                <a16:creationId xmlns:a16="http://schemas.microsoft.com/office/drawing/2014/main" id="{55E2057C-9F2F-4E6F-9B8B-411F92097E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55966" y="5038947"/>
            <a:ext cx="20632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Gestion et exécution de projets</a:t>
            </a:r>
          </a:p>
        </p:txBody>
      </p:sp>
      <p:sp>
        <p:nvSpPr>
          <p:cNvPr id="32" name="TextBox 56">
            <a:extLst>
              <a:ext uri="{FF2B5EF4-FFF2-40B4-BE49-F238E27FC236}">
                <a16:creationId xmlns:a16="http://schemas.microsoft.com/office/drawing/2014/main" id="{EE267B34-CD7D-464F-A5C6-AF4C0880A5A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120522" y="5038951"/>
            <a:ext cx="14921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Systèmes ferroviaires</a:t>
            </a:r>
          </a:p>
        </p:txBody>
      </p:sp>
      <p:sp>
        <p:nvSpPr>
          <p:cNvPr id="34" name="TextBox 56">
            <a:extLst>
              <a:ext uri="{FF2B5EF4-FFF2-40B4-BE49-F238E27FC236}">
                <a16:creationId xmlns:a16="http://schemas.microsoft.com/office/drawing/2014/main" id="{3232CB95-5D09-49EA-909D-A5D203EFA9C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499147" y="5038951"/>
            <a:ext cx="13511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/>
            <a:r>
              <a:rPr lang="fr-ca" sz="1100" b="0" i="0" u="none" kern="1200" baseline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Tunnels</a:t>
            </a:r>
          </a:p>
        </p:txBody>
      </p:sp>
      <p:sp>
        <p:nvSpPr>
          <p:cNvPr id="38" name="Title 3">
            <a:extLst>
              <a:ext uri="{FF2B5EF4-FFF2-40B4-BE49-F238E27FC236}">
                <a16:creationId xmlns:a16="http://schemas.microsoft.com/office/drawing/2014/main" id="{4125866B-C607-469B-B469-91B6D7A088D6}"/>
              </a:ext>
            </a:extLst>
          </p:cNvPr>
          <p:cNvSpPr txBox="1">
            <a:spLocks/>
          </p:cNvSpPr>
          <p:nvPr userDrawn="1"/>
        </p:nvSpPr>
        <p:spPr>
          <a:xfrm>
            <a:off x="868253" y="262204"/>
            <a:ext cx="5865284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a" sz="4267" b="0" i="0" u="none" baseline="0">
                <a:solidFill>
                  <a:schemeClr val="bg1"/>
                </a:solidFill>
              </a:rPr>
              <a:t>Infrastructures</a:t>
            </a:r>
            <a:br>
              <a:rPr lang="en-US" sz="4267">
                <a:solidFill>
                  <a:schemeClr val="bg1"/>
                </a:solidFill>
              </a:rPr>
            </a:br>
            <a:endParaRPr lang="en-US" sz="4267">
              <a:solidFill>
                <a:schemeClr val="bg1"/>
              </a:solidFill>
            </a:endParaRPr>
          </a:p>
        </p:txBody>
      </p:sp>
      <p:pic>
        <p:nvPicPr>
          <p:cNvPr id="39" name="Picture 38" descr="A close up of a sign&#10;&#10;Description automatically generated">
            <a:extLst>
              <a:ext uri="{FF2B5EF4-FFF2-40B4-BE49-F238E27FC236}">
                <a16:creationId xmlns:a16="http://schemas.microsoft.com/office/drawing/2014/main" id="{C85A3228-60CF-4B7F-87BB-7485EB04AD27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53" y="5330221"/>
            <a:ext cx="1033272" cy="1033272"/>
          </a:xfrm>
          <a:prstGeom prst="rect">
            <a:avLst/>
          </a:prstGeom>
        </p:spPr>
      </p:pic>
      <p:pic>
        <p:nvPicPr>
          <p:cNvPr id="40" name="Picture 39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2B69F887-F6C5-4941-8FA4-F493ED96AFC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618" y="3853087"/>
            <a:ext cx="1026888" cy="1026888"/>
          </a:xfrm>
          <a:prstGeom prst="rect">
            <a:avLst/>
          </a:prstGeom>
        </p:spPr>
      </p:pic>
      <p:pic>
        <p:nvPicPr>
          <p:cNvPr id="41" name="Picture 40" descr="A picture containing plate, room, clock, drawing&#10;&#10;Description automatically generated">
            <a:extLst>
              <a:ext uri="{FF2B5EF4-FFF2-40B4-BE49-F238E27FC236}">
                <a16:creationId xmlns:a16="http://schemas.microsoft.com/office/drawing/2014/main" id="{8FC67B17-E4FA-4688-8C68-E91316A142DD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046" y="3860610"/>
            <a:ext cx="1033272" cy="1033272"/>
          </a:xfrm>
          <a:prstGeom prst="rect">
            <a:avLst/>
          </a:prstGeom>
        </p:spPr>
      </p:pic>
      <p:pic>
        <p:nvPicPr>
          <p:cNvPr id="42" name="Picture 41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990A03BE-A1E5-40D9-96EB-1E082600F5F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410" y="5323078"/>
            <a:ext cx="1033272" cy="103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099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BC415A49-B099-487D-A573-9CD06A881D16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338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80EC42E1-BB30-4B1A-BC8A-952B0A13410D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870" y="6243029"/>
            <a:ext cx="1693237" cy="609600"/>
          </a:xfrm>
          <a:prstGeom prst="rect">
            <a:avLst/>
          </a:prstGeom>
        </p:spPr>
      </p:pic>
      <p:sp>
        <p:nvSpPr>
          <p:cNvPr id="11" name="Title 6">
            <a:extLst>
              <a:ext uri="{FF2B5EF4-FFF2-40B4-BE49-F238E27FC236}">
                <a16:creationId xmlns:a16="http://schemas.microsoft.com/office/drawing/2014/main" id="{AC5ACC99-5931-4FDF-9A6E-4D1FCC2F0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4289"/>
            <a:ext cx="10515600" cy="1050580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8C73BE-0DA6-4ED9-90F7-16446B5C63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32" y="1047645"/>
            <a:ext cx="323323" cy="32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62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9A4BBE4B-F5C6-4981-B80F-5669045960B3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870" y="6243029"/>
            <a:ext cx="1693237" cy="6096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2281DE3D-4B3E-44D9-AEDA-6321C0F028C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333" y="1043098"/>
            <a:ext cx="323324" cy="323324"/>
          </a:xfrm>
          <a:prstGeom prst="rect">
            <a:avLst/>
          </a:prstGeom>
        </p:spPr>
      </p:pic>
      <p:sp>
        <p:nvSpPr>
          <p:cNvPr id="13" name="Title 6">
            <a:extLst>
              <a:ext uri="{FF2B5EF4-FFF2-40B4-BE49-F238E27FC236}">
                <a16:creationId xmlns:a16="http://schemas.microsoft.com/office/drawing/2014/main" id="{98385FDC-9512-47D6-B178-E4468DE9CE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4289"/>
            <a:ext cx="10515600" cy="1050580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149625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5AB59939-8753-40FF-91C4-B4FDA684EDEA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604" y="6245543"/>
            <a:ext cx="1686713" cy="60725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646C8DA-DAD4-4FCB-9AF2-9CA3E35811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333" y="1043098"/>
            <a:ext cx="323324" cy="323324"/>
          </a:xfrm>
          <a:prstGeom prst="rect">
            <a:avLst/>
          </a:prstGeom>
        </p:spPr>
      </p:pic>
      <p:sp>
        <p:nvSpPr>
          <p:cNvPr id="12" name="Title 6">
            <a:extLst>
              <a:ext uri="{FF2B5EF4-FFF2-40B4-BE49-F238E27FC236}">
                <a16:creationId xmlns:a16="http://schemas.microsoft.com/office/drawing/2014/main" id="{06D1A45E-C9EF-42F0-9482-22D22995E1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484289"/>
            <a:ext cx="10515600" cy="1050580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70934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ny 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838201" y="1370968"/>
            <a:ext cx="791391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020ED843-7ECE-4B96-8DE5-5B6E4252CA6E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53634" y="3272631"/>
            <a:ext cx="8157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Pour obtenir de plus amples renseignements,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2400" b="0" i="0" u="none" strike="noStrike" kern="1200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" panose="020B0503030403020204" pitchFamily="34" charset="0"/>
                <a:ea typeface="+mn-ea"/>
                <a:cs typeface="+mn-cs"/>
              </a:rPr>
              <a:t>visitez le site www.hatch.com.</a:t>
            </a:r>
            <a:endParaRPr kumimoji="0" lang="fr-ca" sz="2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ource Sans Pro" panose="020B0503030403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87" y="1162723"/>
            <a:ext cx="365760" cy="3657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6870" y="6243029"/>
            <a:ext cx="169323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37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Energ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Content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" y="1853908"/>
            <a:ext cx="4053940" cy="27070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329D61-39D8-4EF5-9025-FEA8CBB53E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60573" y="1853909"/>
            <a:ext cx="4132440" cy="2707131"/>
          </a:xfrm>
          <a:prstGeom prst="rect">
            <a:avLst/>
          </a:prstGeom>
        </p:spPr>
      </p:pic>
      <p:pic>
        <p:nvPicPr>
          <p:cNvPr id="21" name="Content Placeholder 3">
            <a:extLst>
              <a:ext uri="{FF2B5EF4-FFF2-40B4-BE49-F238E27FC236}">
                <a16:creationId xmlns:a16="http://schemas.microsoft.com/office/drawing/2014/main" id="{ED9B2435-3444-4AFE-BD85-9C202173B1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7649" y="1853803"/>
            <a:ext cx="4060429" cy="2707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9" y="5828761"/>
            <a:ext cx="2844383" cy="1024035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CA817E0-F351-4288-9F35-746E3AFCB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3694217E-8168-4747-BABE-6D14E6F74B65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0933F54-BD47-4DBE-805A-1928184B0A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5" y="2877273"/>
            <a:ext cx="454627" cy="45462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0508662-EAFC-4A62-9419-CCAA35B21BC8}"/>
              </a:ext>
            </a:extLst>
          </p:cNvPr>
          <p:cNvSpPr/>
          <p:nvPr userDrawn="1"/>
        </p:nvSpPr>
        <p:spPr>
          <a:xfrm>
            <a:off x="0" y="1"/>
            <a:ext cx="12194309" cy="1853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D8DF9C-C94C-49A1-B971-D9E3D679C0BA}"/>
              </a:ext>
            </a:extLst>
          </p:cNvPr>
          <p:cNvSpPr txBox="1"/>
          <p:nvPr userDrawn="1"/>
        </p:nvSpPr>
        <p:spPr>
          <a:xfrm>
            <a:off x="11160275" y="1719927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DED5B3EB-2E78-417A-8BDF-F91F6B053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640" y="4760698"/>
            <a:ext cx="10515600" cy="63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03572AC-5D2B-4A8A-9058-44DE68FFF89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7" y="344369"/>
            <a:ext cx="466523" cy="4665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9334670-6BAC-44C4-A9D4-F69D6960CC0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2" y="2271233"/>
            <a:ext cx="454627" cy="454627"/>
          </a:xfrm>
          <a:prstGeom prst="rect">
            <a:avLst/>
          </a:prstGeom>
        </p:spPr>
      </p:pic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38E843B2-AF71-4FB3-848E-5F3AD738C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40" y="695724"/>
            <a:ext cx="10769600" cy="917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779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204B9605-CAA7-4973-9747-2ACF0FEF235C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77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- Infrastru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1" name="Content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" y="1858314"/>
            <a:ext cx="4057411" cy="27069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9" y="5828761"/>
            <a:ext cx="2844383" cy="1024035"/>
          </a:xfrm>
          <a:prstGeom prst="rect">
            <a:avLst/>
          </a:prstGeom>
        </p:spPr>
      </p:pic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D0345DCD-E5EB-40E6-8B34-5BDDE3C199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12" y="1853117"/>
            <a:ext cx="4070656" cy="2713770"/>
          </a:xfrm>
          <a:prstGeom prst="rect">
            <a:avLst/>
          </a:prstGeom>
        </p:spPr>
      </p:pic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C33EB240-A2FE-4695-A639-EC6FBDE34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536D5320-9B4F-48EA-9D1E-1CA0DA31AC94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pic>
        <p:nvPicPr>
          <p:cNvPr id="19" name="Picture Placeholder 7">
            <a:extLst>
              <a:ext uri="{FF2B5EF4-FFF2-40B4-BE49-F238E27FC236}">
                <a16:creationId xmlns:a16="http://schemas.microsoft.com/office/drawing/2014/main" id="{B8A3C468-EB93-41B4-9D1C-6E4C6E088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11535" y="1855966"/>
            <a:ext cx="4070656" cy="27092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F218FF2-C517-498C-9A86-4F19022CA36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5" y="2877273"/>
            <a:ext cx="454627" cy="454627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9A79572-38E0-4D58-88ED-24CFE78377FF}"/>
              </a:ext>
            </a:extLst>
          </p:cNvPr>
          <p:cNvSpPr/>
          <p:nvPr userDrawn="1"/>
        </p:nvSpPr>
        <p:spPr>
          <a:xfrm>
            <a:off x="0" y="1"/>
            <a:ext cx="12194309" cy="1853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EDA9CD-4357-4767-882B-D3DAB902536B}"/>
              </a:ext>
            </a:extLst>
          </p:cNvPr>
          <p:cNvSpPr txBox="1"/>
          <p:nvPr userDrawn="1"/>
        </p:nvSpPr>
        <p:spPr>
          <a:xfrm>
            <a:off x="11160275" y="1719927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D1D0725F-B698-4089-8333-421A1C0390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640" y="4760698"/>
            <a:ext cx="10515600" cy="63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561C222-B7A8-4F40-971C-17B782F68A4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7" y="344369"/>
            <a:ext cx="466523" cy="4665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76CE99-F674-4549-992B-DD01865BD4D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2" y="2271233"/>
            <a:ext cx="454627" cy="454627"/>
          </a:xfrm>
          <a:prstGeom prst="rect">
            <a:avLst/>
          </a:prstGeom>
        </p:spPr>
      </p:pic>
      <p:sp>
        <p:nvSpPr>
          <p:cNvPr id="35" name="Title Placeholder 1">
            <a:extLst>
              <a:ext uri="{FF2B5EF4-FFF2-40B4-BE49-F238E27FC236}">
                <a16:creationId xmlns:a16="http://schemas.microsoft.com/office/drawing/2014/main" id="{00DC1681-8DB7-439E-80DC-C81563CC0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40" y="695724"/>
            <a:ext cx="10769600" cy="917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201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- ED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63" y="1855949"/>
            <a:ext cx="4055600" cy="270485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2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058875" y="1855949"/>
            <a:ext cx="4070655" cy="270485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8129528" y="1855949"/>
            <a:ext cx="4062472" cy="2704851"/>
          </a:xfrm>
          <a:prstGeom prst="rect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619" y="5828761"/>
            <a:ext cx="2844383" cy="1024035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5BB90366-B36B-4F4D-875E-9C900D17F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2FC48AE7-4AB6-4147-8849-B7374834424E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ADD7109-F7D3-488E-81C3-3367A159F8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5" y="2877273"/>
            <a:ext cx="454627" cy="45462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4853088-C6F5-4EA8-81C5-4D3BA7D3B319}"/>
              </a:ext>
            </a:extLst>
          </p:cNvPr>
          <p:cNvSpPr/>
          <p:nvPr userDrawn="1"/>
        </p:nvSpPr>
        <p:spPr>
          <a:xfrm>
            <a:off x="0" y="1"/>
            <a:ext cx="12194309" cy="18539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20A2A2D-57A0-4980-AE3A-A8CFF1FAE83F}"/>
              </a:ext>
            </a:extLst>
          </p:cNvPr>
          <p:cNvSpPr txBox="1"/>
          <p:nvPr userDrawn="1"/>
        </p:nvSpPr>
        <p:spPr>
          <a:xfrm>
            <a:off x="11160275" y="1719927"/>
            <a:ext cx="118795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+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FDAB7A2-F46D-40E0-9D0E-329BF2C0D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4640" y="4760698"/>
            <a:ext cx="10515600" cy="6347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67">
                <a:solidFill>
                  <a:schemeClr val="tx2"/>
                </a:solidFill>
                <a:latin typeface="Source Sans Pro" panose="020B0503030403020204" pitchFamily="34" charset="0"/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0ED506CA-B5AE-4B8F-8D79-3DFA848FFA2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77" y="344369"/>
            <a:ext cx="466523" cy="4665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00D3694-24DD-49F8-9B75-D517E6E37C9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52" y="2271233"/>
            <a:ext cx="454627" cy="454627"/>
          </a:xfrm>
          <a:prstGeom prst="rect">
            <a:avLst/>
          </a:prstGeom>
        </p:spPr>
      </p:pic>
      <p:sp>
        <p:nvSpPr>
          <p:cNvPr id="36" name="Title Placeholder 1">
            <a:extLst>
              <a:ext uri="{FF2B5EF4-FFF2-40B4-BE49-F238E27FC236}">
                <a16:creationId xmlns:a16="http://schemas.microsoft.com/office/drawing/2014/main" id="{0F16ECBB-1C85-4C07-83C5-0A3DE0BCB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6240" y="695724"/>
            <a:ext cx="10769600" cy="917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5333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975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Corpor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13053" y="4054272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F880EB20-FC00-4A45-9D07-98602C76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3ABB5980-BE6F-4E90-9E6E-F31DA55EDF5D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2788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Met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27A4F6-3AAD-4DA4-BD80-94493E558D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16"/>
          <a:stretch/>
        </p:blipFill>
        <p:spPr>
          <a:xfrm>
            <a:off x="-8203" y="0"/>
            <a:ext cx="12200204" cy="685263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0E384C3C-78A0-42C4-91CB-BE97B95D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FAAE6798-D742-4200-8B8D-52E74D1C72A5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CBCCEE55-55C5-455E-956E-DD973C8F3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118" y="2562639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853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Infrastrucutr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9" cy="6858000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CEDF6472-9BA1-4A18-9646-767506FE3C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90B4C185-2731-429A-A0AB-3E801CE12656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682D8A83-E622-4C1B-B742-5F262B2A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02" y="2060976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33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umper-Ener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4"/>
            <a:ext cx="12192000" cy="6852629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C77B68-2A4E-4D13-B924-76B57102C377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71" y="6243029"/>
            <a:ext cx="1693237" cy="609600"/>
          </a:xfrm>
          <a:prstGeom prst="rect">
            <a:avLst/>
          </a:prstGeom>
        </p:spPr>
      </p:pic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2C330782-5580-4B1D-970C-5B3067E43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4826955" cy="365125"/>
          </a:xfrm>
        </p:spPr>
        <p:txBody>
          <a:bodyPr/>
          <a:lstStyle>
            <a:lvl1pPr>
              <a:defRPr sz="1070">
                <a:solidFill>
                  <a:schemeClr val="bg1"/>
                </a:solidFill>
              </a:defRPr>
            </a:lvl1pPr>
          </a:lstStyle>
          <a:p>
            <a:r>
              <a:rPr lang="en-US"/>
              <a:t>© Hatch, </a:t>
            </a:r>
            <a:fld id="{C8592E8F-612A-4ED0-AEF4-842A039FC916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13" name="Title 6">
            <a:extLst>
              <a:ext uri="{FF2B5EF4-FFF2-40B4-BE49-F238E27FC236}">
                <a16:creationId xmlns:a16="http://schemas.microsoft.com/office/drawing/2014/main" id="{A55686B0-6F0D-406D-BBB5-78B072F6E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79702" y="2411113"/>
            <a:ext cx="6565900" cy="1015205"/>
          </a:xfrm>
          <a:solidFill>
            <a:schemeClr val="tx2"/>
          </a:solidFill>
          <a:ln w="19050">
            <a:noFill/>
          </a:ln>
          <a:effectLst>
            <a:outerShdw blurRad="76200" dist="12700" dir="5400000" algn="ctr" rotWithShape="0">
              <a:schemeClr val="tx1"/>
            </a:outerShdw>
          </a:effectLst>
        </p:spPr>
        <p:txBody>
          <a:bodyPr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7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370968"/>
            <a:ext cx="105654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00375"/>
            <a:ext cx="10515600" cy="3176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4826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>
                <a:solidFill>
                  <a:schemeClr val="tx2"/>
                </a:solidFill>
              </a:defRPr>
            </a:lvl1pPr>
          </a:lstStyle>
          <a:p>
            <a:r>
              <a:rPr lang="en-US"/>
              <a:t>© Hatch, </a:t>
            </a:r>
            <a:fld id="{53BF6F00-FE88-4893-866B-12E6B998D372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6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62607" y="6356352"/>
            <a:ext cx="1941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5A361-5B70-4BBB-A346-64AB7E0DA365}" type="slidenum">
              <a:rPr lang="en-US" smtClean="0"/>
              <a:t>‹N°›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3604" y="6245543"/>
            <a:ext cx="1686713" cy="60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31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98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69" r:id="rId25"/>
    <p:sldLayoutId id="2147483670" r:id="rId26"/>
    <p:sldLayoutId id="2147483671" r:id="rId27"/>
    <p:sldLayoutId id="2147483672" r:id="rId28"/>
    <p:sldLayoutId id="2147483673" r:id="rId29"/>
    <p:sldLayoutId id="2147483674" r:id="rId30"/>
  </p:sldLayoutIdLst>
  <p:hf sldNum="0" hdr="0" ft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Clr>
          <a:schemeClr val="tx2"/>
        </a:buClr>
        <a:buSzPct val="80000"/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tx2"/>
        </a:buClr>
        <a:buSzPct val="80000"/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tx2"/>
        </a:buClr>
        <a:buSzPct val="80000"/>
        <a:buFont typeface="Arial" panose="020B0604020202020204" pitchFamily="34" charset="0"/>
        <a:buChar char="•"/>
        <a:defRPr sz="2667" kern="1200">
          <a:solidFill>
            <a:schemeClr val="tx2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tx2"/>
        </a:buClr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Clr>
          <a:schemeClr val="tx2"/>
        </a:buClr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26" Type="http://schemas.openxmlformats.org/officeDocument/2006/relationships/diagramColors" Target="../diagrams/colors10.xml"/><Relationship Id="rId39" Type="http://schemas.openxmlformats.org/officeDocument/2006/relationships/diagramLayout" Target="../diagrams/layout13.xml"/><Relationship Id="rId3" Type="http://schemas.openxmlformats.org/officeDocument/2006/relationships/diagramData" Target="../diagrams/data6.xml"/><Relationship Id="rId21" Type="http://schemas.openxmlformats.org/officeDocument/2006/relationships/diagramColors" Target="../diagrams/colors9.xml"/><Relationship Id="rId34" Type="http://schemas.openxmlformats.org/officeDocument/2006/relationships/diagramLayout" Target="../diagrams/layout12.xml"/><Relationship Id="rId42" Type="http://schemas.microsoft.com/office/2007/relationships/diagramDrawing" Target="../diagrams/drawing13.xml"/><Relationship Id="rId47" Type="http://schemas.microsoft.com/office/2007/relationships/diagramDrawing" Target="../diagrams/drawing14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5" Type="http://schemas.openxmlformats.org/officeDocument/2006/relationships/diagramQuickStyle" Target="../diagrams/quickStyle10.xml"/><Relationship Id="rId33" Type="http://schemas.openxmlformats.org/officeDocument/2006/relationships/diagramData" Target="../diagrams/data12.xml"/><Relationship Id="rId38" Type="http://schemas.openxmlformats.org/officeDocument/2006/relationships/diagramData" Target="../diagrams/data13.xml"/><Relationship Id="rId46" Type="http://schemas.openxmlformats.org/officeDocument/2006/relationships/diagramColors" Target="../diagrams/colors14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29" Type="http://schemas.openxmlformats.org/officeDocument/2006/relationships/diagramLayout" Target="../diagrams/layout11.xml"/><Relationship Id="rId41" Type="http://schemas.openxmlformats.org/officeDocument/2006/relationships/diagramColors" Target="../diagrams/colors13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24" Type="http://schemas.openxmlformats.org/officeDocument/2006/relationships/diagramLayout" Target="../diagrams/layout10.xml"/><Relationship Id="rId32" Type="http://schemas.microsoft.com/office/2007/relationships/diagramDrawing" Target="../diagrams/drawing11.xml"/><Relationship Id="rId37" Type="http://schemas.microsoft.com/office/2007/relationships/diagramDrawing" Target="../diagrams/drawing12.xml"/><Relationship Id="rId40" Type="http://schemas.openxmlformats.org/officeDocument/2006/relationships/diagramQuickStyle" Target="../diagrams/quickStyle13.xml"/><Relationship Id="rId45" Type="http://schemas.openxmlformats.org/officeDocument/2006/relationships/diagramQuickStyle" Target="../diagrams/quickStyle14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23" Type="http://schemas.openxmlformats.org/officeDocument/2006/relationships/diagramData" Target="../diagrams/data10.xml"/><Relationship Id="rId28" Type="http://schemas.openxmlformats.org/officeDocument/2006/relationships/diagramData" Target="../diagrams/data11.xml"/><Relationship Id="rId36" Type="http://schemas.openxmlformats.org/officeDocument/2006/relationships/diagramColors" Target="../diagrams/colors12.xml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31" Type="http://schemas.openxmlformats.org/officeDocument/2006/relationships/diagramColors" Target="../diagrams/colors11.xml"/><Relationship Id="rId44" Type="http://schemas.openxmlformats.org/officeDocument/2006/relationships/diagramLayout" Target="../diagrams/layout14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Relationship Id="rId27" Type="http://schemas.microsoft.com/office/2007/relationships/diagramDrawing" Target="../diagrams/drawing10.xml"/><Relationship Id="rId30" Type="http://schemas.openxmlformats.org/officeDocument/2006/relationships/diagramQuickStyle" Target="../diagrams/quickStyle11.xml"/><Relationship Id="rId35" Type="http://schemas.openxmlformats.org/officeDocument/2006/relationships/diagramQuickStyle" Target="../diagrams/quickStyle12.xml"/><Relationship Id="rId43" Type="http://schemas.openxmlformats.org/officeDocument/2006/relationships/diagramData" Target="../diagrams/data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nsultationsnemaskalithium.com/test-consultation-evaluation-environnemental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4.png"/><Relationship Id="rId7" Type="http://schemas.openxmlformats.org/officeDocument/2006/relationships/customXml" Target="../ink/ink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7.jpe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117EB3B-9890-422D-BA4C-17F7A6490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5108331"/>
            <a:ext cx="10515600" cy="1119919"/>
          </a:xfrm>
        </p:spPr>
        <p:txBody>
          <a:bodyPr>
            <a:normAutofit fontScale="77500" lnSpcReduction="20000"/>
          </a:bodyPr>
          <a:lstStyle/>
          <a:p>
            <a:r>
              <a:rPr lang="fr-CA" dirty="0"/>
              <a:t>SIFEE – Colloque annuel 2023</a:t>
            </a:r>
          </a:p>
          <a:p>
            <a:r>
              <a:rPr lang="fr-CA" dirty="0"/>
              <a:t>Julie Dontigny, </a:t>
            </a:r>
            <a:r>
              <a:rPr lang="fr-CA" dirty="0" err="1"/>
              <a:t>Ing</a:t>
            </a:r>
            <a:r>
              <a:rPr lang="fr-CA" dirty="0"/>
              <a:t>., </a:t>
            </a:r>
            <a:r>
              <a:rPr lang="fr-CA" dirty="0" err="1"/>
              <a:t>M.Sc.A</a:t>
            </a:r>
            <a:r>
              <a:rPr lang="fr-CA" dirty="0"/>
              <a:t>.</a:t>
            </a:r>
          </a:p>
          <a:p>
            <a:r>
              <a:rPr lang="fr-CA" dirty="0"/>
              <a:t>Benoit Gagnon, conseiller sénior en environnement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0E33F-255E-49B5-8D68-EECD49060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608" y="385579"/>
            <a:ext cx="10958118" cy="917176"/>
          </a:xfrm>
        </p:spPr>
        <p:txBody>
          <a:bodyPr/>
          <a:lstStyle/>
          <a:p>
            <a:r>
              <a:rPr lang="fr-CA" sz="4000" dirty="0"/>
              <a:t>Projet Nemaska Lithium Inc.</a:t>
            </a:r>
            <a:br>
              <a:rPr lang="fr-CA" sz="4000" dirty="0"/>
            </a:br>
            <a:r>
              <a:rPr lang="fr-CA" sz="3200" dirty="0"/>
              <a:t>Évaluation environnementale et sociale par enjeux</a:t>
            </a:r>
            <a:endParaRPr lang="en-US" sz="3600" dirty="0"/>
          </a:p>
        </p:txBody>
      </p:sp>
      <p:pic>
        <p:nvPicPr>
          <p:cNvPr id="8" name="Picture 7" descr="A picture containing grass, tree, outdoor&#10;&#10;Description automatically generated">
            <a:extLst>
              <a:ext uri="{FF2B5EF4-FFF2-40B4-BE49-F238E27FC236}">
                <a16:creationId xmlns:a16="http://schemas.microsoft.com/office/drawing/2014/main" id="{054055B3-9C86-C699-8B92-50D6F462C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02" y="1850832"/>
            <a:ext cx="2343559" cy="2850343"/>
          </a:xfrm>
          <a:prstGeom prst="rect">
            <a:avLst/>
          </a:prstGeom>
        </p:spPr>
      </p:pic>
      <p:pic>
        <p:nvPicPr>
          <p:cNvPr id="9" name="Picture 8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B34C4D6D-37EE-603A-1534-6BD924CA0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0832"/>
            <a:ext cx="3174521" cy="2843324"/>
          </a:xfrm>
          <a:prstGeom prst="rect">
            <a:avLst/>
          </a:prstGeom>
        </p:spPr>
      </p:pic>
      <p:pic>
        <p:nvPicPr>
          <p:cNvPr id="3" name="Picture 2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14067794-551E-B2EA-5F45-9918E5077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81" y="1843380"/>
            <a:ext cx="2248946" cy="2858226"/>
          </a:xfrm>
          <a:prstGeom prst="rect">
            <a:avLst/>
          </a:prstGeom>
        </p:spPr>
      </p:pic>
      <p:pic>
        <p:nvPicPr>
          <p:cNvPr id="7" name="Image 6" descr="Une image contenant herbe, plein air, ciel, personne&#10;&#10;Description générée automatiquement">
            <a:extLst>
              <a:ext uri="{FF2B5EF4-FFF2-40B4-BE49-F238E27FC236}">
                <a16:creationId xmlns:a16="http://schemas.microsoft.com/office/drawing/2014/main" id="{BE589286-13D5-ED33-8736-6BBA640F7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478" y="1843381"/>
            <a:ext cx="1604217" cy="2857794"/>
          </a:xfrm>
          <a:prstGeom prst="rect">
            <a:avLst/>
          </a:prstGeom>
        </p:spPr>
      </p:pic>
      <p:pic>
        <p:nvPicPr>
          <p:cNvPr id="11" name="Image 10" descr="Une image contenant plein air, arbre, route, herbe&#10;&#10;Description générée automatiquement">
            <a:extLst>
              <a:ext uri="{FF2B5EF4-FFF2-40B4-BE49-F238E27FC236}">
                <a16:creationId xmlns:a16="http://schemas.microsoft.com/office/drawing/2014/main" id="{672C0EF3-D4A3-97C8-CCFB-ABCEA4FCA6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9"/>
          <a:stretch/>
        </p:blipFill>
        <p:spPr>
          <a:xfrm>
            <a:off x="9047695" y="1843380"/>
            <a:ext cx="3144305" cy="2857794"/>
          </a:xfrm>
          <a:prstGeom prst="rect">
            <a:avLst/>
          </a:prstGeo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F16F2CAB-4C77-4C6A-CCB6-D90EBCB85063}"/>
              </a:ext>
            </a:extLst>
          </p:cNvPr>
          <p:cNvSpPr>
            <a:spLocks noGrp="1"/>
          </p:cNvSpPr>
          <p:nvPr>
            <p:ph type="dt" sz="half" idx="2"/>
            <p:custDataLst>
              <p:tags r:id="rId1"/>
            </p:custDataLst>
          </p:nvPr>
        </p:nvSpPr>
        <p:spPr>
          <a:xfrm>
            <a:off x="838201" y="6356352"/>
            <a:ext cx="4826955" cy="365125"/>
          </a:xfrm>
        </p:spPr>
        <p:txBody>
          <a:bodyPr/>
          <a:lstStyle/>
          <a:p>
            <a:pPr algn="l" rtl="0"/>
            <a:r>
              <a:rPr lang="en-US" b="0" i="0" u="none" baseline="0"/>
              <a:t>© Hatch, </a:t>
            </a:r>
            <a:fld id="{149E7C91-1C76-4A47-AFFF-023DA1A08DCE}" type="datetimeyyyy">
              <a:rPr lang="en-US" b="0" i="0" u="none" baseline="0" smtClean="0"/>
              <a:t>2023</a:t>
            </a:fld>
            <a:r>
              <a:rPr lang="en-US" b="0" i="0" u="none" baseline="0"/>
              <a:t>. </a:t>
            </a:r>
            <a:r>
              <a:rPr lang="en-US" b="0" i="0" u="none" baseline="0" err="1"/>
              <a:t>Tous</a:t>
            </a:r>
            <a:r>
              <a:rPr lang="en-US" b="0" i="0" u="none" baseline="0"/>
              <a:t> droits </a:t>
            </a:r>
            <a:r>
              <a:rPr lang="en-US" b="0" i="0" u="none" baseline="0" err="1"/>
              <a:t>réservés</a:t>
            </a:r>
            <a:r>
              <a:rPr lang="en-US" b="0" i="0" u="none" baseline="0"/>
              <a:t>.</a:t>
            </a:r>
            <a:endParaRPr lang="fr-ca" b="0" i="0" u="none" baseline="0"/>
          </a:p>
        </p:txBody>
      </p:sp>
    </p:spTree>
    <p:extLst>
      <p:ext uri="{BB962C8B-B14F-4D97-AF65-F5344CB8AC3E}">
        <p14:creationId xmlns:p14="http://schemas.microsoft.com/office/powerpoint/2010/main" val="3720840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B8B7A410-CA64-FDD7-1D3C-8B04FD46D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Défis rencontrés pour définir les enjeux et CVE</a:t>
            </a:r>
            <a:endParaRPr lang="fr-FR" sz="4000" dirty="0"/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312CC45D-88CA-9647-D2F5-9A70B583A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A" sz="2400" dirty="0"/>
              <a:t>Cadre méthodologique présentait certains défis</a:t>
            </a:r>
          </a:p>
          <a:p>
            <a:pPr lvl="1"/>
            <a:r>
              <a:rPr lang="fr-CA" sz="2000" dirty="0"/>
              <a:t>Confusion possible entre sources d’impacts et enjeux</a:t>
            </a:r>
          </a:p>
          <a:p>
            <a:pPr lvl="1"/>
            <a:r>
              <a:rPr lang="fr-CA" sz="2000" dirty="0"/>
              <a:t>Chaque enjeux est appuyé par plusieurs CVE</a:t>
            </a:r>
          </a:p>
          <a:p>
            <a:pPr lvl="1"/>
            <a:r>
              <a:rPr lang="fr-CA" sz="2000" dirty="0"/>
              <a:t>Une même CVE pouvait s’appliquer à plusieurs enjeux</a:t>
            </a:r>
          </a:p>
          <a:p>
            <a:r>
              <a:rPr lang="fr-CA" sz="2400" dirty="0"/>
              <a:t>Complexité de l’analyse</a:t>
            </a:r>
          </a:p>
          <a:p>
            <a:r>
              <a:rPr lang="fr-CA" sz="2400" dirty="0"/>
              <a:t>Nécessité d’adopter une approche flexible (versus la théorie pure et dure)</a:t>
            </a:r>
          </a:p>
          <a:p>
            <a:r>
              <a:rPr lang="fr-CA" sz="2400" dirty="0"/>
              <a:t>Par exemple: nous avons accepté que deux enjeux soient aussi des sources d’impacts</a:t>
            </a:r>
          </a:p>
          <a:p>
            <a:pPr lvl="2"/>
            <a:r>
              <a:rPr lang="fr-CA" sz="2400" dirty="0"/>
              <a:t>Gestion des résidus de procédé</a:t>
            </a:r>
          </a:p>
          <a:p>
            <a:pPr lvl="2"/>
            <a:r>
              <a:rPr lang="fr-CA" sz="2400" dirty="0"/>
              <a:t>Augmentation de la circulation routière</a:t>
            </a:r>
          </a:p>
          <a:p>
            <a:r>
              <a:rPr lang="fr-CA" sz="2400" dirty="0"/>
              <a:t>Volonté de produire une ÉI avec des </a:t>
            </a:r>
            <a:r>
              <a:rPr lang="fr-CA" sz="2400" b="1" dirty="0"/>
              <a:t>conclusions concrètes et tangibles </a:t>
            </a:r>
            <a:r>
              <a:rPr lang="fr-CA" sz="2400" dirty="0"/>
              <a:t>pour la population en général et l’équipe du projet</a:t>
            </a:r>
          </a:p>
          <a:p>
            <a:pPr lvl="1"/>
            <a:endParaRPr lang="fr-CA" sz="2533" dirty="0"/>
          </a:p>
          <a:p>
            <a:endParaRPr lang="fr-CA" sz="24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5CC486A-2DEC-B802-5AD1-5A4707694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F8EB4346-56BE-4AD5-BDA3-89CDF6E4C685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2577247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29">
            <a:extLst>
              <a:ext uri="{FF2B5EF4-FFF2-40B4-BE49-F238E27FC236}">
                <a16:creationId xmlns:a16="http://schemas.microsoft.com/office/drawing/2014/main" id="{6A28835E-C6EC-F8FE-1715-E9C7EA64D3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76268"/>
              </p:ext>
            </p:extLst>
          </p:nvPr>
        </p:nvGraphicFramePr>
        <p:xfrm>
          <a:off x="5320757" y="1450330"/>
          <a:ext cx="4743975" cy="3146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FBA6B3-E3F2-0BE4-16FE-9529C4D2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9216" y="6381834"/>
            <a:ext cx="3818593" cy="365125"/>
          </a:xfrm>
        </p:spPr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</a:t>
            </a:r>
            <a:r>
              <a:rPr lang="en-US" err="1"/>
              <a:t>Tous</a:t>
            </a:r>
            <a:r>
              <a:rPr lang="en-US"/>
              <a:t> droits </a:t>
            </a:r>
            <a:r>
              <a:rPr lang="en-US" err="1"/>
              <a:t>réservés</a:t>
            </a:r>
            <a:r>
              <a:rPr lang="en-US"/>
              <a:t>.</a:t>
            </a:r>
          </a:p>
        </p:txBody>
      </p:sp>
      <p:graphicFrame>
        <p:nvGraphicFramePr>
          <p:cNvPr id="6" name="Diagram 23">
            <a:extLst>
              <a:ext uri="{FF2B5EF4-FFF2-40B4-BE49-F238E27FC236}">
                <a16:creationId xmlns:a16="http://schemas.microsoft.com/office/drawing/2014/main" id="{B2B5839E-1E64-0301-21DB-A2CE04957E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2019661"/>
              </p:ext>
            </p:extLst>
          </p:nvPr>
        </p:nvGraphicFramePr>
        <p:xfrm>
          <a:off x="-494297" y="3315416"/>
          <a:ext cx="4310380" cy="2659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21">
            <a:extLst>
              <a:ext uri="{FF2B5EF4-FFF2-40B4-BE49-F238E27FC236}">
                <a16:creationId xmlns:a16="http://schemas.microsoft.com/office/drawing/2014/main" id="{7DC88F12-2E0E-BF16-E2D0-9D69A6C64F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9519281"/>
              </p:ext>
            </p:extLst>
          </p:nvPr>
        </p:nvGraphicFramePr>
        <p:xfrm>
          <a:off x="-665123" y="144002"/>
          <a:ext cx="4481206" cy="2786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9" name="Diagram 19">
            <a:extLst>
              <a:ext uri="{FF2B5EF4-FFF2-40B4-BE49-F238E27FC236}">
                <a16:creationId xmlns:a16="http://schemas.microsoft.com/office/drawing/2014/main" id="{D768A12A-9A0B-AD71-8EBB-A3D196E775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8187438"/>
              </p:ext>
            </p:extLst>
          </p:nvPr>
        </p:nvGraphicFramePr>
        <p:xfrm>
          <a:off x="7978905" y="104510"/>
          <a:ext cx="4848740" cy="31462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10" name="Diagram 15">
            <a:extLst>
              <a:ext uri="{FF2B5EF4-FFF2-40B4-BE49-F238E27FC236}">
                <a16:creationId xmlns:a16="http://schemas.microsoft.com/office/drawing/2014/main" id="{AAC075EF-A676-90DE-0139-D78B821B2E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7415490"/>
              </p:ext>
            </p:extLst>
          </p:nvPr>
        </p:nvGraphicFramePr>
        <p:xfrm>
          <a:off x="9105670" y="3546312"/>
          <a:ext cx="3086330" cy="22827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aphicFrame>
        <p:nvGraphicFramePr>
          <p:cNvPr id="11" name="Diagram 27">
            <a:extLst>
              <a:ext uri="{FF2B5EF4-FFF2-40B4-BE49-F238E27FC236}">
                <a16:creationId xmlns:a16="http://schemas.microsoft.com/office/drawing/2014/main" id="{889C9114-2C87-7E0A-B909-92ECC4CEE5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36291"/>
              </p:ext>
            </p:extLst>
          </p:nvPr>
        </p:nvGraphicFramePr>
        <p:xfrm>
          <a:off x="5667447" y="-35769"/>
          <a:ext cx="3730757" cy="1713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  <p:graphicFrame>
        <p:nvGraphicFramePr>
          <p:cNvPr id="12" name="Diagram 10">
            <a:extLst>
              <a:ext uri="{FF2B5EF4-FFF2-40B4-BE49-F238E27FC236}">
                <a16:creationId xmlns:a16="http://schemas.microsoft.com/office/drawing/2014/main" id="{91951217-6FDC-29CA-9203-E9030E5442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3398044"/>
              </p:ext>
            </p:extLst>
          </p:nvPr>
        </p:nvGraphicFramePr>
        <p:xfrm>
          <a:off x="2636246" y="3556466"/>
          <a:ext cx="4386580" cy="2790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3" r:lo="rId34" r:qs="rId35" r:cs="rId36"/>
          </a:graphicData>
        </a:graphic>
      </p:graphicFrame>
      <p:graphicFrame>
        <p:nvGraphicFramePr>
          <p:cNvPr id="14" name="Diagram 25">
            <a:extLst>
              <a:ext uri="{FF2B5EF4-FFF2-40B4-BE49-F238E27FC236}">
                <a16:creationId xmlns:a16="http://schemas.microsoft.com/office/drawing/2014/main" id="{3A6933B9-849A-1697-751B-AC4B7080B1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409941"/>
              </p:ext>
            </p:extLst>
          </p:nvPr>
        </p:nvGraphicFramePr>
        <p:xfrm>
          <a:off x="5980487" y="4278514"/>
          <a:ext cx="4386580" cy="249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8" r:lo="rId39" r:qs="rId40" r:cs="rId41"/>
          </a:graphicData>
        </a:graphic>
      </p:graphicFrame>
      <p:graphicFrame>
        <p:nvGraphicFramePr>
          <p:cNvPr id="17" name="Diagramme 16">
            <a:extLst>
              <a:ext uri="{FF2B5EF4-FFF2-40B4-BE49-F238E27FC236}">
                <a16:creationId xmlns:a16="http://schemas.microsoft.com/office/drawing/2014/main" id="{DEB61B23-5086-4E0B-5AA2-54BDD0491F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294298"/>
              </p:ext>
            </p:extLst>
          </p:nvPr>
        </p:nvGraphicFramePr>
        <p:xfrm>
          <a:off x="2395361" y="411984"/>
          <a:ext cx="4079893" cy="2975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3" r:lo="rId44" r:qs="rId45" r:cs="rId46"/>
          </a:graphicData>
        </a:graphic>
      </p:graphicFrame>
    </p:spTree>
    <p:extLst>
      <p:ext uri="{BB962C8B-B14F-4D97-AF65-F5344CB8AC3E}">
        <p14:creationId xmlns:p14="http://schemas.microsoft.com/office/powerpoint/2010/main" val="1090551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5A69B7-BD37-EA34-51EF-8FEA70E0B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Laisser place aux discussions et à la formation</a:t>
            </a:r>
            <a:endParaRPr lang="fr-FR" sz="4000" dirty="0">
              <a:highlight>
                <a:srgbClr val="FFFF00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1CF403A-5DB1-5B1A-7FF3-DB8A6BC0A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9008"/>
            <a:ext cx="10515600" cy="4510113"/>
          </a:xfrm>
        </p:spPr>
        <p:txBody>
          <a:bodyPr>
            <a:normAutofit lnSpcReduction="10000"/>
          </a:bodyPr>
          <a:lstStyle/>
          <a:p>
            <a:r>
              <a:rPr lang="fr-CA" dirty="0"/>
              <a:t>Discussions structurées lors de trois ateliers de travail</a:t>
            </a:r>
          </a:p>
          <a:p>
            <a:r>
              <a:rPr lang="fr-CA" dirty="0"/>
              <a:t>Déroulement</a:t>
            </a:r>
          </a:p>
          <a:p>
            <a:pPr lvl="1"/>
            <a:r>
              <a:rPr lang="fr-CA" dirty="0"/>
              <a:t>Pour chaque enjeux, évaluer les impacts du projet sur les CVE rattachées</a:t>
            </a:r>
          </a:p>
          <a:p>
            <a:pPr lvl="1"/>
            <a:r>
              <a:rPr lang="fr-CA" dirty="0"/>
              <a:t>Définir des mesures d’atténuation</a:t>
            </a:r>
          </a:p>
          <a:p>
            <a:pPr lvl="1"/>
            <a:r>
              <a:rPr lang="fr-CA" dirty="0"/>
              <a:t>Rencontres individuelles avec les spécialistes et révision de l’évaluation des impacts et des mesures en fonction du niveau d’avancement de la conception et des préoccupations des parties prenantes</a:t>
            </a:r>
          </a:p>
          <a:p>
            <a:r>
              <a:rPr lang="fr-CA" dirty="0"/>
              <a:t>Résultats: Matrices d’impacts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16AAC8-62FD-931A-631F-AF8C1A6AF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7398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133959-4EFE-82AB-7638-A8B38300B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dirty="0"/>
              <a:t>Interactions entre les sources d’impact et les CVE</a:t>
            </a:r>
            <a:endParaRPr lang="fr-FR" sz="3600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01BEF36A-EF16-F4B1-14C8-8DFA1D3F6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199" y="1720461"/>
            <a:ext cx="10515600" cy="3580834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A4B945-B2ED-10D4-2C5F-1AC477E2B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1860764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2696C-C378-FDCD-F822-DDC962E38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1233663"/>
          </a:xfrm>
        </p:spPr>
        <p:txBody>
          <a:bodyPr>
            <a:normAutofit/>
          </a:bodyPr>
          <a:lstStyle/>
          <a:p>
            <a:r>
              <a:rPr lang="fr-CA" sz="3600" dirty="0"/>
              <a:t>Matrice d’évaluation des impacts</a:t>
            </a:r>
            <a:endParaRPr lang="fr-FR" sz="3600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C751D461-45D0-E79B-1D74-CAE9CA73E2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621750"/>
            <a:ext cx="10699632" cy="3801588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93C01E-97BB-1DF7-9F71-49205966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702302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82696C-C378-FDCD-F822-DDC962E38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1233663"/>
          </a:xfrm>
        </p:spPr>
        <p:txBody>
          <a:bodyPr>
            <a:normAutofit/>
          </a:bodyPr>
          <a:lstStyle/>
          <a:p>
            <a:r>
              <a:rPr lang="fr-CA" sz="3600" dirty="0"/>
              <a:t>Matrice des mesures d’atténuation</a:t>
            </a:r>
            <a:endParaRPr lang="fr-FR" sz="3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93C01E-97BB-1DF7-9F71-49205966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669856B-B479-A332-A767-914BD910C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403" y="1771924"/>
            <a:ext cx="11475249" cy="3314151"/>
          </a:xfrm>
        </p:spPr>
      </p:pic>
    </p:spTree>
    <p:extLst>
      <p:ext uri="{BB962C8B-B14F-4D97-AF65-F5344CB8AC3E}">
        <p14:creationId xmlns:p14="http://schemas.microsoft.com/office/powerpoint/2010/main" val="40327745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DAFFB6-B20B-81ED-C64D-A0C28D5BC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207E03C0-50BC-4C40-A849-83E253770567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5A3E0C0-3786-6E48-223F-4FDD65F49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3445"/>
            <a:ext cx="3355429" cy="3708445"/>
          </a:xfrm>
        </p:spPr>
        <p:txBody>
          <a:bodyPr/>
          <a:lstStyle/>
          <a:p>
            <a:r>
              <a:rPr lang="fr-CA" dirty="0"/>
              <a:t>Site de la future usine de Nemaska Lithium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113A415-BB71-A393-2A05-9A10AD8F2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348" y="0"/>
            <a:ext cx="7906652" cy="68580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1AD086-52B9-30F4-F566-C87D01FC1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0450" y="6004486"/>
            <a:ext cx="237155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308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8A541-50FD-27D0-A177-8FFC6F95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909319"/>
          </a:xfrm>
        </p:spPr>
        <p:txBody>
          <a:bodyPr>
            <a:normAutofit/>
          </a:bodyPr>
          <a:lstStyle/>
          <a:p>
            <a:r>
              <a:rPr lang="fr-CA" sz="3600" dirty="0"/>
              <a:t>Analyser - Principaux impacts</a:t>
            </a:r>
            <a:endParaRPr lang="fr-FR" sz="3600" dirty="0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C8703F8-2EB2-28E8-1628-D07B73B2E6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1902717"/>
              </p:ext>
            </p:extLst>
          </p:nvPr>
        </p:nvGraphicFramePr>
        <p:xfrm>
          <a:off x="816245" y="1191777"/>
          <a:ext cx="10515597" cy="467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9410">
                  <a:extLst>
                    <a:ext uri="{9D8B030D-6E8A-4147-A177-3AD203B41FA5}">
                      <a16:colId xmlns:a16="http://schemas.microsoft.com/office/drawing/2014/main" val="3403090926"/>
                    </a:ext>
                  </a:extLst>
                </a:gridCol>
                <a:gridCol w="3300248">
                  <a:extLst>
                    <a:ext uri="{9D8B030D-6E8A-4147-A177-3AD203B41FA5}">
                      <a16:colId xmlns:a16="http://schemas.microsoft.com/office/drawing/2014/main" val="1968050114"/>
                    </a:ext>
                  </a:extLst>
                </a:gridCol>
                <a:gridCol w="4825939">
                  <a:extLst>
                    <a:ext uri="{9D8B030D-6E8A-4147-A177-3AD203B41FA5}">
                      <a16:colId xmlns:a16="http://schemas.microsoft.com/office/drawing/2014/main" val="35335777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fr-CA" dirty="0"/>
                        <a:t>Enjeux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Impacts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Mesures d’atténuation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845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/>
                        <a:t>Changements climatiques</a:t>
                      </a:r>
                      <a:endParaRPr lang="fr-FR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Émissions de 52 kt CO</a:t>
                      </a:r>
                      <a:r>
                        <a:rPr lang="fr-CA" sz="1600" baseline="-25000" dirty="0"/>
                        <a:t>2</a:t>
                      </a:r>
                      <a:r>
                        <a:rPr lang="fr-CA" sz="1600" baseline="0" dirty="0"/>
                        <a:t>eq/an</a:t>
                      </a:r>
                      <a:endParaRPr lang="fr-FR" sz="160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b="1" dirty="0"/>
                        <a:t>Programme de décarbonation progressif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Sélection d’équipements alimentés à l’électricité au lieu du gaz naturel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Mesures d’adaptation climatiques dans la conception de l’usine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78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600" dirty="0"/>
                        <a:t>Gestion des résidus de procédé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324 000 tonnes /an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CA" sz="1600" dirty="0"/>
                        <a:t>Transport : 40 à 100 camions / jour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 Vente ou don de résidus à d’autres entreprises à des fins de valorisation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b="1" dirty="0"/>
                        <a:t>Valorisation des résidus de procédés à l’intérieur d’un intervalle de 5 ans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Entreposage des résidus en silos fermés sur le site de l’usine et non en amas à l’extérieur</a:t>
                      </a:r>
                    </a:p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600" dirty="0"/>
                        <a:t>Transport des résidus de procédés dans des camions avec des bâches afin d’éviter l’émission de particules dans l’atmosphère</a:t>
                      </a:r>
                    </a:p>
                    <a:p>
                      <a:pPr marL="285750" indent="-285750"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600" dirty="0"/>
                        <a:t>Sélection d’un site d’enfouissement à proximité de l’usine (4 km) avec des cellules dédiées pour  une valorisation ultérieure de certains résidus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363464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A62F7C-6F47-B526-E7AB-7AC01776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1A18F3C-9FBF-0333-CEC7-A45019725F59}"/>
              </a:ext>
            </a:extLst>
          </p:cNvPr>
          <p:cNvSpPr txBox="1"/>
          <p:nvPr/>
        </p:nvSpPr>
        <p:spPr>
          <a:xfrm>
            <a:off x="772332" y="5909470"/>
            <a:ext cx="4448504" cy="36512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FR" sz="1200" b="1" dirty="0">
                <a:hlinkClick r:id="rId3"/>
              </a:rPr>
              <a:t>Une démarche volontaire d'évaluation environnementale et sociale | Consultations Nemaska Lithium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239826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48A541-50FD-27D0-A177-8FFC6F953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3445"/>
            <a:ext cx="10537556" cy="786569"/>
          </a:xfrm>
        </p:spPr>
        <p:txBody>
          <a:bodyPr>
            <a:normAutofit/>
          </a:bodyPr>
          <a:lstStyle/>
          <a:p>
            <a:r>
              <a:rPr lang="fr-CA" sz="3600" dirty="0"/>
              <a:t>Analyser - Principaux impacts</a:t>
            </a:r>
            <a:endParaRPr lang="fr-FR" sz="3600" dirty="0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BC8703F8-2EB2-28E8-1628-D07B73B2E6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1335839"/>
              </p:ext>
            </p:extLst>
          </p:nvPr>
        </p:nvGraphicFramePr>
        <p:xfrm>
          <a:off x="860158" y="885718"/>
          <a:ext cx="10515597" cy="542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1134">
                  <a:extLst>
                    <a:ext uri="{9D8B030D-6E8A-4147-A177-3AD203B41FA5}">
                      <a16:colId xmlns:a16="http://schemas.microsoft.com/office/drawing/2014/main" val="3403090926"/>
                    </a:ext>
                  </a:extLst>
                </a:gridCol>
                <a:gridCol w="4099035">
                  <a:extLst>
                    <a:ext uri="{9D8B030D-6E8A-4147-A177-3AD203B41FA5}">
                      <a16:colId xmlns:a16="http://schemas.microsoft.com/office/drawing/2014/main" val="1968050114"/>
                    </a:ext>
                  </a:extLst>
                </a:gridCol>
                <a:gridCol w="4815428">
                  <a:extLst>
                    <a:ext uri="{9D8B030D-6E8A-4147-A177-3AD203B41FA5}">
                      <a16:colId xmlns:a16="http://schemas.microsoft.com/office/drawing/2014/main" val="3533577759"/>
                    </a:ext>
                  </a:extLst>
                </a:gridCol>
              </a:tblGrid>
              <a:tr h="418795">
                <a:tc>
                  <a:txBody>
                    <a:bodyPr/>
                    <a:lstStyle/>
                    <a:p>
                      <a:r>
                        <a:rPr lang="fr-CA" dirty="0"/>
                        <a:t>Enjeux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Impacts</a:t>
                      </a:r>
                      <a:endParaRPr lang="fr-F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dirty="0"/>
                        <a:t>Mesures d’atténuation</a:t>
                      </a:r>
                      <a:endParaRPr lang="fr-FR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6845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dirty="0"/>
                        <a:t>Qualité de vie de la population locale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Pression sur les places disponibles dans les services de garde, le logement, le système scolaire, le système de santé découlant de l’arrivée de nouvelles familles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Émissions de polluants atmosphériques durant les opérations, à l’intérieur des critères autorisés par le gouvernement (tels que : acide sulfurique gazeux, souffre, ammoniaque gazeux, particules fines, etc.)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Bruit généré et circulation routière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400" b="1" dirty="0"/>
                        <a:t>Programmes de gestion des engagements envers les parties prenantes, de gestion environnementale et sociale, ou encore de gestion de la circulation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Intégration de mesures architecturales dans le design de l’usine et conception d’un aménagement paysager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Agir comme agent rassembleur, créer des synergies avec l’écosystème socioéconomique et les communautés pour identifier les besoins à venir et trouver des solutions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Ouverture à soutenir des initiatives locales pour l’augmentation de places en services de garde</a:t>
                      </a:r>
                    </a:p>
                    <a:p>
                      <a:pPr marL="285750" indent="-285750" algn="l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Réserver à l’avance des logements pour la période de construction prévenant la pression sur l’hébergement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3786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/>
                        <a:t>Attentes socio-économiques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Investissements totaux de 1,5 G $ pour la construction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Nouvelles possibilités d’emplois : environ 1 200 travailleurs en période de construction et 200 pendant l’exploitation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baseline="0" dirty="0"/>
                        <a:t>Nouvelles opportunités d’affaires pour les fournisseurs et entrepreneurs locaux et acquisition de nouvelles compétences par la main d’œuvre régionale</a:t>
                      </a:r>
                      <a:endParaRPr lang="fr-FR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Se coordonner avec les établissements d’enseignement régionaux pour offrir de la formation ciblée sur les besoins de main d’œuvre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Mettre en place une stratégie d’attraction pour les Premières Nations, les jeunes et les femmes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Déployer la politique d’achat local</a:t>
                      </a:r>
                    </a:p>
                    <a:p>
                      <a:pPr marL="285750" indent="-285750">
                        <a:spcBef>
                          <a:spcPts val="200"/>
                        </a:spcBef>
                        <a:spcAft>
                          <a:spcPts val="2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fr-FR" sz="1400" dirty="0"/>
                        <a:t>Offrir un programme d’investissement communautaire ciblé sur les enjeux régionaux (services aux familles)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3363464"/>
                  </a:ext>
                </a:extLst>
              </a:tr>
            </a:tbl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A62F7C-6F47-B526-E7AB-7AC01776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2407433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F2B634C-1D6E-EBFF-0275-1D145A302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51530"/>
            <a:ext cx="9241784" cy="6356580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F691CCD-8470-51E8-0D20-2D403CAA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5BCB297-B367-332B-0479-D947371CE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523"/>
            <a:ext cx="11550869" cy="588802"/>
          </a:xfrm>
        </p:spPr>
        <p:txBody>
          <a:bodyPr>
            <a:noAutofit/>
          </a:bodyPr>
          <a:lstStyle/>
          <a:p>
            <a:r>
              <a:rPr lang="fr-CA" sz="3600" dirty="0"/>
              <a:t>Société du Parc industriel et portuaire de Bécancour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4035311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88C72CCC-BFC1-BEA0-0882-35B61CA9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Introduction</a:t>
            </a:r>
            <a:endParaRPr lang="fr-FR" sz="4000" dirty="0"/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AD5BF1EB-5167-D447-15C9-994189FF2E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431499" y="2355435"/>
            <a:ext cx="1675103" cy="796604"/>
          </a:xfr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44845E3-21E9-0846-FAF1-128AC5D56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© Hatch, </a:t>
            </a:r>
            <a:fld id="{77F7C37D-2D31-47CF-B4B7-B8B8F4E8F66E}" type="datetimeyyyy">
              <a:rPr lang="en-US" smtClean="0"/>
              <a:pPr/>
              <a:t>2023</a:t>
            </a:fld>
            <a:r>
              <a:rPr lang="en-US" dirty="0"/>
              <a:t>. </a:t>
            </a:r>
            <a:r>
              <a:rPr lang="en-US" dirty="0" err="1"/>
              <a:t>Tous</a:t>
            </a:r>
            <a:r>
              <a:rPr lang="en-US" dirty="0"/>
              <a:t> droits </a:t>
            </a:r>
            <a:r>
              <a:rPr lang="en-US" dirty="0" err="1"/>
              <a:t>réservés</a:t>
            </a:r>
            <a:r>
              <a:rPr lang="en-US" dirty="0"/>
              <a:t>.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58F111-AEB1-237D-26CC-F28C0245EAC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73712" y="1539888"/>
            <a:ext cx="5873596" cy="1213849"/>
          </a:xfrm>
        </p:spPr>
        <p:txBody>
          <a:bodyPr>
            <a:normAutofit/>
          </a:bodyPr>
          <a:lstStyle/>
          <a:p>
            <a:r>
              <a:rPr lang="fr-CA" sz="2000"/>
              <a:t>Le projet est situé à Bécancour </a:t>
            </a:r>
          </a:p>
          <a:p>
            <a:r>
              <a:rPr lang="fr-CA" sz="2000"/>
              <a:t>Environ à mi-chemin entre Montréal et Québec </a:t>
            </a:r>
            <a:endParaRPr lang="fr-FR" sz="200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E87A4264-26BB-9D0B-D729-6BC6DBB906C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08813" y="1681163"/>
            <a:ext cx="5183187" cy="612775"/>
          </a:xfrm>
        </p:spPr>
        <p:txBody>
          <a:bodyPr>
            <a:normAutofit/>
          </a:bodyPr>
          <a:lstStyle/>
          <a:p>
            <a:r>
              <a:rPr lang="fr-CA" sz="2000"/>
              <a:t>Équipe intégrée:</a:t>
            </a:r>
            <a:endParaRPr lang="fr-FR" sz="200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CB4FDF9-A3F5-3BF7-22D1-75CF180BD0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06" r="10349"/>
          <a:stretch/>
        </p:blipFill>
        <p:spPr>
          <a:xfrm>
            <a:off x="7717850" y="4200876"/>
            <a:ext cx="3102400" cy="796604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4B0519A8-6364-DF2C-5AC2-3BFCB32C8D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712" y="2581428"/>
            <a:ext cx="5594886" cy="3642699"/>
          </a:xfrm>
          <a:prstGeom prst="rect">
            <a:avLst/>
          </a:prstGeom>
        </p:spPr>
      </p:pic>
      <p:pic>
        <p:nvPicPr>
          <p:cNvPr id="19" name="Espace réservé du contenu 11" descr="Une image contenant logo&#10;&#10;Description générée automatiquement">
            <a:extLst>
              <a:ext uri="{FF2B5EF4-FFF2-40B4-BE49-F238E27FC236}">
                <a16:creationId xmlns:a16="http://schemas.microsoft.com/office/drawing/2014/main" id="{6F1D37A0-BCE6-6431-DCCA-4C1623568A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67" y="3346489"/>
            <a:ext cx="2373166" cy="854387"/>
          </a:xfrm>
          <a:prstGeom prst="rect">
            <a:avLst/>
          </a:prstGeom>
        </p:spPr>
      </p:pic>
      <p:pic>
        <p:nvPicPr>
          <p:cNvPr id="20" name="Espace réservé du contenu 9">
            <a:extLst>
              <a:ext uri="{FF2B5EF4-FFF2-40B4-BE49-F238E27FC236}">
                <a16:creationId xmlns:a16="http://schemas.microsoft.com/office/drawing/2014/main" id="{0D0057F4-C41D-DA16-9FB1-853F35D3D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1499" y="2364555"/>
            <a:ext cx="1675103" cy="7966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7EC782E-E62B-C488-25EC-794565258B93}"/>
                  </a:ext>
                </a:extLst>
              </p14:cNvPr>
              <p14:cNvContentPartPr/>
              <p14:nvPr/>
            </p14:nvContentPartPr>
            <p14:xfrm>
              <a:off x="3461280" y="6629006"/>
              <a:ext cx="11160" cy="3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7EC782E-E62B-C488-25EC-794565258B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452280" y="6620006"/>
                <a:ext cx="288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8569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F9874C5-1F59-FDDE-1BA2-218480EDD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Analyser – </a:t>
            </a:r>
            <a:r>
              <a:rPr lang="fr-CA"/>
              <a:t>Effets cumulatifs – Choix des CVE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2222EEB-00D1-D8BD-BE8E-567C70FF38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A" dirty="0"/>
              <a:t>CVE 1 – Milieux humides</a:t>
            </a:r>
          </a:p>
          <a:p>
            <a:r>
              <a:rPr lang="fr-FR" dirty="0"/>
              <a:t>CVE 2 – Gaz à effet de serre</a:t>
            </a:r>
          </a:p>
          <a:p>
            <a:r>
              <a:rPr lang="fr-FR" dirty="0"/>
              <a:t>CVE 3 – Économie régionale</a:t>
            </a:r>
          </a:p>
          <a:p>
            <a:r>
              <a:rPr lang="fr-FR" dirty="0"/>
              <a:t>CVE 4 – Qualité de vie et santé publique</a:t>
            </a:r>
          </a:p>
          <a:p>
            <a:r>
              <a:rPr lang="fr-FR" dirty="0"/>
              <a:t>CVE 5 – Utilisation du territoire par la Nation W8banaki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A959B1C-EC37-F466-F878-AD02A7897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207E03C0-50BC-4C40-A849-83E253770567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989080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F994B3-79D6-ECD9-BF4B-024A77DCF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Leçons apprises</a:t>
            </a:r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8879CA-5814-48D9-8427-F63DC0812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2293"/>
            <a:ext cx="10515600" cy="4510113"/>
          </a:xfrm>
        </p:spPr>
        <p:txBody>
          <a:bodyPr>
            <a:normAutofit/>
          </a:bodyPr>
          <a:lstStyle/>
          <a:p>
            <a:r>
              <a:rPr lang="fr-CA" dirty="0"/>
              <a:t>Planifier les ateliers de travail tôt dans la démarche</a:t>
            </a:r>
          </a:p>
          <a:p>
            <a:r>
              <a:rPr lang="fr-CA" dirty="0"/>
              <a:t>Favoriser une équipe multidisciplinaire dynamique</a:t>
            </a:r>
          </a:p>
          <a:p>
            <a:pPr lvl="1"/>
            <a:r>
              <a:rPr lang="fr-CA" dirty="0"/>
              <a:t>Les enjeux sont pluridimensionnels</a:t>
            </a:r>
          </a:p>
          <a:p>
            <a:r>
              <a:rPr lang="fr-CA" dirty="0"/>
              <a:t>Définir judicieusement les liens entre les enjeux et les CVE</a:t>
            </a:r>
          </a:p>
          <a:p>
            <a:r>
              <a:rPr lang="fr-CA" dirty="0"/>
              <a:t>Sortir de sa zone de confort pour naviguer dans l’incertitude et le changement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9D4FB6-659E-16E3-A17A-FAB6DAF3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1995882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EEAF97-239A-CCE7-FB2B-E912D38A1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Merci de votre attention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04E128C-322F-F39D-C584-B4E6F6646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020ED843-7ECE-4B96-8DE5-5B6E4252CA6E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956906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69107CA8-DB6D-BE7A-F858-07643722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69" y="263284"/>
            <a:ext cx="10537556" cy="1325563"/>
          </a:xfrm>
        </p:spPr>
        <p:txBody>
          <a:bodyPr>
            <a:normAutofit/>
          </a:bodyPr>
          <a:lstStyle/>
          <a:p>
            <a:r>
              <a:rPr lang="fr-CA" sz="4000" dirty="0"/>
              <a:t>Plan de la présentation</a:t>
            </a:r>
            <a:endParaRPr lang="fr-FR" sz="4000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5DBC984-3CDA-9220-4450-57CA1E9D3F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5632" y="6412153"/>
            <a:ext cx="3818593" cy="365125"/>
          </a:xfrm>
        </p:spPr>
        <p:txBody>
          <a:bodyPr/>
          <a:lstStyle/>
          <a:p>
            <a:r>
              <a:rPr lang="en-US"/>
              <a:t>© Hatch, </a:t>
            </a:r>
            <a:fld id="{77F7C37D-2D31-47CF-B4B7-B8B8F4E8F66E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graphicFrame>
        <p:nvGraphicFramePr>
          <p:cNvPr id="10" name="Espace réservé du contenu 9">
            <a:extLst>
              <a:ext uri="{FF2B5EF4-FFF2-40B4-BE49-F238E27FC236}">
                <a16:creationId xmlns:a16="http://schemas.microsoft.com/office/drawing/2014/main" id="{27589CFA-AB6E-7658-2565-01EB6CDB25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7654202"/>
              </p:ext>
            </p:extLst>
          </p:nvPr>
        </p:nvGraphicFramePr>
        <p:xfrm>
          <a:off x="6101862" y="1655339"/>
          <a:ext cx="5818130" cy="3971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7D8C999B-F8B8-E9EA-2EB2-245D2F754A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647" y="1848772"/>
            <a:ext cx="5798576" cy="35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6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892ED2D1-2FDE-5596-6060-8CD191078F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898302"/>
              </p:ext>
            </p:extLst>
          </p:nvPr>
        </p:nvGraphicFramePr>
        <p:xfrm>
          <a:off x="860155" y="1251285"/>
          <a:ext cx="10515600" cy="51050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D5D6D9-FFEA-8063-C0C2-FB4BC073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sp>
        <p:nvSpPr>
          <p:cNvPr id="6" name="Titre 4">
            <a:extLst>
              <a:ext uri="{FF2B5EF4-FFF2-40B4-BE49-F238E27FC236}">
                <a16:creationId xmlns:a16="http://schemas.microsoft.com/office/drawing/2014/main" id="{14055D1D-86F2-FD27-7194-508F6CD81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289" y="-709"/>
            <a:ext cx="10537556" cy="1325563"/>
          </a:xfrm>
        </p:spPr>
        <p:txBody>
          <a:bodyPr>
            <a:normAutofit/>
          </a:bodyPr>
          <a:lstStyle/>
          <a:p>
            <a:r>
              <a:rPr lang="fr-CA" sz="3600" dirty="0"/>
              <a:t>Comprendre le contexte pour saisir les opportunités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3498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77C20-2624-9708-2B28-2C20008BB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Défis</a:t>
            </a:r>
            <a:r>
              <a:rPr lang="fr-CA" sz="3600" dirty="0"/>
              <a:t> </a:t>
            </a:r>
            <a:endParaRPr lang="fr-FR" sz="36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E0F218-80CE-A412-1C2E-E61453278E7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CA" sz="2400" dirty="0"/>
              <a:t>Démarche volontaire </a:t>
            </a:r>
          </a:p>
          <a:p>
            <a:r>
              <a:rPr lang="fr-CA" sz="2400" dirty="0"/>
              <a:t>Plus de liberté, moins d’encadrement</a:t>
            </a:r>
          </a:p>
          <a:p>
            <a:r>
              <a:rPr lang="fr-CA" sz="2400" dirty="0"/>
              <a:t>Désir d’authenticité (réflexion ouverte)</a:t>
            </a:r>
          </a:p>
          <a:p>
            <a:pPr marL="800100" lvl="1" indent="-342900">
              <a:buClr>
                <a:srgbClr val="E84B37"/>
              </a:buClr>
              <a:buFont typeface="Source Sans Pro Light" panose="020B0403030403020204" pitchFamily="34" charset="0"/>
              <a:buChar char="→"/>
            </a:pPr>
            <a:r>
              <a:rPr lang="fr-CA" sz="2000" dirty="0"/>
              <a:t>Démarche pro-active de NLI</a:t>
            </a:r>
          </a:p>
          <a:p>
            <a:pPr marL="800100" lvl="1" indent="-342900">
              <a:buClr>
                <a:srgbClr val="E84B37"/>
              </a:buClr>
              <a:buFont typeface="Source Sans Pro Light" panose="020B0403030403020204" pitchFamily="34" charset="0"/>
              <a:buChar char="→"/>
            </a:pPr>
            <a:r>
              <a:rPr lang="fr-CA" sz="2000" dirty="0"/>
              <a:t>Responsabilité corporative</a:t>
            </a:r>
          </a:p>
          <a:p>
            <a:r>
              <a:rPr lang="fr-CA" sz="2400" dirty="0"/>
              <a:t>Processus rassembleur</a:t>
            </a:r>
          </a:p>
          <a:p>
            <a:pPr lvl="1"/>
            <a:r>
              <a:rPr lang="fr-CA" sz="2400" dirty="0"/>
              <a:t>Équipe de projet</a:t>
            </a:r>
          </a:p>
          <a:p>
            <a:pPr lvl="1"/>
            <a:r>
              <a:rPr lang="fr-CA" sz="2400" dirty="0"/>
              <a:t>Parties prenantes régionales</a:t>
            </a:r>
          </a:p>
          <a:p>
            <a:pPr lvl="1"/>
            <a:r>
              <a:rPr lang="fr-CA" sz="2400" dirty="0"/>
              <a:t>Nation W8banaki (communautés de Wôlinak et Odanak)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149E4B0E-76E1-81D8-BE8E-7C4BCA7CDA2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CA" sz="2400"/>
              <a:t>Méthodologie rigoureuse</a:t>
            </a:r>
          </a:p>
          <a:p>
            <a:r>
              <a:rPr lang="fr-CA" sz="2400"/>
              <a:t>Approche EIES par enjeux (guide du MELCC, 2021)</a:t>
            </a:r>
          </a:p>
          <a:p>
            <a:r>
              <a:rPr lang="fr-CA" sz="2400"/>
              <a:t>Planification et structure du travail</a:t>
            </a:r>
          </a:p>
          <a:p>
            <a:endParaRPr lang="fr-CA" sz="2800"/>
          </a:p>
          <a:p>
            <a:endParaRPr lang="fr-CA" sz="2800"/>
          </a:p>
          <a:p>
            <a:endParaRPr lang="fr-FR" sz="2800"/>
          </a:p>
          <a:p>
            <a:endParaRPr lang="fr-FR" sz="28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5A818E-C08E-0F8A-FC1A-5DFA6EB66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B3A983C-7968-FBF4-AB34-EF925A6B7850}"/>
              </a:ext>
            </a:extLst>
          </p:cNvPr>
          <p:cNvSpPr txBox="1"/>
          <p:nvPr/>
        </p:nvSpPr>
        <p:spPr>
          <a:xfrm>
            <a:off x="6019800" y="4039117"/>
            <a:ext cx="5654040" cy="1562787"/>
          </a:xfrm>
          <a:prstGeom prst="rect">
            <a:avLst/>
          </a:prstGeom>
          <a:solidFill>
            <a:schemeClr val="tx2"/>
          </a:solidFill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fr-CA" sz="2800">
              <a:solidFill>
                <a:schemeClr val="bg1"/>
              </a:solidFill>
            </a:endParaRPr>
          </a:p>
          <a:p>
            <a:pPr algn="ctr"/>
            <a:r>
              <a:rPr lang="fr-CA" sz="2800">
                <a:solidFill>
                  <a:schemeClr val="bg1"/>
                </a:solidFill>
              </a:rPr>
              <a:t>Converger vers des résultats tangibles</a:t>
            </a:r>
          </a:p>
          <a:p>
            <a:pPr marL="342900" indent="-342900">
              <a:buFont typeface="Source Sans Pro Light" panose="020B0403030403020204" pitchFamily="34" charset="0"/>
              <a:buChar char="→"/>
            </a:pPr>
            <a:endParaRPr lang="fr-CA" sz="2000">
              <a:solidFill>
                <a:schemeClr val="bg1"/>
              </a:solidFill>
            </a:endParaRPr>
          </a:p>
          <a:p>
            <a:pPr marL="342900" indent="-342900">
              <a:buFont typeface="Source Sans Pro Light" panose="020B0403030403020204" pitchFamily="34" charset="0"/>
              <a:buChar char="→"/>
            </a:pPr>
            <a:endParaRPr lang="fr-FR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43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88AC87-EABE-53AF-D0D4-F4EE0FF2B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686" y="225588"/>
            <a:ext cx="4822937" cy="1325563"/>
          </a:xfrm>
        </p:spPr>
        <p:txBody>
          <a:bodyPr>
            <a:normAutofit/>
          </a:bodyPr>
          <a:lstStyle/>
          <a:p>
            <a:r>
              <a:rPr lang="fr-CA" sz="4000" dirty="0"/>
              <a:t>Démarche rigoureuse</a:t>
            </a:r>
            <a:br>
              <a:rPr lang="fr-CA" sz="4000" dirty="0"/>
            </a:br>
            <a:r>
              <a:rPr lang="fr-CA" sz="4000" dirty="0"/>
              <a:t>et planifiée</a:t>
            </a:r>
            <a:endParaRPr lang="fr-FR" sz="4000" dirty="0"/>
          </a:p>
        </p:txBody>
      </p:sp>
      <p:graphicFrame>
        <p:nvGraphicFramePr>
          <p:cNvPr id="5" name="Espace réservé du contenu 4">
            <a:extLst>
              <a:ext uri="{FF2B5EF4-FFF2-40B4-BE49-F238E27FC236}">
                <a16:creationId xmlns:a16="http://schemas.microsoft.com/office/drawing/2014/main" id="{CB90D733-FBB9-9C1E-71F4-04019F71C1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2888716"/>
              </p:ext>
            </p:extLst>
          </p:nvPr>
        </p:nvGraphicFramePr>
        <p:xfrm>
          <a:off x="510355" y="2592563"/>
          <a:ext cx="8303260" cy="3221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BDD8E57-1F28-D93B-9FD1-A2ECD9AAC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D7EB7E18-3D8D-2DCB-1D8E-44ECCDC922B8}"/>
              </a:ext>
            </a:extLst>
          </p:cNvPr>
          <p:cNvGrpSpPr/>
          <p:nvPr/>
        </p:nvGrpSpPr>
        <p:grpSpPr>
          <a:xfrm>
            <a:off x="120098" y="4984529"/>
            <a:ext cx="11951803" cy="1052781"/>
            <a:chOff x="453081" y="3416500"/>
            <a:chExt cx="11915487" cy="1052781"/>
          </a:xfrm>
        </p:grpSpPr>
        <p:grpSp>
          <p:nvGrpSpPr>
            <p:cNvPr id="17" name="Groupe 16">
              <a:extLst>
                <a:ext uri="{FF2B5EF4-FFF2-40B4-BE49-F238E27FC236}">
                  <a16:creationId xmlns:a16="http://schemas.microsoft.com/office/drawing/2014/main" id="{0F1D9183-1C6D-4BCE-E370-8C4DE4142F59}"/>
                </a:ext>
              </a:extLst>
            </p:cNvPr>
            <p:cNvGrpSpPr/>
            <p:nvPr/>
          </p:nvGrpSpPr>
          <p:grpSpPr>
            <a:xfrm>
              <a:off x="453081" y="3416500"/>
              <a:ext cx="11915487" cy="402875"/>
              <a:chOff x="332312" y="4848485"/>
              <a:chExt cx="11915487" cy="402875"/>
            </a:xfrm>
          </p:grpSpPr>
          <p:cxnSp>
            <p:nvCxnSpPr>
              <p:cNvPr id="10" name="Connecteur droit avec flèche 9">
                <a:extLst>
                  <a:ext uri="{FF2B5EF4-FFF2-40B4-BE49-F238E27FC236}">
                    <a16:creationId xmlns:a16="http://schemas.microsoft.com/office/drawing/2014/main" id="{D6E7B8D6-144E-E49B-B0C8-54B55CF0207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32312" y="5046451"/>
                <a:ext cx="11915487" cy="1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necteur droit 11">
                <a:extLst>
                  <a:ext uri="{FF2B5EF4-FFF2-40B4-BE49-F238E27FC236}">
                    <a16:creationId xmlns:a16="http://schemas.microsoft.com/office/drawing/2014/main" id="{9D0F7656-092F-91C0-0199-2DA2721F2AC0}"/>
                  </a:ext>
                </a:extLst>
              </p:cNvPr>
              <p:cNvCxnSpPr/>
              <p:nvPr/>
            </p:nvCxnSpPr>
            <p:spPr>
              <a:xfrm flipV="1">
                <a:off x="1065612" y="4848485"/>
                <a:ext cx="317741" cy="3881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necteur droit 12">
                <a:extLst>
                  <a:ext uri="{FF2B5EF4-FFF2-40B4-BE49-F238E27FC236}">
                    <a16:creationId xmlns:a16="http://schemas.microsoft.com/office/drawing/2014/main" id="{1CEC1EAC-1355-67C4-5A1E-8E7B5C6BC894}"/>
                  </a:ext>
                </a:extLst>
              </p:cNvPr>
              <p:cNvCxnSpPr/>
              <p:nvPr/>
            </p:nvCxnSpPr>
            <p:spPr>
              <a:xfrm flipV="1">
                <a:off x="5751255" y="4861598"/>
                <a:ext cx="317741" cy="3881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necteur droit 13">
                <a:extLst>
                  <a:ext uri="{FF2B5EF4-FFF2-40B4-BE49-F238E27FC236}">
                    <a16:creationId xmlns:a16="http://schemas.microsoft.com/office/drawing/2014/main" id="{F7A26C46-A16E-48E3-3720-B5F938F666EA}"/>
                  </a:ext>
                </a:extLst>
              </p:cNvPr>
              <p:cNvCxnSpPr/>
              <p:nvPr/>
            </p:nvCxnSpPr>
            <p:spPr>
              <a:xfrm flipV="1">
                <a:off x="7923304" y="4849554"/>
                <a:ext cx="317741" cy="3881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>
                <a:extLst>
                  <a:ext uri="{FF2B5EF4-FFF2-40B4-BE49-F238E27FC236}">
                    <a16:creationId xmlns:a16="http://schemas.microsoft.com/office/drawing/2014/main" id="{18A907DC-38CC-0D59-DFDB-487A2E85DE59}"/>
                  </a:ext>
                </a:extLst>
              </p:cNvPr>
              <p:cNvCxnSpPr/>
              <p:nvPr/>
            </p:nvCxnSpPr>
            <p:spPr>
              <a:xfrm flipV="1">
                <a:off x="10353478" y="4863171"/>
                <a:ext cx="317741" cy="38818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B0B44448-1DE6-F7CD-D770-EE7670E9ECCB}"/>
                </a:ext>
              </a:extLst>
            </p:cNvPr>
            <p:cNvSpPr txBox="1"/>
            <p:nvPr/>
          </p:nvSpPr>
          <p:spPr>
            <a:xfrm>
              <a:off x="560717" y="3948738"/>
              <a:ext cx="1384870" cy="38818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92500"/>
            </a:bodyPr>
            <a:lstStyle/>
            <a:p>
              <a:r>
                <a:rPr lang="fr-CA" sz="1600">
                  <a:solidFill>
                    <a:schemeClr val="tx2"/>
                  </a:solidFill>
                </a:rPr>
                <a:t>Novembre 2021</a:t>
              </a:r>
              <a:endParaRPr lang="fr-FR" sz="1600">
                <a:solidFill>
                  <a:schemeClr val="tx2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B622275-0C9C-930F-3521-F2F411E117D5}"/>
                </a:ext>
              </a:extLst>
            </p:cNvPr>
            <p:cNvSpPr txBox="1"/>
            <p:nvPr/>
          </p:nvSpPr>
          <p:spPr>
            <a:xfrm>
              <a:off x="2968913" y="3984983"/>
              <a:ext cx="1173192" cy="388187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85000" lnSpcReduction="10000"/>
            </a:bodyPr>
            <a:lstStyle/>
            <a:p>
              <a:r>
                <a:rPr lang="fr-CA" sz="1600">
                  <a:solidFill>
                    <a:schemeClr val="tx2"/>
                  </a:solidFill>
                </a:rPr>
                <a:t>Janvier  2022</a:t>
              </a:r>
              <a:endParaRPr lang="fr-FR" sz="1600">
                <a:solidFill>
                  <a:schemeClr val="tx2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96947B6-E27A-B6FC-D322-06168976C82A}"/>
                </a:ext>
              </a:extLst>
            </p:cNvPr>
            <p:cNvSpPr txBox="1"/>
            <p:nvPr/>
          </p:nvSpPr>
          <p:spPr>
            <a:xfrm>
              <a:off x="5140564" y="3992304"/>
              <a:ext cx="1717576" cy="455874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rmAutofit fontScale="85000" lnSpcReduction="20000"/>
            </a:bodyPr>
            <a:lstStyle/>
            <a:p>
              <a:r>
                <a:rPr lang="fr-CA" sz="1600">
                  <a:solidFill>
                    <a:schemeClr val="tx2"/>
                  </a:solidFill>
                </a:rPr>
                <a:t>Début : Avril 2022 </a:t>
              </a:r>
            </a:p>
            <a:p>
              <a:r>
                <a:rPr lang="fr-CA" sz="1600">
                  <a:solidFill>
                    <a:schemeClr val="tx2"/>
                  </a:solidFill>
                </a:rPr>
                <a:t>(Fin : sept. 2022)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D03E790-56CD-D838-F6F7-0442888FD514}"/>
                </a:ext>
              </a:extLst>
            </p:cNvPr>
            <p:cNvSpPr txBox="1"/>
            <p:nvPr/>
          </p:nvSpPr>
          <p:spPr>
            <a:xfrm>
              <a:off x="7426419" y="3934218"/>
              <a:ext cx="1903508" cy="535063"/>
            </a:xfrm>
            <a:prstGeom prst="rect">
              <a:avLst/>
            </a:prstGeom>
          </p:spPr>
          <p:txBody>
            <a:bodyPr vert="horz" wrap="square" lIns="91440" tIns="45720" rIns="91440" bIns="45720" rtlCol="0" anchor="ctr">
              <a:noAutofit/>
            </a:bodyPr>
            <a:lstStyle/>
            <a:p>
              <a:r>
                <a:rPr lang="fr-CA" sz="1400">
                  <a:solidFill>
                    <a:schemeClr val="tx2"/>
                  </a:solidFill>
                </a:rPr>
                <a:t>Début : Juillet 2022</a:t>
              </a:r>
            </a:p>
            <a:p>
              <a:r>
                <a:rPr lang="fr-CA" sz="1400">
                  <a:solidFill>
                    <a:schemeClr val="tx2"/>
                  </a:solidFill>
                </a:rPr>
                <a:t>(ateliers)</a:t>
              </a:r>
            </a:p>
          </p:txBody>
        </p:sp>
      </p:grpSp>
      <p:graphicFrame>
        <p:nvGraphicFramePr>
          <p:cNvPr id="48" name="Diagramme 47">
            <a:extLst>
              <a:ext uri="{FF2B5EF4-FFF2-40B4-BE49-F238E27FC236}">
                <a16:creationId xmlns:a16="http://schemas.microsoft.com/office/drawing/2014/main" id="{C861876D-51C2-4799-7BC0-A3517DFE02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3770364"/>
              </p:ext>
            </p:extLst>
          </p:nvPr>
        </p:nvGraphicFramePr>
        <p:xfrm>
          <a:off x="9034753" y="3004853"/>
          <a:ext cx="2959741" cy="1992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9" name="ZoneTexte 48">
            <a:extLst>
              <a:ext uri="{FF2B5EF4-FFF2-40B4-BE49-F238E27FC236}">
                <a16:creationId xmlns:a16="http://schemas.microsoft.com/office/drawing/2014/main" id="{BA2A4A8D-D701-8B74-567E-1CD5A44C7D70}"/>
              </a:ext>
            </a:extLst>
          </p:cNvPr>
          <p:cNvSpPr txBox="1"/>
          <p:nvPr/>
        </p:nvSpPr>
        <p:spPr>
          <a:xfrm>
            <a:off x="6103444" y="330444"/>
            <a:ext cx="5420341" cy="2019424"/>
          </a:xfrm>
          <a:prstGeom prst="rect">
            <a:avLst/>
          </a:prstGeom>
          <a:ln w="28575">
            <a:solidFill>
              <a:srgbClr val="E84B37"/>
            </a:solidFill>
            <a:prstDash val="dash"/>
          </a:ln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fr-CA" sz="2000" dirty="0">
                <a:solidFill>
                  <a:schemeClr val="tx2"/>
                </a:solidFill>
              </a:rPr>
              <a:t>Collaboration avec la communauté de W8linak</a:t>
            </a:r>
          </a:p>
          <a:p>
            <a:pPr lvl="1"/>
            <a:r>
              <a:rPr lang="fr-CA" sz="2000" b="1" dirty="0">
                <a:solidFill>
                  <a:srgbClr val="E84B37"/>
                </a:solidFill>
              </a:rPr>
              <a:t>→</a:t>
            </a:r>
            <a:r>
              <a:rPr lang="fr-CA" sz="2000" b="1" dirty="0">
                <a:solidFill>
                  <a:schemeClr val="tx2"/>
                </a:solidFill>
              </a:rPr>
              <a:t> </a:t>
            </a:r>
            <a:r>
              <a:rPr lang="fr-CA" sz="2000" dirty="0">
                <a:solidFill>
                  <a:schemeClr val="tx2"/>
                </a:solidFill>
              </a:rPr>
              <a:t>Chapitre dédié dans l’EIES</a:t>
            </a:r>
          </a:p>
          <a:p>
            <a:pPr lvl="1"/>
            <a:r>
              <a:rPr lang="fr-CA" sz="2000" b="1" dirty="0">
                <a:solidFill>
                  <a:srgbClr val="E84B37"/>
                </a:solidFill>
              </a:rPr>
              <a:t>→ </a:t>
            </a:r>
            <a:r>
              <a:rPr lang="fr-CA" sz="2000" dirty="0">
                <a:solidFill>
                  <a:schemeClr val="tx2"/>
                </a:solidFill>
              </a:rPr>
              <a:t>Participation aux études sectorielles </a:t>
            </a:r>
          </a:p>
          <a:p>
            <a:pPr lvl="1"/>
            <a:r>
              <a:rPr lang="fr-CA" sz="2000" dirty="0">
                <a:solidFill>
                  <a:schemeClr val="tx2"/>
                </a:solidFill>
              </a:rPr>
              <a:t>        (chiroptères, petits gibiers, archéologie)</a:t>
            </a:r>
          </a:p>
          <a:p>
            <a:pPr lvl="1"/>
            <a:r>
              <a:rPr lang="fr-CA" sz="2000" b="1" dirty="0">
                <a:solidFill>
                  <a:srgbClr val="E84B37"/>
                </a:solidFill>
              </a:rPr>
              <a:t>→  </a:t>
            </a:r>
            <a:r>
              <a:rPr lang="fr-CA" sz="2000" dirty="0">
                <a:solidFill>
                  <a:schemeClr val="tx2"/>
                </a:solidFill>
              </a:rPr>
              <a:t>CVE dédiées</a:t>
            </a:r>
            <a:endParaRPr lang="fr-FR" sz="2000" dirty="0">
              <a:solidFill>
                <a:schemeClr val="tx2"/>
              </a:solidFill>
            </a:endParaRPr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B97905ED-9AE5-CE56-E5C0-32F9188CFB9C}"/>
              </a:ext>
            </a:extLst>
          </p:cNvPr>
          <p:cNvSpPr/>
          <p:nvPr/>
        </p:nvSpPr>
        <p:spPr>
          <a:xfrm>
            <a:off x="11290593" y="4951092"/>
            <a:ext cx="422695" cy="3969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1D26AF7B-FD45-6DB5-9031-7EE4890FF756}"/>
              </a:ext>
            </a:extLst>
          </p:cNvPr>
          <p:cNvSpPr txBox="1"/>
          <p:nvPr/>
        </p:nvSpPr>
        <p:spPr>
          <a:xfrm>
            <a:off x="10740316" y="5457988"/>
            <a:ext cx="1440611" cy="53506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fr-CA" sz="1400" b="1" dirty="0">
                <a:solidFill>
                  <a:srgbClr val="E84B37"/>
                </a:solidFill>
              </a:rPr>
              <a:t>T2 2023</a:t>
            </a:r>
          </a:p>
          <a:p>
            <a:pPr algn="ctr"/>
            <a:r>
              <a:rPr lang="fr-CA" sz="1400" b="1" dirty="0">
                <a:solidFill>
                  <a:srgbClr val="E84B37"/>
                </a:solidFill>
              </a:rPr>
              <a:t>EIES complétée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4BC69DF-E8A2-2D1C-6E0E-37C037633EEE}"/>
              </a:ext>
            </a:extLst>
          </p:cNvPr>
          <p:cNvCxnSpPr/>
          <p:nvPr/>
        </p:nvCxnSpPr>
        <p:spPr>
          <a:xfrm flipV="1">
            <a:off x="3299717" y="4997642"/>
            <a:ext cx="318709" cy="3881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lèche : double flèche horizontale 27">
            <a:extLst>
              <a:ext uri="{FF2B5EF4-FFF2-40B4-BE49-F238E27FC236}">
                <a16:creationId xmlns:a16="http://schemas.microsoft.com/office/drawing/2014/main" id="{544ACF46-D144-F1EE-2C6C-208B15BE576E}"/>
              </a:ext>
            </a:extLst>
          </p:cNvPr>
          <p:cNvSpPr/>
          <p:nvPr/>
        </p:nvSpPr>
        <p:spPr>
          <a:xfrm>
            <a:off x="4395691" y="4029329"/>
            <a:ext cx="522204" cy="348329"/>
          </a:xfrm>
          <a:prstGeom prst="leftRightArrow">
            <a:avLst/>
          </a:prstGeom>
          <a:solidFill>
            <a:srgbClr val="697A88"/>
          </a:solidFill>
          <a:ln>
            <a:solidFill>
              <a:srgbClr val="697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Flèche : double flèche horizontale 28">
            <a:extLst>
              <a:ext uri="{FF2B5EF4-FFF2-40B4-BE49-F238E27FC236}">
                <a16:creationId xmlns:a16="http://schemas.microsoft.com/office/drawing/2014/main" id="{055F6C8D-48B5-E80B-49E1-68D33FBD679F}"/>
              </a:ext>
            </a:extLst>
          </p:cNvPr>
          <p:cNvSpPr/>
          <p:nvPr/>
        </p:nvSpPr>
        <p:spPr>
          <a:xfrm>
            <a:off x="6607351" y="4025653"/>
            <a:ext cx="522204" cy="348329"/>
          </a:xfrm>
          <a:prstGeom prst="leftRightArrow">
            <a:avLst/>
          </a:prstGeom>
          <a:solidFill>
            <a:srgbClr val="9DA2A7"/>
          </a:solidFill>
          <a:ln>
            <a:solidFill>
              <a:srgbClr val="697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 : double flèche horizontale 32">
            <a:extLst>
              <a:ext uri="{FF2B5EF4-FFF2-40B4-BE49-F238E27FC236}">
                <a16:creationId xmlns:a16="http://schemas.microsoft.com/office/drawing/2014/main" id="{DD5E344C-2D4B-FDA3-B252-9CA9CDC05210}"/>
              </a:ext>
            </a:extLst>
          </p:cNvPr>
          <p:cNvSpPr/>
          <p:nvPr/>
        </p:nvSpPr>
        <p:spPr>
          <a:xfrm>
            <a:off x="2153933" y="4001247"/>
            <a:ext cx="522204" cy="348329"/>
          </a:xfrm>
          <a:prstGeom prst="leftRightArrow">
            <a:avLst/>
          </a:prstGeom>
          <a:solidFill>
            <a:srgbClr val="3F515E"/>
          </a:solidFill>
          <a:ln>
            <a:solidFill>
              <a:srgbClr val="697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 : double flèche horizontale 33">
            <a:extLst>
              <a:ext uri="{FF2B5EF4-FFF2-40B4-BE49-F238E27FC236}">
                <a16:creationId xmlns:a16="http://schemas.microsoft.com/office/drawing/2014/main" id="{307C8023-536E-A31B-65C4-5BDFF37AFC34}"/>
              </a:ext>
            </a:extLst>
          </p:cNvPr>
          <p:cNvSpPr/>
          <p:nvPr/>
        </p:nvSpPr>
        <p:spPr>
          <a:xfrm>
            <a:off x="8993659" y="4001247"/>
            <a:ext cx="522204" cy="348329"/>
          </a:xfrm>
          <a:prstGeom prst="leftRightArrow">
            <a:avLst/>
          </a:prstGeom>
          <a:solidFill>
            <a:srgbClr val="697A88"/>
          </a:solidFill>
          <a:ln>
            <a:solidFill>
              <a:srgbClr val="697A8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1257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A6B596-1A96-35E8-8488-FE97D76EE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43445"/>
            <a:ext cx="10870097" cy="1325563"/>
          </a:xfrm>
        </p:spPr>
        <p:txBody>
          <a:bodyPr>
            <a:normAutofit/>
          </a:bodyPr>
          <a:lstStyle/>
          <a:p>
            <a:r>
              <a:rPr lang="fr-CA" sz="3600" dirty="0"/>
              <a:t>Identification des parties prenantes pour cibler les enjeux</a:t>
            </a:r>
            <a:endParaRPr lang="fr-FR" sz="3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7B1B5F6-D4C9-05C9-8333-9975FD56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6B5F8F20-0D34-4778-90E6-4D798D8725CA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  <p:graphicFrame>
        <p:nvGraphicFramePr>
          <p:cNvPr id="8" name="Diagramme 7">
            <a:extLst>
              <a:ext uri="{FF2B5EF4-FFF2-40B4-BE49-F238E27FC236}">
                <a16:creationId xmlns:a16="http://schemas.microsoft.com/office/drawing/2014/main" id="{510BFC99-2BB2-4B55-BFA8-77B52A250A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8065272"/>
              </p:ext>
            </p:extLst>
          </p:nvPr>
        </p:nvGraphicFramePr>
        <p:xfrm>
          <a:off x="1222512" y="1553091"/>
          <a:ext cx="6331226" cy="47170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69DC3B56-2D42-58A1-3527-C892F0900C71}"/>
              </a:ext>
            </a:extLst>
          </p:cNvPr>
          <p:cNvSpPr txBox="1"/>
          <p:nvPr/>
        </p:nvSpPr>
        <p:spPr>
          <a:xfrm>
            <a:off x="8239538" y="1463639"/>
            <a:ext cx="3667540" cy="262134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r>
              <a:rPr lang="fr-CA" sz="1600" b="1" u="sng" dirty="0"/>
              <a:t>Sources: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Étude d’impact du Projet de  de construction d'une usine intégrée de production d'engrais et de méthanol à Bécancour (2019)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Étude d’impact du Projet d'agrandissement du parc de réservoirs de </a:t>
            </a:r>
            <a:r>
              <a:rPr lang="fr-CA" sz="16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Cepsa</a:t>
            </a: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 Chimie à Bécancour (2019)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Étude d’impact du Projet de lieu d’enfouissement et centre de traitement de sols contaminés (2018)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Publications du Grand Conseil de la Nation W8banaki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Discussions avec NLI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Revue médiatique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CA" sz="1600" dirty="0">
                <a:latin typeface="Calibri" panose="020F0502020204030204" pitchFamily="34" charset="0"/>
                <a:cs typeface="Times New Roman" panose="02020603050405020304" pitchFamily="18" charset="0"/>
              </a:rPr>
              <a:t>Etc.</a:t>
            </a:r>
          </a:p>
          <a:p>
            <a:endParaRPr lang="fr-FR" sz="1600" dirty="0"/>
          </a:p>
        </p:txBody>
      </p:sp>
      <p:sp>
        <p:nvSpPr>
          <p:cNvPr id="7" name="Flèche : courbe vers la droite 6">
            <a:extLst>
              <a:ext uri="{FF2B5EF4-FFF2-40B4-BE49-F238E27FC236}">
                <a16:creationId xmlns:a16="http://schemas.microsoft.com/office/drawing/2014/main" id="{765DBC45-0D1F-762A-BDAF-BCC668B715BB}"/>
              </a:ext>
            </a:extLst>
          </p:cNvPr>
          <p:cNvSpPr/>
          <p:nvPr/>
        </p:nvSpPr>
        <p:spPr>
          <a:xfrm flipV="1">
            <a:off x="421160" y="3144643"/>
            <a:ext cx="609195" cy="2464419"/>
          </a:xfrm>
          <a:prstGeom prst="curved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E4EA9971-D3EC-6E28-6384-8D97B104CF2C}"/>
              </a:ext>
            </a:extLst>
          </p:cNvPr>
          <p:cNvCxnSpPr>
            <a:cxnSpLocks/>
          </p:cNvCxnSpPr>
          <p:nvPr/>
        </p:nvCxnSpPr>
        <p:spPr>
          <a:xfrm>
            <a:off x="6949440" y="1992429"/>
            <a:ext cx="8373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ccolade fermante 11">
            <a:extLst>
              <a:ext uri="{FF2B5EF4-FFF2-40B4-BE49-F238E27FC236}">
                <a16:creationId xmlns:a16="http://schemas.microsoft.com/office/drawing/2014/main" id="{43CA8EA6-36B4-BD03-BCEC-0DC311DCB6B8}"/>
              </a:ext>
            </a:extLst>
          </p:cNvPr>
          <p:cNvSpPr/>
          <p:nvPr/>
        </p:nvSpPr>
        <p:spPr>
          <a:xfrm>
            <a:off x="7938051" y="1463638"/>
            <a:ext cx="222355" cy="250196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4981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re 10">
            <a:extLst>
              <a:ext uri="{FF2B5EF4-FFF2-40B4-BE49-F238E27FC236}">
                <a16:creationId xmlns:a16="http://schemas.microsoft.com/office/drawing/2014/main" id="{D40E3B38-D997-202D-6B70-0E69519A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4000" dirty="0"/>
              <a:t>Liste des parties prenantes</a:t>
            </a:r>
            <a:endParaRPr lang="fr-FR" sz="4000" dirty="0"/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785AD5FB-9764-C8D9-357F-76AAD7F793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04418"/>
            <a:ext cx="5181600" cy="4783094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600"/>
              </a:spcAft>
            </a:pPr>
            <a:r>
              <a:rPr lang="fr-CA" sz="2000" b="1" dirty="0"/>
              <a:t>Nation et organismes autochtones</a:t>
            </a:r>
          </a:p>
          <a:p>
            <a:pPr lvl="1">
              <a:spcBef>
                <a:spcPts val="600"/>
              </a:spcBef>
            </a:pPr>
            <a:r>
              <a:rPr lang="fr-CA" sz="1800" dirty="0"/>
              <a:t>Grand Conseil de la Nation Waban-Aki</a:t>
            </a:r>
          </a:p>
          <a:p>
            <a:pPr lvl="1"/>
            <a:r>
              <a:rPr lang="fr-CA" sz="1800" dirty="0"/>
              <a:t>Ndakina</a:t>
            </a:r>
          </a:p>
          <a:p>
            <a:pPr lvl="1"/>
            <a:r>
              <a:rPr lang="fr-CA" sz="1800" dirty="0"/>
              <a:t>Bureau environnement et terre de Wôlinak</a:t>
            </a:r>
          </a:p>
          <a:p>
            <a:pPr lvl="1"/>
            <a:r>
              <a:rPr lang="fr-CA" sz="1800" dirty="0"/>
              <a:t>Communauté de Wôlinak</a:t>
            </a:r>
          </a:p>
          <a:p>
            <a:pPr marL="609585" lvl="1" indent="0">
              <a:buNone/>
            </a:pPr>
            <a:endParaRPr lang="fr-CA" sz="1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sz="2000" b="1" dirty="0"/>
              <a:t>Instances municipales et régionales</a:t>
            </a:r>
          </a:p>
          <a:p>
            <a:pPr marL="838185" lvl="2" indent="-228600" defTabSz="889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1800" dirty="0"/>
              <a:t>Ville et MRC de Bécancour </a:t>
            </a:r>
          </a:p>
          <a:p>
            <a:pPr marL="838185" lvl="2" indent="-228600" defTabSz="889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1800" dirty="0"/>
              <a:t>Villes: Trois-Rivières, Nicolet, Yamaska,  Shawinigan</a:t>
            </a:r>
          </a:p>
          <a:p>
            <a:pPr marL="838185" lvl="2" indent="-228600" defTabSz="889000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CA" sz="1800" dirty="0"/>
              <a:t>Société du parc industriel et portuaire de Bécancour (SPIPB)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CA" sz="2000" b="1" dirty="0"/>
              <a:t>Régulateurs</a:t>
            </a:r>
          </a:p>
          <a:p>
            <a:pPr lvl="1">
              <a:spcBef>
                <a:spcPts val="600"/>
              </a:spcBef>
            </a:pPr>
            <a:r>
              <a:rPr lang="fr-CA" sz="1800" dirty="0"/>
              <a:t>MELCCFP</a:t>
            </a:r>
          </a:p>
          <a:p>
            <a:pPr lvl="1"/>
            <a:r>
              <a:rPr lang="fr-CA" sz="1800" dirty="0"/>
              <a:t>MERN</a:t>
            </a:r>
          </a:p>
          <a:p>
            <a:pPr lvl="1"/>
            <a:r>
              <a:rPr lang="fr-CA" sz="1800" dirty="0"/>
              <a:t>MFFP</a:t>
            </a:r>
          </a:p>
          <a:p>
            <a:r>
              <a:rPr lang="fr-CA" sz="2000" b="1" dirty="0"/>
              <a:t>Médias</a:t>
            </a:r>
          </a:p>
          <a:p>
            <a:pPr marL="838185" lvl="2" indent="-228600" defTabSz="889000">
              <a:lnSpc>
                <a:spcPct val="110000"/>
              </a:lnSpc>
              <a:spcBef>
                <a:spcPts val="600"/>
              </a:spcBef>
              <a:spcAft>
                <a:spcPct val="15000"/>
              </a:spcAft>
            </a:pPr>
            <a:r>
              <a:rPr lang="fr-CA" sz="1800" dirty="0"/>
              <a:t>Le Nouvelliste</a:t>
            </a:r>
          </a:p>
          <a:p>
            <a:pPr marL="838185" lvl="2" indent="-228600" defTabSz="8890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800" dirty="0"/>
              <a:t>Le Courrier Sud</a:t>
            </a:r>
          </a:p>
          <a:p>
            <a:pPr marL="838185" lvl="2" indent="-228600" defTabSz="8890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800" dirty="0"/>
              <a:t>Radio CKBN 90.5</a:t>
            </a:r>
            <a:endParaRPr lang="fr-FR" sz="1500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CED9D3FE-35B7-3019-73B7-DFC9F9CF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79512"/>
            <a:ext cx="5181600" cy="4462155"/>
          </a:xfrm>
        </p:spPr>
        <p:txBody>
          <a:bodyPr>
            <a:normAutofit fontScale="70000" lnSpcReduction="20000"/>
          </a:bodyPr>
          <a:lstStyle/>
          <a:p>
            <a:r>
              <a:rPr lang="fr-CA" sz="2000" b="1" dirty="0"/>
              <a:t>Groupes d’intérêts spéciaux</a:t>
            </a:r>
          </a:p>
          <a:p>
            <a:pPr marL="838185" lvl="2" indent="-228600" defTabSz="889000">
              <a:lnSpc>
                <a:spcPct val="120000"/>
              </a:lnSpc>
              <a:spcBef>
                <a:spcPts val="600"/>
              </a:spcBef>
              <a:spcAft>
                <a:spcPct val="15000"/>
              </a:spcAft>
            </a:pPr>
            <a:r>
              <a:rPr lang="fr-CA" sz="1900" dirty="0"/>
              <a:t>Recours Collectif Nemaska </a:t>
            </a:r>
          </a:p>
          <a:p>
            <a:pPr marL="838185" lvl="2" indent="-228600" defTabSz="8890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Chambre de commerce et d’industrie du Cœur-du-Québec (CCICQ)</a:t>
            </a:r>
          </a:p>
          <a:p>
            <a:pPr marL="838185" lvl="2" indent="-228600" defTabSz="8890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Comité mixte municipal industriel (CMMI) de Bécancour </a:t>
            </a:r>
          </a:p>
          <a:p>
            <a:pPr marL="838185" lvl="2" indent="-228600" defTabSz="8890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Comité des entreprises du parc industriel et portuaire de Bécancour (CEOP)</a:t>
            </a:r>
          </a:p>
          <a:p>
            <a:pPr marL="838185" lvl="2" indent="-228600" defTabSz="889000">
              <a:lnSpc>
                <a:spcPct val="12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Zone d’innovation Bécancour - Trois-Rivières (ZIBTR)</a:t>
            </a:r>
            <a:endParaRPr lang="fr-CA" sz="1600" dirty="0"/>
          </a:p>
          <a:p>
            <a:endParaRPr lang="fr-CA" sz="1600" dirty="0"/>
          </a:p>
          <a:p>
            <a:r>
              <a:rPr lang="fr-CA" sz="2000" b="1" dirty="0"/>
              <a:t>Groupes environnementaux</a:t>
            </a:r>
          </a:p>
          <a:p>
            <a:pPr marL="838185" lvl="2" indent="-228600" defTabSz="889000">
              <a:lnSpc>
                <a:spcPct val="110000"/>
              </a:lnSpc>
              <a:spcBef>
                <a:spcPts val="600"/>
              </a:spcBef>
              <a:spcAft>
                <a:spcPct val="15000"/>
              </a:spcAft>
            </a:pPr>
            <a:r>
              <a:rPr lang="fr-CA" sz="1900" dirty="0"/>
              <a:t>Conseil régional de l’environnement du Centre-du-Québec (CRECQ) </a:t>
            </a:r>
          </a:p>
          <a:p>
            <a:pPr marL="838185" lvl="2" indent="-228600" defTabSz="8890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Groupe de concertation des bassins versants de la zone Bécancour (GROBEC)</a:t>
            </a:r>
          </a:p>
          <a:p>
            <a:pPr marL="838185" lvl="2" indent="-228600" defTabSz="8890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fr-CA" sz="1900" dirty="0"/>
              <a:t>Canards Illimités</a:t>
            </a:r>
            <a:endParaRPr lang="fr-CA" sz="1600" dirty="0"/>
          </a:p>
          <a:p>
            <a:endParaRPr lang="fr-FR" sz="1600" dirty="0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B49C9782-C784-10F2-C0EC-5A2C651CF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F8EB4346-56BE-4AD5-BDA3-89CDF6E4C685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1717417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2548210D-38D7-7768-812F-D3E74BE97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555615"/>
            <a:ext cx="5157787" cy="629247"/>
          </a:xfrm>
          <a:solidFill>
            <a:schemeClr val="tx2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fr-CA" sz="2000">
                <a:solidFill>
                  <a:schemeClr val="bg1"/>
                </a:solidFill>
              </a:rPr>
              <a:t>Enjeux (liste finale)</a:t>
            </a:r>
            <a:endParaRPr lang="fr-FR" sz="2000">
              <a:solidFill>
                <a:schemeClr val="bg1"/>
              </a:solidFill>
            </a:endParaRP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4F7CE4E7-B870-DEBB-C7AB-01820D2E9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607" y="1184862"/>
            <a:ext cx="5157787" cy="5171490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marL="342900" indent="-342900">
              <a:lnSpc>
                <a:spcPct val="107000"/>
              </a:lnSpc>
              <a:spcBef>
                <a:spcPts val="600"/>
              </a:spcBef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Gestion des résidus de procédés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Augmentation de la circulation routière et ferroviaire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F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Changements climatiques</a:t>
            </a: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Protection des eaux souterraines, des milieux humides et hydriques 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 vie des résidents de la zone d’étude</a:t>
            </a: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Sécurité publique</a:t>
            </a: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Attentes socio-économiques</a:t>
            </a: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Droits de la Nation W8banaki</a:t>
            </a:r>
            <a:endParaRPr lang="fr-FR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Clr>
                <a:srgbClr val="E84B37"/>
              </a:buClr>
              <a:buFont typeface="+mj-lt"/>
              <a:buAutoNum type="arabicPeriod"/>
            </a:pPr>
            <a:r>
              <a:rPr lang="fr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Biodiversité</a:t>
            </a:r>
          </a:p>
          <a:p>
            <a:endParaRPr lang="fr-FR" sz="1800" dirty="0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5278CCC-A628-BEF3-A063-A883609675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5" y="545105"/>
            <a:ext cx="5381620" cy="611663"/>
          </a:xfrm>
          <a:solidFill>
            <a:schemeClr val="tx2"/>
          </a:solidFill>
        </p:spPr>
        <p:txBody>
          <a:bodyPr anchor="ctr" anchorCtr="0">
            <a:normAutofit/>
          </a:bodyPr>
          <a:lstStyle/>
          <a:p>
            <a:pPr algn="ctr"/>
            <a:r>
              <a:rPr lang="fr-CA" sz="2000" dirty="0">
                <a:solidFill>
                  <a:schemeClr val="bg1"/>
                </a:solidFill>
              </a:rPr>
              <a:t>Composantes valorisées de l’environnement (CVE)</a:t>
            </a:r>
            <a:endParaRPr lang="fr-FR" sz="2000" dirty="0">
              <a:solidFill>
                <a:schemeClr val="bg1"/>
              </a:solidFill>
            </a:endParaRP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71B4D51F-1A01-7AA8-2C47-60198DB49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9022" y="1167278"/>
            <a:ext cx="5381620" cy="5171490"/>
          </a:xfrm>
          <a:ln>
            <a:solidFill>
              <a:schemeClr val="tx2"/>
            </a:solidFill>
          </a:ln>
        </p:spPr>
        <p:txBody>
          <a:bodyPr>
            <a:normAutofit fontScale="25000" lnSpcReduction="20000"/>
          </a:bodyPr>
          <a:lstStyle/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endParaRPr lang="fr-CA" sz="4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68000" indent="-514350">
              <a:spcBef>
                <a:spcPts val="600"/>
              </a:spcBef>
              <a:buClr>
                <a:srgbClr val="E84B37"/>
              </a:buClr>
              <a:buFont typeface="+mj-lt"/>
              <a:buAutoNum type="arabicPeriod"/>
            </a:pPr>
            <a:r>
              <a:rPr lang="fr-CA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Économie circulaire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CA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Environnement sonore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Gaz à effet de serre (GES)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des sols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des eaux de surface et souterraines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Milieux humides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 l’air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 vie et santé publique allochtone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Qualité de vie et santé publique autochtone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Utilisation du territoire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Paysage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Santé et sécurité des travailleurs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Économie régionale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Niveau de vie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Espèces fauniques et floristiques d’importance culturelle</a:t>
            </a:r>
          </a:p>
          <a:p>
            <a:pPr marL="514350" indent="-514350">
              <a:buClr>
                <a:srgbClr val="E84B37"/>
              </a:buClr>
              <a:buFont typeface="+mj-lt"/>
              <a:buAutoNum type="arabicPeriod"/>
            </a:pPr>
            <a:r>
              <a:rPr lang="fr-FR" sz="5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Faune terrestre et aquatique</a:t>
            </a:r>
          </a:p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2F98D74-A712-4458-4759-D9A73ACE0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© Hatch, </a:t>
            </a:r>
            <a:fld id="{ADA71B41-52C2-472F-853B-418429B2E341}" type="datetimeyyyy">
              <a:rPr lang="en-US" smtClean="0"/>
              <a:pPr/>
              <a:t>2023</a:t>
            </a:fld>
            <a:r>
              <a:rPr lang="en-US"/>
              <a:t>. Tous droits réservés.</a:t>
            </a:r>
          </a:p>
        </p:txBody>
      </p:sp>
    </p:spTree>
    <p:extLst>
      <p:ext uri="{BB962C8B-B14F-4D97-AF65-F5344CB8AC3E}">
        <p14:creationId xmlns:p14="http://schemas.microsoft.com/office/powerpoint/2010/main" val="31561096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coloursTheme">
  <a:themeElements>
    <a:clrScheme name="Custom 2">
      <a:dk1>
        <a:sysClr val="windowText" lastClr="000000"/>
      </a:dk1>
      <a:lt1>
        <a:sysClr val="window" lastClr="FFFFFF"/>
      </a:lt1>
      <a:dk2>
        <a:srgbClr val="425563"/>
      </a:dk2>
      <a:lt2>
        <a:srgbClr val="E7E6E6"/>
      </a:lt2>
      <a:accent1>
        <a:srgbClr val="E84B37"/>
      </a:accent1>
      <a:accent2>
        <a:srgbClr val="425563"/>
      </a:accent2>
      <a:accent3>
        <a:srgbClr val="A5A5A5"/>
      </a:accent3>
      <a:accent4>
        <a:srgbClr val="E1E000"/>
      </a:accent4>
      <a:accent5>
        <a:srgbClr val="595959"/>
      </a:accent5>
      <a:accent6>
        <a:srgbClr val="F5AFA5"/>
      </a:accent6>
      <a:hlink>
        <a:srgbClr val="5F7A8F"/>
      </a:hlink>
      <a:folHlink>
        <a:srgbClr val="0563C1"/>
      </a:folHlink>
    </a:clrScheme>
    <a:fontScheme name="Custom 1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sz="16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-HATCH_FR1" id="{D5A04002-18F2-430E-B548-D2C081B532B8}" vid="{3CA862D9-C7F4-4DDE-A94C-ABB72DBFE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1F2B53F8D2C840BA99C03A614DDFB8" ma:contentTypeVersion="13" ma:contentTypeDescription="Crée un document." ma:contentTypeScope="" ma:versionID="a48502b66e43abfb4820c69dbcd5418b">
  <xsd:schema xmlns:xsd="http://www.w3.org/2001/XMLSchema" xmlns:xs="http://www.w3.org/2001/XMLSchema" xmlns:p="http://schemas.microsoft.com/office/2006/metadata/properties" xmlns:ns2="aeba2b23-7c2d-4ab3-a43f-eb8321a3c470" xmlns:ns3="590a161d-3eb9-42a7-82dd-c5408ef0f820" targetNamespace="http://schemas.microsoft.com/office/2006/metadata/properties" ma:root="true" ma:fieldsID="fb4d5106219e8b3e5a4f96ad7f7e8279" ns2:_="" ns3:_="">
    <xsd:import namespace="aeba2b23-7c2d-4ab3-a43f-eb8321a3c470"/>
    <xsd:import namespace="590a161d-3eb9-42a7-82dd-c5408ef0f8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ba2b23-7c2d-4ab3-a43f-eb8321a3c4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Balises d’images" ma:readOnly="false" ma:fieldId="{5cf76f15-5ced-4ddc-b409-7134ff3c332f}" ma:taxonomyMulti="true" ma:sspId="14b1f2f6-9f48-4433-9b13-82e2cb12a0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a161d-3eb9-42a7-82dd-c5408ef0f8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ece32bb5-11c2-4117-8856-b8f086ac350b}" ma:internalName="TaxCatchAll" ma:showField="CatchAllData" ma:web="590a161d-3eb9-42a7-82dd-c5408ef0f8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0a161d-3eb9-42a7-82dd-c5408ef0f820" xsi:nil="true"/>
    <lcf76f155ced4ddcb4097134ff3c332f xmlns="aeba2b23-7c2d-4ab3-a43f-eb8321a3c47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CB3F3CA-7D4B-4F0F-A7A0-B03B6DB6DC49}"/>
</file>

<file path=customXml/itemProps2.xml><?xml version="1.0" encoding="utf-8"?>
<ds:datastoreItem xmlns:ds="http://schemas.openxmlformats.org/officeDocument/2006/customXml" ds:itemID="{89FBDC5B-6C1F-45E7-8AC4-19149479B9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F5CC8AD-B65D-4D5D-88D5-A36DDF64733D}">
  <ds:schemaRefs>
    <ds:schemaRef ds:uri="5ab0b7ba-44c7-4471-b6ae-6412d06bc033"/>
    <ds:schemaRef ds:uri="http://schemas.microsoft.com/office/2006/metadata/properties"/>
    <ds:schemaRef ds:uri="http://schemas.microsoft.com/office/infopath/2007/PartnerControls"/>
    <ds:schemaRef ds:uri="http://purl.org/dc/elements/1.1/"/>
    <ds:schemaRef ds:uri="b0c65f3b-92c1-43ae-b269-a186aa7a014a"/>
    <ds:schemaRef ds:uri="http://schemas.openxmlformats.org/package/2006/metadata/core-properties"/>
    <ds:schemaRef ds:uri="1eedee71-dd16-41b5-af56-5c0e3e643f5a"/>
    <ds:schemaRef ds:uri="http://purl.org/dc/terms/"/>
    <ds:schemaRef ds:uri="0f95dec3-06c1-4058-8085-a34c5bff2950"/>
    <ds:schemaRef ds:uri="c01597e6-ba37-4dc9-b188-fbcf581ec529"/>
    <ds:schemaRef ds:uri="http://schemas.microsoft.com/office/2006/documentManagement/types"/>
    <ds:schemaRef ds:uri="d5ab543a-0e87-4f3c-a36a-af068c303bc8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M-HATCH_FR1</Template>
  <TotalTime>197</TotalTime>
  <Words>1888</Words>
  <Application>Microsoft Office PowerPoint</Application>
  <PresentationFormat>Grand écran</PresentationFormat>
  <Paragraphs>306</Paragraphs>
  <Slides>22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Courier New</vt:lpstr>
      <vt:lpstr>Source Sans Pro</vt:lpstr>
      <vt:lpstr>Source Sans Pro Light</vt:lpstr>
      <vt:lpstr>coloursTheme</vt:lpstr>
      <vt:lpstr>Projet Nemaska Lithium Inc. Évaluation environnementale et sociale par enjeux</vt:lpstr>
      <vt:lpstr>Introduction</vt:lpstr>
      <vt:lpstr>Plan de la présentation</vt:lpstr>
      <vt:lpstr>Comprendre le contexte pour saisir les opportunités</vt:lpstr>
      <vt:lpstr>Défis </vt:lpstr>
      <vt:lpstr>Démarche rigoureuse et planifiée</vt:lpstr>
      <vt:lpstr>Identification des parties prenantes pour cibler les enjeux</vt:lpstr>
      <vt:lpstr>Liste des parties prenantes</vt:lpstr>
      <vt:lpstr>Présentation PowerPoint</vt:lpstr>
      <vt:lpstr>Défis rencontrés pour définir les enjeux et CVE</vt:lpstr>
      <vt:lpstr>Présentation PowerPoint</vt:lpstr>
      <vt:lpstr>Laisser place aux discussions et à la formation</vt:lpstr>
      <vt:lpstr>Interactions entre les sources d’impact et les CVE</vt:lpstr>
      <vt:lpstr>Matrice d’évaluation des impacts</vt:lpstr>
      <vt:lpstr>Matrice des mesures d’atténuation</vt:lpstr>
      <vt:lpstr>Site de la future usine de Nemaska Lithium</vt:lpstr>
      <vt:lpstr>Analyser - Principaux impacts</vt:lpstr>
      <vt:lpstr>Analyser - Principaux impacts</vt:lpstr>
      <vt:lpstr>Société du Parc industriel et portuaire de Bécancour</vt:lpstr>
      <vt:lpstr>Analyser – Effets cumulatifs – Choix des CVE</vt:lpstr>
      <vt:lpstr>Leçons apprises</vt:lpstr>
      <vt:lpstr>Merci de votre attention</vt:lpstr>
    </vt:vector>
  </TitlesOfParts>
  <Company>Hatch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Étude d’impact volontaire - Nemaska Lithium Inc.</dc:title>
  <dc:creator>Dontigny, Julie</dc:creator>
  <cp:lastModifiedBy>Gagnon, Benoit (ENV)</cp:lastModifiedBy>
  <cp:revision>2</cp:revision>
  <dcterms:created xsi:type="dcterms:W3CDTF">2023-03-15T16:04:01Z</dcterms:created>
  <dcterms:modified xsi:type="dcterms:W3CDTF">2023-03-30T10:22:52Z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0x010100691F2B53F8D2C840BA99C03A614DDFB8</vt:lpwstr>
  </property>
  <property fmtid="{D5CDD505-2E9C-101B-9397-08002B2CF9AE}" pid="3" name="MediaServiceImageTags">
    <vt:lpwstr/>
  </property>
</Properties>
</file>