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34"/>
  </p:notesMasterIdLst>
  <p:handoutMasterIdLst>
    <p:handoutMasterId r:id="rId35"/>
  </p:handoutMasterIdLst>
  <p:sldIdLst>
    <p:sldId id="266" r:id="rId5"/>
    <p:sldId id="268" r:id="rId6"/>
    <p:sldId id="287" r:id="rId7"/>
    <p:sldId id="293" r:id="rId8"/>
    <p:sldId id="288" r:id="rId9"/>
    <p:sldId id="289" r:id="rId10"/>
    <p:sldId id="292" r:id="rId11"/>
    <p:sldId id="294" r:id="rId12"/>
    <p:sldId id="462" r:id="rId13"/>
    <p:sldId id="463" r:id="rId14"/>
    <p:sldId id="286" r:id="rId15"/>
    <p:sldId id="464" r:id="rId16"/>
    <p:sldId id="465" r:id="rId17"/>
    <p:sldId id="271" r:id="rId18"/>
    <p:sldId id="269" r:id="rId19"/>
    <p:sldId id="278" r:id="rId20"/>
    <p:sldId id="453" r:id="rId21"/>
    <p:sldId id="436" r:id="rId22"/>
    <p:sldId id="437" r:id="rId23"/>
    <p:sldId id="456" r:id="rId24"/>
    <p:sldId id="457" r:id="rId25"/>
    <p:sldId id="459" r:id="rId26"/>
    <p:sldId id="461" r:id="rId27"/>
    <p:sldId id="458" r:id="rId28"/>
    <p:sldId id="270" r:id="rId29"/>
    <p:sldId id="284" r:id="rId30"/>
    <p:sldId id="285" r:id="rId31"/>
    <p:sldId id="281" r:id="rId32"/>
    <p:sldId id="267" r:id="rId33"/>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userDrawn="1">
          <p15:clr>
            <a:srgbClr val="A4A3A4"/>
          </p15:clr>
        </p15:guide>
        <p15:guide id="2" orient="horz" pos="3871" userDrawn="1">
          <p15:clr>
            <a:srgbClr val="A4A3A4"/>
          </p15:clr>
        </p15:guide>
        <p15:guide id="3" pos="3840" userDrawn="1">
          <p15:clr>
            <a:srgbClr val="A4A3A4"/>
          </p15:clr>
        </p15:guide>
        <p15:guide id="4" pos="413" userDrawn="1">
          <p15:clr>
            <a:srgbClr val="A4A3A4"/>
          </p15:clr>
        </p15:guide>
        <p15:guide id="5" pos="73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6687"/>
    <a:srgbClr val="006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9034" autoAdjust="0"/>
  </p:normalViewPr>
  <p:slideViewPr>
    <p:cSldViewPr>
      <p:cViewPr varScale="1">
        <p:scale>
          <a:sx n="100" d="100"/>
          <a:sy n="100" d="100"/>
        </p:scale>
        <p:origin x="1040" y="160"/>
      </p:cViewPr>
      <p:guideLst>
        <p:guide orient="horz" pos="1013"/>
        <p:guide orient="horz" pos="3871"/>
        <p:guide pos="3840"/>
        <p:guide pos="413"/>
        <p:guide pos="7331"/>
      </p:guideLst>
    </p:cSldViewPr>
  </p:slideViewPr>
  <p:notesTextViewPr>
    <p:cViewPr>
      <p:scale>
        <a:sx n="100" d="100"/>
        <a:sy n="100" d="100"/>
      </p:scale>
      <p:origin x="0" y="0"/>
    </p:cViewPr>
  </p:notesTextViewPr>
  <p:notesViewPr>
    <p:cSldViewPr>
      <p:cViewPr varScale="1">
        <p:scale>
          <a:sx n="51" d="100"/>
          <a:sy n="51" d="100"/>
        </p:scale>
        <p:origin x="262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ltGray">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bwMode="ltGray">
          <a:xfrm>
            <a:off x="3884613" y="0"/>
            <a:ext cx="2971800" cy="458788"/>
          </a:xfrm>
          <a:prstGeom prst="rect">
            <a:avLst/>
          </a:prstGeom>
        </p:spPr>
        <p:txBody>
          <a:bodyPr vert="horz" lIns="91440" tIns="45720" rIns="91440" bIns="45720" rtlCol="0"/>
          <a:lstStyle>
            <a:lvl1pPr algn="r">
              <a:defRPr sz="1200"/>
            </a:lvl1pPr>
          </a:lstStyle>
          <a:p>
            <a:fld id="{9034FE98-4F6A-4D96-BD60-AABEEFCBF695}" type="datetimeFigureOut">
              <a:rPr lang="nl-NL" smtClean="0"/>
              <a:t>30-03-2023</a:t>
            </a:fld>
            <a:endParaRPr lang="nl-NL" dirty="0"/>
          </a:p>
        </p:txBody>
      </p:sp>
      <p:sp>
        <p:nvSpPr>
          <p:cNvPr id="4" name="Tijdelijke aanduiding voor voettekst 3"/>
          <p:cNvSpPr>
            <a:spLocks noGrp="1"/>
          </p:cNvSpPr>
          <p:nvPr>
            <p:ph type="ftr" sz="quarter" idx="2"/>
          </p:nvPr>
        </p:nvSpPr>
        <p:spPr bwMode="ltGray">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bwMode="ltGray">
          <a:xfrm>
            <a:off x="3884613" y="8685213"/>
            <a:ext cx="2971800" cy="458787"/>
          </a:xfrm>
          <a:prstGeom prst="rect">
            <a:avLst/>
          </a:prstGeom>
        </p:spPr>
        <p:txBody>
          <a:bodyPr vert="horz" lIns="91440" tIns="45720" rIns="91440" bIns="45720" rtlCol="0" anchor="b"/>
          <a:lstStyle>
            <a:lvl1pPr algn="r">
              <a:defRPr sz="1200"/>
            </a:lvl1pPr>
          </a:lstStyle>
          <a:p>
            <a:fld id="{A1270F91-5D38-44A5-8F32-3133FF7814F9}" type="slidenum">
              <a:rPr lang="nl-NL" smtClean="0"/>
              <a:t>‹n°›</a:t>
            </a:fld>
            <a:endParaRPr lang="nl-NL" dirty="0"/>
          </a:p>
        </p:txBody>
      </p:sp>
    </p:spTree>
    <p:extLst>
      <p:ext uri="{BB962C8B-B14F-4D97-AF65-F5344CB8AC3E}">
        <p14:creationId xmlns:p14="http://schemas.microsoft.com/office/powerpoint/2010/main" val="132911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30-03-2023</a:t>
            </a:fld>
            <a:endParaRPr lang="nl-NL" dirty="0"/>
          </a:p>
        </p:txBody>
      </p:sp>
      <p:sp>
        <p:nvSpPr>
          <p:cNvPr id="4" name="Tijdelijke aanduiding voor dia-afbeelding 3"/>
          <p:cNvSpPr>
            <a:spLocks noGrp="1" noRot="1" noChangeAspect="1"/>
          </p:cNvSpPr>
          <p:nvPr>
            <p:ph type="sldImg" idx="2"/>
          </p:nvPr>
        </p:nvSpPr>
        <p:spPr bwMode="gray">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bwMode="gray">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247500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Prise de </a:t>
            </a:r>
            <a:r>
              <a:rPr lang="nl-NL" dirty="0" err="1"/>
              <a:t>décision</a:t>
            </a:r>
            <a:r>
              <a:rPr lang="nl-NL" dirty="0"/>
              <a:t> </a:t>
            </a:r>
            <a:r>
              <a:rPr lang="nl-NL" dirty="0" err="1"/>
              <a:t>tout</a:t>
            </a:r>
            <a:r>
              <a:rPr lang="nl-NL" dirty="0"/>
              <a:t> au long du </a:t>
            </a:r>
            <a:r>
              <a:rPr lang="nl-NL" dirty="0" err="1"/>
              <a:t>processus</a:t>
            </a:r>
            <a:r>
              <a:rPr lang="nl-NL" dirty="0"/>
              <a:t>: Tri, </a:t>
            </a:r>
            <a:r>
              <a:rPr lang="nl-NL" dirty="0" err="1"/>
              <a:t>cadrage</a:t>
            </a:r>
            <a:r>
              <a:rPr lang="nl-NL" dirty="0"/>
              <a:t>, examen, </a:t>
            </a:r>
            <a:r>
              <a:rPr lang="nl-NL" dirty="0" err="1"/>
              <a:t>décision</a:t>
            </a:r>
            <a:r>
              <a:rPr lang="nl-NL" dirty="0"/>
              <a:t> </a:t>
            </a:r>
            <a:r>
              <a:rPr lang="nl-NL" dirty="0" err="1"/>
              <a:t>sur</a:t>
            </a:r>
            <a:r>
              <a:rPr lang="nl-NL" dirty="0"/>
              <a:t> </a:t>
            </a:r>
            <a:r>
              <a:rPr lang="nl-NL" dirty="0" err="1"/>
              <a:t>le</a:t>
            </a:r>
            <a:r>
              <a:rPr lang="nl-NL" dirty="0"/>
              <a:t> </a:t>
            </a:r>
            <a:r>
              <a:rPr lang="nl-NL" dirty="0" err="1"/>
              <a:t>projet</a:t>
            </a:r>
            <a:endParaRPr lang="nl-NL" dirty="0"/>
          </a:p>
          <a:p>
            <a:endParaRPr lang="nl-NL" dirty="0"/>
          </a:p>
          <a:p>
            <a:r>
              <a:rPr lang="nl-NL" dirty="0" err="1"/>
              <a:t>D’autres</a:t>
            </a:r>
            <a:r>
              <a:rPr lang="nl-NL" dirty="0"/>
              <a:t> ?</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417639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Ces autorités doivent répondre en temps utile si elles souhaitent </a:t>
            </a:r>
            <a:r>
              <a:rPr lang="fr-FR" dirty="0" err="1">
                <a:solidFill>
                  <a:schemeClr val="tx1"/>
                </a:solidFill>
              </a:rPr>
              <a:t>parti-ciper</a:t>
            </a:r>
            <a:r>
              <a:rPr lang="fr-FR" dirty="0">
                <a:solidFill>
                  <a:schemeClr val="tx1"/>
                </a:solidFill>
              </a:rPr>
              <a:t> au processus.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Pour les signataires de la convention d’Espoo, lorsque deux pays ne parviennent pas à se mettre d’accord sur la nécessité d’une EIES, la question peut être jugée par une commission d’enquête.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Déterminer si l’EIES est nécessaire est complexe si les pays ne partagent pas la même liste de projets qui nécessitent une EIES. L'établissement préalable d'une liste peut atténuer ce problème. La convention d'</a:t>
            </a:r>
            <a:r>
              <a:rPr lang="fr-FR" dirty="0" err="1">
                <a:solidFill>
                  <a:schemeClr val="tx1"/>
                </a:solidFill>
              </a:rPr>
              <a:t>Es-poo</a:t>
            </a:r>
            <a:r>
              <a:rPr lang="fr-FR" dirty="0">
                <a:solidFill>
                  <a:schemeClr val="tx1"/>
                </a:solidFill>
              </a:rPr>
              <a:t> comprend une annexe contenant une liste de projets ayant des impacts transfrontaliers pour </a:t>
            </a:r>
            <a:r>
              <a:rPr lang="fr-FR" dirty="0" err="1">
                <a:solidFill>
                  <a:schemeClr val="tx1"/>
                </a:solidFill>
              </a:rPr>
              <a:t>les-quels</a:t>
            </a:r>
            <a:r>
              <a:rPr lang="fr-FR" dirty="0">
                <a:solidFill>
                  <a:schemeClr val="tx1"/>
                </a:solidFill>
              </a:rPr>
              <a:t> une EIES transfrontalière est obligatoire.</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171553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37200" lvl="1" indent="-457200"/>
            <a:r>
              <a:rPr lang="fr-FR" dirty="0">
                <a:solidFill>
                  <a:schemeClr val="tx1"/>
                </a:solidFill>
              </a:rPr>
              <a:t>Pour les projets de type 2, une autorité conjointe </a:t>
            </a:r>
            <a:r>
              <a:rPr lang="fr-FR" dirty="0" err="1">
                <a:solidFill>
                  <a:schemeClr val="tx1"/>
                </a:solidFill>
              </a:rPr>
              <a:t>pourpeut</a:t>
            </a:r>
            <a:r>
              <a:rPr lang="fr-FR" dirty="0">
                <a:solidFill>
                  <a:schemeClr val="tx1"/>
                </a:solidFill>
              </a:rPr>
              <a:t> être mise en place.  </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221241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À ce sujet, la convention d’Espoo permet aux États d’appliquer des mesures plus strictes dans leur propre juridiction.</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73540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gaat nu naar volgende deel…</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369343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246211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buFont typeface="Arial" panose="020B0604020202020204" pitchFamily="34" charset="0"/>
              <a:buChar char="•"/>
            </a:pPr>
            <a:r>
              <a:rPr lang="nl-NL" dirty="0">
                <a:solidFill>
                  <a:schemeClr val="tx1"/>
                </a:solidFill>
              </a:rPr>
              <a:t>Mise en </a:t>
            </a:r>
            <a:r>
              <a:rPr lang="nl-NL" dirty="0" err="1">
                <a:solidFill>
                  <a:schemeClr val="tx1"/>
                </a:solidFill>
              </a:rPr>
              <a:t>place</a:t>
            </a:r>
            <a:r>
              <a:rPr lang="nl-NL" dirty="0">
                <a:solidFill>
                  <a:schemeClr val="tx1"/>
                </a:solidFill>
              </a:rPr>
              <a:t> des </a:t>
            </a:r>
            <a:r>
              <a:rPr lang="nl-NL" dirty="0" err="1">
                <a:solidFill>
                  <a:schemeClr val="tx1"/>
                </a:solidFill>
              </a:rPr>
              <a:t>accords</a:t>
            </a:r>
            <a:r>
              <a:rPr lang="nl-NL" dirty="0">
                <a:solidFill>
                  <a:schemeClr val="tx1"/>
                </a:solidFill>
              </a:rPr>
              <a:t> de </a:t>
            </a:r>
            <a:r>
              <a:rPr lang="nl-NL" dirty="0" err="1">
                <a:solidFill>
                  <a:schemeClr val="tx1"/>
                </a:solidFill>
              </a:rPr>
              <a:t>communication</a:t>
            </a:r>
            <a:r>
              <a:rPr lang="nl-NL" dirty="0">
                <a:solidFill>
                  <a:schemeClr val="tx1"/>
                </a:solidFill>
              </a:rPr>
              <a:t> et échange </a:t>
            </a:r>
            <a:r>
              <a:rPr lang="nl-NL" dirty="0" err="1">
                <a:solidFill>
                  <a:schemeClr val="tx1"/>
                </a:solidFill>
              </a:rPr>
              <a:t>lors</a:t>
            </a:r>
            <a:r>
              <a:rPr lang="nl-NL" dirty="0">
                <a:solidFill>
                  <a:schemeClr val="tx1"/>
                </a:solidFill>
              </a:rPr>
              <a:t> du </a:t>
            </a:r>
            <a:r>
              <a:rPr lang="nl-NL" dirty="0" err="1">
                <a:solidFill>
                  <a:schemeClr val="tx1"/>
                </a:solidFill>
              </a:rPr>
              <a:t>processus</a:t>
            </a:r>
            <a:r>
              <a:rPr lang="nl-NL" dirty="0">
                <a:solidFill>
                  <a:schemeClr val="tx1"/>
                </a:solidFill>
              </a:rPr>
              <a:t> EESS ;</a:t>
            </a:r>
          </a:p>
          <a:p>
            <a:pPr marL="457200" indent="-457200">
              <a:buFont typeface="Arial" panose="020B0604020202020204" pitchFamily="34" charset="0"/>
              <a:buChar char="•"/>
            </a:pPr>
            <a:r>
              <a:rPr lang="nl-NL" dirty="0" err="1">
                <a:solidFill>
                  <a:schemeClr val="tx1"/>
                </a:solidFill>
              </a:rPr>
              <a:t>Assurer</a:t>
            </a:r>
            <a:r>
              <a:rPr lang="nl-NL" dirty="0">
                <a:solidFill>
                  <a:schemeClr val="tx1"/>
                </a:solidFill>
              </a:rPr>
              <a:t> </a:t>
            </a:r>
            <a:r>
              <a:rPr lang="nl-NL" dirty="0" err="1">
                <a:solidFill>
                  <a:schemeClr val="tx1"/>
                </a:solidFill>
              </a:rPr>
              <a:t>l’acces</a:t>
            </a:r>
            <a:r>
              <a:rPr lang="nl-NL" dirty="0">
                <a:solidFill>
                  <a:schemeClr val="tx1"/>
                </a:solidFill>
              </a:rPr>
              <a:t> </a:t>
            </a:r>
            <a:r>
              <a:rPr lang="nl-NL" dirty="0" err="1">
                <a:solidFill>
                  <a:schemeClr val="tx1"/>
                </a:solidFill>
              </a:rPr>
              <a:t>aux</a:t>
            </a:r>
            <a:r>
              <a:rPr lang="nl-NL" dirty="0">
                <a:solidFill>
                  <a:schemeClr val="tx1"/>
                </a:solidFill>
              </a:rPr>
              <a:t> </a:t>
            </a:r>
            <a:r>
              <a:rPr lang="nl-NL" dirty="0" err="1">
                <a:solidFill>
                  <a:schemeClr val="tx1"/>
                </a:solidFill>
              </a:rPr>
              <a:t>documents</a:t>
            </a:r>
            <a:r>
              <a:rPr lang="nl-NL" dirty="0">
                <a:solidFill>
                  <a:schemeClr val="tx1"/>
                </a:solidFill>
              </a:rPr>
              <a:t>, p.e. en </a:t>
            </a:r>
            <a:r>
              <a:rPr lang="nl-NL" dirty="0" err="1">
                <a:solidFill>
                  <a:schemeClr val="tx1"/>
                </a:solidFill>
              </a:rPr>
              <a:t>utilisant</a:t>
            </a:r>
            <a:r>
              <a:rPr lang="nl-NL" dirty="0">
                <a:solidFill>
                  <a:schemeClr val="tx1"/>
                </a:solidFill>
              </a:rPr>
              <a:t> </a:t>
            </a:r>
            <a:r>
              <a:rPr lang="nl-NL" dirty="0" err="1">
                <a:solidFill>
                  <a:schemeClr val="tx1"/>
                </a:solidFill>
              </a:rPr>
              <a:t>un</a:t>
            </a:r>
            <a:r>
              <a:rPr lang="nl-NL" dirty="0">
                <a:solidFill>
                  <a:schemeClr val="tx1"/>
                </a:solidFill>
              </a:rPr>
              <a:t> site web </a:t>
            </a:r>
            <a:r>
              <a:rPr lang="nl-NL" dirty="0" err="1">
                <a:solidFill>
                  <a:schemeClr val="tx1"/>
                </a:solidFill>
              </a:rPr>
              <a:t>dédié</a:t>
            </a:r>
            <a:r>
              <a:rPr lang="nl-NL" dirty="0">
                <a:solidFill>
                  <a:schemeClr val="tx1"/>
                </a:solidFill>
              </a:rPr>
              <a:t> au </a:t>
            </a:r>
            <a:r>
              <a:rPr lang="nl-NL" dirty="0" err="1">
                <a:solidFill>
                  <a:schemeClr val="tx1"/>
                </a:solidFill>
              </a:rPr>
              <a:t>programme</a:t>
            </a:r>
            <a:r>
              <a:rPr lang="nl-NL" dirty="0">
                <a:solidFill>
                  <a:schemeClr val="tx1"/>
                </a:solidFill>
              </a:rPr>
              <a:t>.</a:t>
            </a:r>
          </a:p>
          <a:p>
            <a:pPr marL="457200" indent="-457200">
              <a:buFont typeface="Arial" panose="020B0604020202020204" pitchFamily="34" charset="0"/>
              <a:buChar char="•"/>
            </a:pPr>
            <a:endParaRPr lang="nl-NL" dirty="0">
              <a:solidFill>
                <a:schemeClr val="tx1"/>
              </a:solidFill>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27571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17</a:t>
            </a:fld>
            <a:endParaRPr lang="nl-NL"/>
          </a:p>
        </p:txBody>
      </p:sp>
    </p:spTree>
    <p:extLst>
      <p:ext uri="{BB962C8B-B14F-4D97-AF65-F5344CB8AC3E}">
        <p14:creationId xmlns:p14="http://schemas.microsoft.com/office/powerpoint/2010/main" val="34918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grpSp>
        <p:nvGrpSpPr>
          <p:cNvPr id="10" name="Group 4"/>
          <p:cNvGrpSpPr>
            <a:grpSpLocks noSelect="1" noChangeAspect="1"/>
          </p:cNvGrpSpPr>
          <p:nvPr userDrawn="1"/>
        </p:nvGrpSpPr>
        <p:grpSpPr bwMode="gray">
          <a:xfrm>
            <a:off x="381000" y="381000"/>
            <a:ext cx="11428413" cy="6094413"/>
            <a:chOff x="240" y="240"/>
            <a:chExt cx="7199" cy="3839"/>
          </a:xfrm>
        </p:grpSpPr>
        <p:sp>
          <p:nvSpPr>
            <p:cNvPr id="11" name="Freeform 5"/>
            <p:cNvSpPr>
              <a:spLocks noSelect="1"/>
            </p:cNvSpPr>
            <p:nvPr/>
          </p:nvSpPr>
          <p:spPr bwMode="gray">
            <a:xfrm>
              <a:off x="240" y="240"/>
              <a:ext cx="7199" cy="3839"/>
            </a:xfrm>
            <a:custGeom>
              <a:avLst/>
              <a:gdLst>
                <a:gd name="T0" fmla="*/ 0 w 7199"/>
                <a:gd name="T1" fmla="*/ 0 h 3839"/>
                <a:gd name="T2" fmla="*/ 0 w 7199"/>
                <a:gd name="T3" fmla="*/ 3839 h 3839"/>
                <a:gd name="T4" fmla="*/ 7199 w 7199"/>
                <a:gd name="T5" fmla="*/ 3839 h 3839"/>
                <a:gd name="T6" fmla="*/ 7199 w 7199"/>
                <a:gd name="T7" fmla="*/ 288 h 3839"/>
                <a:gd name="T8" fmla="*/ 6911 w 7199"/>
                <a:gd name="T9" fmla="*/ 0 h 3839"/>
                <a:gd name="T10" fmla="*/ 0 w 7199"/>
                <a:gd name="T11" fmla="*/ 0 h 3839"/>
              </a:gdLst>
              <a:ahLst/>
              <a:cxnLst>
                <a:cxn ang="0">
                  <a:pos x="T0" y="T1"/>
                </a:cxn>
                <a:cxn ang="0">
                  <a:pos x="T2" y="T3"/>
                </a:cxn>
                <a:cxn ang="0">
                  <a:pos x="T4" y="T5"/>
                </a:cxn>
                <a:cxn ang="0">
                  <a:pos x="T6" y="T7"/>
                </a:cxn>
                <a:cxn ang="0">
                  <a:pos x="T8" y="T9"/>
                </a:cxn>
                <a:cxn ang="0">
                  <a:pos x="T10" y="T11"/>
                </a:cxn>
              </a:cxnLst>
              <a:rect l="0" t="0" r="r" b="b"/>
              <a:pathLst>
                <a:path w="7199" h="3839">
                  <a:moveTo>
                    <a:pt x="0" y="0"/>
                  </a:moveTo>
                  <a:lnTo>
                    <a:pt x="0" y="3839"/>
                  </a:lnTo>
                  <a:lnTo>
                    <a:pt x="7199" y="3839"/>
                  </a:lnTo>
                  <a:lnTo>
                    <a:pt x="7199" y="288"/>
                  </a:lnTo>
                  <a:lnTo>
                    <a:pt x="6911" y="0"/>
                  </a:lnTo>
                  <a:lnTo>
                    <a:pt x="0" y="0"/>
                  </a:lnTo>
                  <a:close/>
                </a:path>
              </a:pathLst>
            </a:custGeom>
            <a:solidFill>
              <a:srgbClr val="266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6"/>
            <p:cNvSpPr>
              <a:spLocks noSelect="1"/>
            </p:cNvSpPr>
            <p:nvPr/>
          </p:nvSpPr>
          <p:spPr bwMode="gray">
            <a:xfrm>
              <a:off x="432" y="432"/>
              <a:ext cx="2016" cy="882"/>
            </a:xfrm>
            <a:custGeom>
              <a:avLst/>
              <a:gdLst>
                <a:gd name="T0" fmla="*/ 4651 w 16128"/>
                <a:gd name="T1" fmla="*/ 1114 h 7061"/>
                <a:gd name="T2" fmla="*/ 6906 w 16128"/>
                <a:gd name="T3" fmla="*/ 1110 h 7061"/>
                <a:gd name="T4" fmla="*/ 2226 w 16128"/>
                <a:gd name="T5" fmla="*/ 4483 h 7061"/>
                <a:gd name="T6" fmla="*/ 767 w 16128"/>
                <a:gd name="T7" fmla="*/ 1267 h 7061"/>
                <a:gd name="T8" fmla="*/ 3124 w 16128"/>
                <a:gd name="T9" fmla="*/ 3404 h 7061"/>
                <a:gd name="T10" fmla="*/ 15889 w 16128"/>
                <a:gd name="T11" fmla="*/ 6857 h 7061"/>
                <a:gd name="T12" fmla="*/ 15354 w 16128"/>
                <a:gd name="T13" fmla="*/ 6289 h 7061"/>
                <a:gd name="T14" fmla="*/ 14985 w 16128"/>
                <a:gd name="T15" fmla="*/ 6945 h 7061"/>
                <a:gd name="T16" fmla="*/ 14706 w 16128"/>
                <a:gd name="T17" fmla="*/ 6577 h 7061"/>
                <a:gd name="T18" fmla="*/ 14629 w 16128"/>
                <a:gd name="T19" fmla="*/ 6344 h 7061"/>
                <a:gd name="T20" fmla="*/ 14186 w 16128"/>
                <a:gd name="T21" fmla="*/ 6285 h 7061"/>
                <a:gd name="T22" fmla="*/ 14187 w 16128"/>
                <a:gd name="T23" fmla="*/ 6664 h 7061"/>
                <a:gd name="T24" fmla="*/ 13861 w 16128"/>
                <a:gd name="T25" fmla="*/ 6270 h 7061"/>
                <a:gd name="T26" fmla="*/ 13028 w 16128"/>
                <a:gd name="T27" fmla="*/ 6568 h 7061"/>
                <a:gd name="T28" fmla="*/ 12481 w 16128"/>
                <a:gd name="T29" fmla="*/ 6380 h 7061"/>
                <a:gd name="T30" fmla="*/ 12449 w 16128"/>
                <a:gd name="T31" fmla="*/ 7010 h 7061"/>
                <a:gd name="T32" fmla="*/ 11907 w 16128"/>
                <a:gd name="T33" fmla="*/ 6579 h 7061"/>
                <a:gd name="T34" fmla="*/ 11702 w 16128"/>
                <a:gd name="T35" fmla="*/ 6933 h 7061"/>
                <a:gd name="T36" fmla="*/ 11362 w 16128"/>
                <a:gd name="T37" fmla="*/ 6679 h 7061"/>
                <a:gd name="T38" fmla="*/ 11208 w 16128"/>
                <a:gd name="T39" fmla="*/ 6773 h 7061"/>
                <a:gd name="T40" fmla="*/ 10838 w 16128"/>
                <a:gd name="T41" fmla="*/ 6277 h 7061"/>
                <a:gd name="T42" fmla="*/ 10201 w 16128"/>
                <a:gd name="T43" fmla="*/ 6285 h 7061"/>
                <a:gd name="T44" fmla="*/ 10202 w 16128"/>
                <a:gd name="T45" fmla="*/ 6664 h 7061"/>
                <a:gd name="T46" fmla="*/ 9713 w 16128"/>
                <a:gd name="T47" fmla="*/ 6339 h 7061"/>
                <a:gd name="T48" fmla="*/ 9101 w 16128"/>
                <a:gd name="T49" fmla="*/ 6270 h 7061"/>
                <a:gd name="T50" fmla="*/ 8503 w 16128"/>
                <a:gd name="T51" fmla="*/ 6368 h 7061"/>
                <a:gd name="T52" fmla="*/ 8717 w 16128"/>
                <a:gd name="T53" fmla="*/ 6103 h 7061"/>
                <a:gd name="T54" fmla="*/ 8014 w 16128"/>
                <a:gd name="T55" fmla="*/ 6794 h 7061"/>
                <a:gd name="T56" fmla="*/ 8434 w 16128"/>
                <a:gd name="T57" fmla="*/ 6169 h 7061"/>
                <a:gd name="T58" fmla="*/ 7701 w 16128"/>
                <a:gd name="T59" fmla="*/ 6857 h 7061"/>
                <a:gd name="T60" fmla="*/ 6969 w 16128"/>
                <a:gd name="T61" fmla="*/ 6664 h 7061"/>
                <a:gd name="T62" fmla="*/ 7369 w 16128"/>
                <a:gd name="T63" fmla="*/ 6773 h 7061"/>
                <a:gd name="T64" fmla="*/ 6442 w 16128"/>
                <a:gd name="T65" fmla="*/ 6857 h 7061"/>
                <a:gd name="T66" fmla="*/ 5814 w 16128"/>
                <a:gd name="T67" fmla="*/ 6844 h 7061"/>
                <a:gd name="T68" fmla="*/ 5634 w 16128"/>
                <a:gd name="T69" fmla="*/ 6036 h 7061"/>
                <a:gd name="T70" fmla="*/ 5277 w 16128"/>
                <a:gd name="T71" fmla="*/ 6276 h 7061"/>
                <a:gd name="T72" fmla="*/ 5115 w 16128"/>
                <a:gd name="T73" fmla="*/ 6130 h 7061"/>
                <a:gd name="T74" fmla="*/ 4930 w 16128"/>
                <a:gd name="T75" fmla="*/ 6437 h 7061"/>
                <a:gd name="T76" fmla="*/ 4040 w 16128"/>
                <a:gd name="T77" fmla="*/ 6844 h 7061"/>
                <a:gd name="T78" fmla="*/ 4601 w 16128"/>
                <a:gd name="T79" fmla="*/ 6721 h 7061"/>
                <a:gd name="T80" fmla="*/ 12035 w 16128"/>
                <a:gd name="T81" fmla="*/ 5048 h 7061"/>
                <a:gd name="T82" fmla="*/ 11565 w 16128"/>
                <a:gd name="T83" fmla="*/ 5192 h 7061"/>
                <a:gd name="T84" fmla="*/ 11662 w 16128"/>
                <a:gd name="T85" fmla="*/ 4783 h 7061"/>
                <a:gd name="T86" fmla="*/ 10865 w 16128"/>
                <a:gd name="T87" fmla="*/ 4912 h 7061"/>
                <a:gd name="T88" fmla="*/ 10355 w 16128"/>
                <a:gd name="T89" fmla="*/ 5037 h 7061"/>
                <a:gd name="T90" fmla="*/ 10037 w 16128"/>
                <a:gd name="T91" fmla="*/ 5182 h 7061"/>
                <a:gd name="T92" fmla="*/ 9921 w 16128"/>
                <a:gd name="T93" fmla="*/ 5329 h 7061"/>
                <a:gd name="T94" fmla="*/ 9629 w 16128"/>
                <a:gd name="T95" fmla="*/ 4792 h 7061"/>
                <a:gd name="T96" fmla="*/ 8621 w 16128"/>
                <a:gd name="T97" fmla="*/ 5327 h 7061"/>
                <a:gd name="T98" fmla="*/ 8241 w 16128"/>
                <a:gd name="T99" fmla="*/ 5315 h 7061"/>
                <a:gd name="T100" fmla="*/ 7996 w 16128"/>
                <a:gd name="T101" fmla="*/ 4814 h 7061"/>
                <a:gd name="T102" fmla="*/ 7389 w 16128"/>
                <a:gd name="T103" fmla="*/ 5014 h 7061"/>
                <a:gd name="T104" fmla="*/ 7171 w 16128"/>
                <a:gd name="T105" fmla="*/ 5218 h 7061"/>
                <a:gd name="T106" fmla="*/ 6963 w 16128"/>
                <a:gd name="T107" fmla="*/ 4694 h 7061"/>
                <a:gd name="T108" fmla="*/ 6165 w 16128"/>
                <a:gd name="T109" fmla="*/ 5315 h 7061"/>
                <a:gd name="T110" fmla="*/ 5907 w 16128"/>
                <a:gd name="T111" fmla="*/ 5315 h 7061"/>
                <a:gd name="T112" fmla="*/ 5466 w 16128"/>
                <a:gd name="T113" fmla="*/ 4855 h 7061"/>
                <a:gd name="T114" fmla="*/ 4883 w 16128"/>
                <a:gd name="T115" fmla="*/ 5261 h 7061"/>
                <a:gd name="T116" fmla="*/ 5105 w 16128"/>
                <a:gd name="T117" fmla="*/ 5062 h 7061"/>
                <a:gd name="T118" fmla="*/ 4161 w 16128"/>
                <a:gd name="T119" fmla="*/ 5231 h 7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8" h="7061">
                  <a:moveTo>
                    <a:pt x="4986" y="2021"/>
                  </a:moveTo>
                  <a:cubicBezTo>
                    <a:pt x="4986" y="1995"/>
                    <a:pt x="4986" y="1995"/>
                    <a:pt x="4986" y="1995"/>
                  </a:cubicBezTo>
                  <a:cubicBezTo>
                    <a:pt x="4986" y="1829"/>
                    <a:pt x="4968" y="1741"/>
                    <a:pt x="4916" y="1658"/>
                  </a:cubicBezTo>
                  <a:cubicBezTo>
                    <a:pt x="4859" y="1570"/>
                    <a:pt x="4777" y="1526"/>
                    <a:pt x="4659" y="1526"/>
                  </a:cubicBezTo>
                  <a:cubicBezTo>
                    <a:pt x="4438" y="1526"/>
                    <a:pt x="4312" y="1701"/>
                    <a:pt x="4312" y="2012"/>
                  </a:cubicBezTo>
                  <a:cubicBezTo>
                    <a:pt x="4312" y="2021"/>
                    <a:pt x="4312" y="2021"/>
                    <a:pt x="4312" y="2021"/>
                  </a:cubicBezTo>
                  <a:lnTo>
                    <a:pt x="4986" y="2021"/>
                  </a:lnTo>
                  <a:close/>
                  <a:moveTo>
                    <a:pt x="5564" y="3155"/>
                  </a:moveTo>
                  <a:cubicBezTo>
                    <a:pt x="5307" y="3365"/>
                    <a:pt x="5038" y="3466"/>
                    <a:pt x="4725" y="3466"/>
                  </a:cubicBezTo>
                  <a:cubicBezTo>
                    <a:pt x="4086" y="3466"/>
                    <a:pt x="3672" y="3010"/>
                    <a:pt x="3672" y="2305"/>
                  </a:cubicBezTo>
                  <a:cubicBezTo>
                    <a:pt x="3672" y="1902"/>
                    <a:pt x="3755" y="1635"/>
                    <a:pt x="3950" y="1416"/>
                  </a:cubicBezTo>
                  <a:cubicBezTo>
                    <a:pt x="4133" y="1210"/>
                    <a:pt x="4355" y="1114"/>
                    <a:pt x="4651" y="1114"/>
                  </a:cubicBezTo>
                  <a:cubicBezTo>
                    <a:pt x="4907" y="1114"/>
                    <a:pt x="5151" y="1201"/>
                    <a:pt x="5294" y="1350"/>
                  </a:cubicBezTo>
                  <a:cubicBezTo>
                    <a:pt x="5499" y="1561"/>
                    <a:pt x="5590" y="1863"/>
                    <a:pt x="5590" y="2331"/>
                  </a:cubicBezTo>
                  <a:cubicBezTo>
                    <a:pt x="5590" y="2467"/>
                    <a:pt x="5590" y="2467"/>
                    <a:pt x="5590" y="2467"/>
                  </a:cubicBezTo>
                  <a:cubicBezTo>
                    <a:pt x="4303" y="2467"/>
                    <a:pt x="4303" y="2467"/>
                    <a:pt x="4303" y="2467"/>
                  </a:cubicBezTo>
                  <a:cubicBezTo>
                    <a:pt x="4303" y="2485"/>
                    <a:pt x="4303" y="2485"/>
                    <a:pt x="4303" y="2485"/>
                  </a:cubicBezTo>
                  <a:cubicBezTo>
                    <a:pt x="4303" y="2831"/>
                    <a:pt x="4472" y="3028"/>
                    <a:pt x="4772" y="3028"/>
                  </a:cubicBezTo>
                  <a:cubicBezTo>
                    <a:pt x="4973" y="3028"/>
                    <a:pt x="5159" y="2953"/>
                    <a:pt x="5338" y="2804"/>
                  </a:cubicBezTo>
                  <a:lnTo>
                    <a:pt x="5564" y="3155"/>
                  </a:lnTo>
                  <a:close/>
                  <a:moveTo>
                    <a:pt x="6293" y="1110"/>
                  </a:moveTo>
                  <a:cubicBezTo>
                    <a:pt x="6345" y="1201"/>
                    <a:pt x="6376" y="1302"/>
                    <a:pt x="6384" y="1429"/>
                  </a:cubicBezTo>
                  <a:cubicBezTo>
                    <a:pt x="6467" y="1315"/>
                    <a:pt x="6606" y="1193"/>
                    <a:pt x="6715" y="1145"/>
                  </a:cubicBezTo>
                  <a:cubicBezTo>
                    <a:pt x="6763" y="1123"/>
                    <a:pt x="6841" y="1110"/>
                    <a:pt x="6906" y="1110"/>
                  </a:cubicBezTo>
                  <a:cubicBezTo>
                    <a:pt x="6993" y="1110"/>
                    <a:pt x="7032" y="1118"/>
                    <a:pt x="7123" y="1158"/>
                  </a:cubicBezTo>
                  <a:cubicBezTo>
                    <a:pt x="6963" y="1674"/>
                    <a:pt x="6963" y="1674"/>
                    <a:pt x="6963" y="1674"/>
                  </a:cubicBezTo>
                  <a:cubicBezTo>
                    <a:pt x="6906" y="1644"/>
                    <a:pt x="6858" y="1631"/>
                    <a:pt x="6793" y="1631"/>
                  </a:cubicBezTo>
                  <a:cubicBezTo>
                    <a:pt x="6663" y="1631"/>
                    <a:pt x="6545" y="1692"/>
                    <a:pt x="6437" y="1819"/>
                  </a:cubicBezTo>
                  <a:cubicBezTo>
                    <a:pt x="6437" y="3404"/>
                    <a:pt x="6437" y="3404"/>
                    <a:pt x="6437" y="3404"/>
                  </a:cubicBezTo>
                  <a:cubicBezTo>
                    <a:pt x="5854" y="3404"/>
                    <a:pt x="5854" y="3404"/>
                    <a:pt x="5854" y="3404"/>
                  </a:cubicBezTo>
                  <a:cubicBezTo>
                    <a:pt x="5854" y="1906"/>
                    <a:pt x="5854" y="1906"/>
                    <a:pt x="5854" y="1906"/>
                  </a:cubicBezTo>
                  <a:cubicBezTo>
                    <a:pt x="5854" y="1604"/>
                    <a:pt x="5819" y="1377"/>
                    <a:pt x="5771" y="1250"/>
                  </a:cubicBezTo>
                  <a:lnTo>
                    <a:pt x="6293" y="1110"/>
                  </a:lnTo>
                  <a:close/>
                  <a:moveTo>
                    <a:pt x="3624" y="3404"/>
                  </a:moveTo>
                  <a:cubicBezTo>
                    <a:pt x="3624" y="3985"/>
                    <a:pt x="3624" y="3985"/>
                    <a:pt x="3624" y="3985"/>
                  </a:cubicBezTo>
                  <a:cubicBezTo>
                    <a:pt x="3242" y="4296"/>
                    <a:pt x="2755" y="4483"/>
                    <a:pt x="2226" y="4483"/>
                  </a:cubicBezTo>
                  <a:cubicBezTo>
                    <a:pt x="997" y="4483"/>
                    <a:pt x="0" y="3480"/>
                    <a:pt x="0" y="2242"/>
                  </a:cubicBezTo>
                  <a:cubicBezTo>
                    <a:pt x="0" y="1004"/>
                    <a:pt x="997" y="0"/>
                    <a:pt x="2226" y="0"/>
                  </a:cubicBezTo>
                  <a:cubicBezTo>
                    <a:pt x="2755" y="0"/>
                    <a:pt x="3242" y="187"/>
                    <a:pt x="3624" y="498"/>
                  </a:cubicBezTo>
                  <a:cubicBezTo>
                    <a:pt x="3624" y="1388"/>
                    <a:pt x="3624" y="1388"/>
                    <a:pt x="3624" y="1388"/>
                  </a:cubicBezTo>
                  <a:cubicBezTo>
                    <a:pt x="3599" y="1340"/>
                    <a:pt x="3567" y="1300"/>
                    <a:pt x="3524" y="1263"/>
                  </a:cubicBezTo>
                  <a:cubicBezTo>
                    <a:pt x="3424" y="1175"/>
                    <a:pt x="3258" y="1123"/>
                    <a:pt x="3085" y="1123"/>
                  </a:cubicBezTo>
                  <a:cubicBezTo>
                    <a:pt x="2841" y="1123"/>
                    <a:pt x="2658" y="1206"/>
                    <a:pt x="2454" y="1416"/>
                  </a:cubicBezTo>
                  <a:cubicBezTo>
                    <a:pt x="2428" y="1377"/>
                    <a:pt x="2397" y="1337"/>
                    <a:pt x="2367" y="1307"/>
                  </a:cubicBezTo>
                  <a:cubicBezTo>
                    <a:pt x="2250" y="1184"/>
                    <a:pt x="2097" y="1123"/>
                    <a:pt x="1915" y="1123"/>
                  </a:cubicBezTo>
                  <a:cubicBezTo>
                    <a:pt x="1710" y="1123"/>
                    <a:pt x="1523" y="1201"/>
                    <a:pt x="1371" y="1350"/>
                  </a:cubicBezTo>
                  <a:cubicBezTo>
                    <a:pt x="1349" y="1236"/>
                    <a:pt x="1332" y="1184"/>
                    <a:pt x="1293" y="1123"/>
                  </a:cubicBezTo>
                  <a:cubicBezTo>
                    <a:pt x="767" y="1267"/>
                    <a:pt x="767" y="1267"/>
                    <a:pt x="767" y="1267"/>
                  </a:cubicBezTo>
                  <a:cubicBezTo>
                    <a:pt x="828" y="1377"/>
                    <a:pt x="849" y="1517"/>
                    <a:pt x="849" y="1841"/>
                  </a:cubicBezTo>
                  <a:cubicBezTo>
                    <a:pt x="849" y="3404"/>
                    <a:pt x="849" y="3404"/>
                    <a:pt x="849" y="3404"/>
                  </a:cubicBezTo>
                  <a:cubicBezTo>
                    <a:pt x="1419" y="3404"/>
                    <a:pt x="1419" y="3404"/>
                    <a:pt x="1419" y="3404"/>
                  </a:cubicBezTo>
                  <a:cubicBezTo>
                    <a:pt x="1419" y="1771"/>
                    <a:pt x="1419" y="1771"/>
                    <a:pt x="1419" y="1771"/>
                  </a:cubicBezTo>
                  <a:cubicBezTo>
                    <a:pt x="1545" y="1657"/>
                    <a:pt x="1693" y="1600"/>
                    <a:pt x="1802" y="1600"/>
                  </a:cubicBezTo>
                  <a:cubicBezTo>
                    <a:pt x="1963" y="1600"/>
                    <a:pt x="2002" y="1666"/>
                    <a:pt x="2002" y="1946"/>
                  </a:cubicBezTo>
                  <a:cubicBezTo>
                    <a:pt x="2002" y="3404"/>
                    <a:pt x="2002" y="3404"/>
                    <a:pt x="2002" y="3404"/>
                  </a:cubicBezTo>
                  <a:cubicBezTo>
                    <a:pt x="2554" y="3404"/>
                    <a:pt x="2554" y="3404"/>
                    <a:pt x="2554" y="3404"/>
                  </a:cubicBezTo>
                  <a:cubicBezTo>
                    <a:pt x="2554" y="1793"/>
                    <a:pt x="2554" y="1793"/>
                    <a:pt x="2554" y="1793"/>
                  </a:cubicBezTo>
                  <a:cubicBezTo>
                    <a:pt x="2680" y="1679"/>
                    <a:pt x="2832" y="1605"/>
                    <a:pt x="2941" y="1605"/>
                  </a:cubicBezTo>
                  <a:cubicBezTo>
                    <a:pt x="3093" y="1605"/>
                    <a:pt x="3124" y="1657"/>
                    <a:pt x="3124" y="1924"/>
                  </a:cubicBezTo>
                  <a:cubicBezTo>
                    <a:pt x="3124" y="3404"/>
                    <a:pt x="3124" y="3404"/>
                    <a:pt x="3124" y="3404"/>
                  </a:cubicBezTo>
                  <a:lnTo>
                    <a:pt x="3624" y="3404"/>
                  </a:lnTo>
                  <a:close/>
                  <a:moveTo>
                    <a:pt x="15885" y="6338"/>
                  </a:moveTo>
                  <a:cubicBezTo>
                    <a:pt x="15944" y="6338"/>
                    <a:pt x="15966" y="6380"/>
                    <a:pt x="15966" y="6513"/>
                  </a:cubicBezTo>
                  <a:cubicBezTo>
                    <a:pt x="15795" y="6513"/>
                    <a:pt x="15795" y="6513"/>
                    <a:pt x="15795" y="6513"/>
                  </a:cubicBezTo>
                  <a:cubicBezTo>
                    <a:pt x="15803" y="6379"/>
                    <a:pt x="15830" y="6338"/>
                    <a:pt x="15885" y="6338"/>
                  </a:cubicBezTo>
                  <a:moveTo>
                    <a:pt x="15945" y="6763"/>
                  </a:moveTo>
                  <a:cubicBezTo>
                    <a:pt x="15840" y="6763"/>
                    <a:pt x="15797" y="6712"/>
                    <a:pt x="15794" y="6588"/>
                  </a:cubicBezTo>
                  <a:cubicBezTo>
                    <a:pt x="16128" y="6588"/>
                    <a:pt x="16128" y="6588"/>
                    <a:pt x="16128" y="6588"/>
                  </a:cubicBezTo>
                  <a:cubicBezTo>
                    <a:pt x="16128" y="6541"/>
                    <a:pt x="16128" y="6541"/>
                    <a:pt x="16128" y="6541"/>
                  </a:cubicBezTo>
                  <a:cubicBezTo>
                    <a:pt x="16128" y="6372"/>
                    <a:pt x="16057" y="6270"/>
                    <a:pt x="15885" y="6270"/>
                  </a:cubicBezTo>
                  <a:cubicBezTo>
                    <a:pt x="15726" y="6270"/>
                    <a:pt x="15618" y="6377"/>
                    <a:pt x="15618" y="6562"/>
                  </a:cubicBezTo>
                  <a:cubicBezTo>
                    <a:pt x="15618" y="6749"/>
                    <a:pt x="15718" y="6857"/>
                    <a:pt x="15889" y="6857"/>
                  </a:cubicBezTo>
                  <a:cubicBezTo>
                    <a:pt x="15986" y="6857"/>
                    <a:pt x="16059" y="6827"/>
                    <a:pt x="16118" y="6769"/>
                  </a:cubicBezTo>
                  <a:cubicBezTo>
                    <a:pt x="16091" y="6724"/>
                    <a:pt x="16091" y="6724"/>
                    <a:pt x="16091" y="6724"/>
                  </a:cubicBezTo>
                  <a:cubicBezTo>
                    <a:pt x="16045" y="6749"/>
                    <a:pt x="15992" y="6763"/>
                    <a:pt x="15945" y="6763"/>
                  </a:cubicBezTo>
                  <a:moveTo>
                    <a:pt x="15314" y="6456"/>
                  </a:moveTo>
                  <a:cubicBezTo>
                    <a:pt x="15314" y="6534"/>
                    <a:pt x="15290" y="6566"/>
                    <a:pt x="15239" y="6566"/>
                  </a:cubicBezTo>
                  <a:cubicBezTo>
                    <a:pt x="15193" y="6566"/>
                    <a:pt x="15166" y="6533"/>
                    <a:pt x="15166" y="6453"/>
                  </a:cubicBezTo>
                  <a:cubicBezTo>
                    <a:pt x="15166" y="6369"/>
                    <a:pt x="15192" y="6338"/>
                    <a:pt x="15239" y="6338"/>
                  </a:cubicBezTo>
                  <a:cubicBezTo>
                    <a:pt x="15291" y="6338"/>
                    <a:pt x="15314" y="6368"/>
                    <a:pt x="15314" y="6456"/>
                  </a:cubicBezTo>
                  <a:moveTo>
                    <a:pt x="15585" y="6350"/>
                  </a:moveTo>
                  <a:cubicBezTo>
                    <a:pt x="15528" y="6246"/>
                    <a:pt x="15528" y="6246"/>
                    <a:pt x="15528" y="6246"/>
                  </a:cubicBezTo>
                  <a:cubicBezTo>
                    <a:pt x="15498" y="6274"/>
                    <a:pt x="15455" y="6299"/>
                    <a:pt x="15417" y="6299"/>
                  </a:cubicBezTo>
                  <a:cubicBezTo>
                    <a:pt x="15391" y="6299"/>
                    <a:pt x="15381" y="6296"/>
                    <a:pt x="15354" y="6289"/>
                  </a:cubicBezTo>
                  <a:cubicBezTo>
                    <a:pt x="15302" y="6275"/>
                    <a:pt x="15276" y="6270"/>
                    <a:pt x="15240" y="6270"/>
                  </a:cubicBezTo>
                  <a:cubicBezTo>
                    <a:pt x="15097" y="6270"/>
                    <a:pt x="15004" y="6337"/>
                    <a:pt x="15004" y="6455"/>
                  </a:cubicBezTo>
                  <a:cubicBezTo>
                    <a:pt x="15004" y="6539"/>
                    <a:pt x="15058" y="6598"/>
                    <a:pt x="15148" y="6616"/>
                  </a:cubicBezTo>
                  <a:cubicBezTo>
                    <a:pt x="15073" y="6636"/>
                    <a:pt x="15027" y="6678"/>
                    <a:pt x="15027" y="6733"/>
                  </a:cubicBezTo>
                  <a:cubicBezTo>
                    <a:pt x="15027" y="6781"/>
                    <a:pt x="15050" y="6822"/>
                    <a:pt x="15108" y="6828"/>
                  </a:cubicBezTo>
                  <a:cubicBezTo>
                    <a:pt x="15131" y="6832"/>
                    <a:pt x="15193" y="6835"/>
                    <a:pt x="15232" y="6836"/>
                  </a:cubicBezTo>
                  <a:cubicBezTo>
                    <a:pt x="15347" y="6840"/>
                    <a:pt x="15380" y="6855"/>
                    <a:pt x="15380" y="6910"/>
                  </a:cubicBezTo>
                  <a:cubicBezTo>
                    <a:pt x="15380" y="6963"/>
                    <a:pt x="15346" y="6994"/>
                    <a:pt x="15251" y="6994"/>
                  </a:cubicBezTo>
                  <a:cubicBezTo>
                    <a:pt x="15170" y="6994"/>
                    <a:pt x="15138" y="6972"/>
                    <a:pt x="15138" y="6920"/>
                  </a:cubicBezTo>
                  <a:cubicBezTo>
                    <a:pt x="15138" y="6893"/>
                    <a:pt x="15146" y="6877"/>
                    <a:pt x="15151" y="6867"/>
                  </a:cubicBezTo>
                  <a:cubicBezTo>
                    <a:pt x="15042" y="6868"/>
                    <a:pt x="15042" y="6868"/>
                    <a:pt x="15042" y="6868"/>
                  </a:cubicBezTo>
                  <a:cubicBezTo>
                    <a:pt x="15012" y="6880"/>
                    <a:pt x="14985" y="6907"/>
                    <a:pt x="14985" y="6945"/>
                  </a:cubicBezTo>
                  <a:cubicBezTo>
                    <a:pt x="14985" y="7022"/>
                    <a:pt x="15090" y="7061"/>
                    <a:pt x="15246" y="7061"/>
                  </a:cubicBezTo>
                  <a:cubicBezTo>
                    <a:pt x="15408" y="7061"/>
                    <a:pt x="15527" y="7003"/>
                    <a:pt x="15527" y="6863"/>
                  </a:cubicBezTo>
                  <a:cubicBezTo>
                    <a:pt x="15527" y="6745"/>
                    <a:pt x="15453" y="6708"/>
                    <a:pt x="15313" y="6701"/>
                  </a:cubicBezTo>
                  <a:cubicBezTo>
                    <a:pt x="15207" y="6697"/>
                    <a:pt x="15207" y="6697"/>
                    <a:pt x="15207" y="6697"/>
                  </a:cubicBezTo>
                  <a:cubicBezTo>
                    <a:pt x="15185" y="6695"/>
                    <a:pt x="15176" y="6686"/>
                    <a:pt x="15176" y="6671"/>
                  </a:cubicBezTo>
                  <a:cubicBezTo>
                    <a:pt x="15176" y="6654"/>
                    <a:pt x="15192" y="6642"/>
                    <a:pt x="15215" y="6631"/>
                  </a:cubicBezTo>
                  <a:cubicBezTo>
                    <a:pt x="15223" y="6631"/>
                    <a:pt x="15223" y="6631"/>
                    <a:pt x="15223" y="6631"/>
                  </a:cubicBezTo>
                  <a:cubicBezTo>
                    <a:pt x="15428" y="6631"/>
                    <a:pt x="15473" y="6541"/>
                    <a:pt x="15473" y="6465"/>
                  </a:cubicBezTo>
                  <a:cubicBezTo>
                    <a:pt x="15473" y="6419"/>
                    <a:pt x="15451" y="6387"/>
                    <a:pt x="15422" y="6367"/>
                  </a:cubicBezTo>
                  <a:cubicBezTo>
                    <a:pt x="15448" y="6378"/>
                    <a:pt x="15470" y="6382"/>
                    <a:pt x="15495" y="6382"/>
                  </a:cubicBezTo>
                  <a:cubicBezTo>
                    <a:pt x="15528" y="6382"/>
                    <a:pt x="15556" y="6370"/>
                    <a:pt x="15585" y="6350"/>
                  </a:cubicBezTo>
                  <a:moveTo>
                    <a:pt x="14706" y="6577"/>
                  </a:moveTo>
                  <a:cubicBezTo>
                    <a:pt x="14703" y="6716"/>
                    <a:pt x="14703" y="6716"/>
                    <a:pt x="14703" y="6716"/>
                  </a:cubicBezTo>
                  <a:cubicBezTo>
                    <a:pt x="14683" y="6742"/>
                    <a:pt x="14648" y="6758"/>
                    <a:pt x="14620" y="6758"/>
                  </a:cubicBezTo>
                  <a:cubicBezTo>
                    <a:pt x="14578" y="6758"/>
                    <a:pt x="14554" y="6738"/>
                    <a:pt x="14554" y="6676"/>
                  </a:cubicBezTo>
                  <a:cubicBezTo>
                    <a:pt x="14554" y="6609"/>
                    <a:pt x="14593" y="6577"/>
                    <a:pt x="14668" y="6577"/>
                  </a:cubicBezTo>
                  <a:lnTo>
                    <a:pt x="14706" y="6577"/>
                  </a:lnTo>
                  <a:close/>
                  <a:moveTo>
                    <a:pt x="14868" y="6679"/>
                  </a:moveTo>
                  <a:cubicBezTo>
                    <a:pt x="14868" y="6579"/>
                    <a:pt x="14872" y="6488"/>
                    <a:pt x="14872" y="6455"/>
                  </a:cubicBezTo>
                  <a:cubicBezTo>
                    <a:pt x="14872" y="6326"/>
                    <a:pt x="14784" y="6270"/>
                    <a:pt x="14657" y="6270"/>
                  </a:cubicBezTo>
                  <a:cubicBezTo>
                    <a:pt x="14569" y="6270"/>
                    <a:pt x="14479" y="6298"/>
                    <a:pt x="14421" y="6332"/>
                  </a:cubicBezTo>
                  <a:cubicBezTo>
                    <a:pt x="14421" y="6444"/>
                    <a:pt x="14421" y="6444"/>
                    <a:pt x="14421" y="6444"/>
                  </a:cubicBezTo>
                  <a:cubicBezTo>
                    <a:pt x="14542" y="6444"/>
                    <a:pt x="14542" y="6444"/>
                    <a:pt x="14542" y="6444"/>
                  </a:cubicBezTo>
                  <a:cubicBezTo>
                    <a:pt x="14549" y="6386"/>
                    <a:pt x="14567" y="6344"/>
                    <a:pt x="14629" y="6344"/>
                  </a:cubicBezTo>
                  <a:cubicBezTo>
                    <a:pt x="14688" y="6344"/>
                    <a:pt x="14709" y="6380"/>
                    <a:pt x="14709" y="6465"/>
                  </a:cubicBezTo>
                  <a:cubicBezTo>
                    <a:pt x="14709" y="6515"/>
                    <a:pt x="14709" y="6515"/>
                    <a:pt x="14709" y="6515"/>
                  </a:cubicBezTo>
                  <a:cubicBezTo>
                    <a:pt x="14694" y="6514"/>
                    <a:pt x="14669" y="6513"/>
                    <a:pt x="14656" y="6513"/>
                  </a:cubicBezTo>
                  <a:cubicBezTo>
                    <a:pt x="14483" y="6513"/>
                    <a:pt x="14386" y="6567"/>
                    <a:pt x="14386" y="6697"/>
                  </a:cubicBezTo>
                  <a:cubicBezTo>
                    <a:pt x="14386" y="6810"/>
                    <a:pt x="14463" y="6859"/>
                    <a:pt x="14560" y="6859"/>
                  </a:cubicBezTo>
                  <a:cubicBezTo>
                    <a:pt x="14647" y="6859"/>
                    <a:pt x="14695" y="6813"/>
                    <a:pt x="14713" y="6773"/>
                  </a:cubicBezTo>
                  <a:cubicBezTo>
                    <a:pt x="14722" y="6820"/>
                    <a:pt x="14758" y="6850"/>
                    <a:pt x="14826" y="6850"/>
                  </a:cubicBezTo>
                  <a:cubicBezTo>
                    <a:pt x="14874" y="6850"/>
                    <a:pt x="14915" y="6838"/>
                    <a:pt x="14938" y="6824"/>
                  </a:cubicBezTo>
                  <a:cubicBezTo>
                    <a:pt x="14938" y="6777"/>
                    <a:pt x="14938" y="6777"/>
                    <a:pt x="14938" y="6777"/>
                  </a:cubicBezTo>
                  <a:cubicBezTo>
                    <a:pt x="14880" y="6775"/>
                    <a:pt x="14868" y="6761"/>
                    <a:pt x="14868" y="6679"/>
                  </a:cubicBezTo>
                  <a:moveTo>
                    <a:pt x="14319" y="6285"/>
                  </a:moveTo>
                  <a:cubicBezTo>
                    <a:pt x="14186" y="6285"/>
                    <a:pt x="14186" y="6285"/>
                    <a:pt x="14186" y="6285"/>
                  </a:cubicBezTo>
                  <a:cubicBezTo>
                    <a:pt x="14186" y="6229"/>
                    <a:pt x="14191" y="6163"/>
                    <a:pt x="14196" y="6123"/>
                  </a:cubicBezTo>
                  <a:cubicBezTo>
                    <a:pt x="14082" y="6137"/>
                    <a:pt x="14082" y="6137"/>
                    <a:pt x="14082" y="6137"/>
                  </a:cubicBezTo>
                  <a:cubicBezTo>
                    <a:pt x="14055" y="6179"/>
                    <a:pt x="14038" y="6233"/>
                    <a:pt x="14032" y="6282"/>
                  </a:cubicBezTo>
                  <a:cubicBezTo>
                    <a:pt x="13958" y="6312"/>
                    <a:pt x="13958" y="6312"/>
                    <a:pt x="13958" y="6312"/>
                  </a:cubicBezTo>
                  <a:cubicBezTo>
                    <a:pt x="13958" y="6368"/>
                    <a:pt x="13958" y="6368"/>
                    <a:pt x="13958" y="6368"/>
                  </a:cubicBezTo>
                  <a:cubicBezTo>
                    <a:pt x="14024" y="6368"/>
                    <a:pt x="14024" y="6368"/>
                    <a:pt x="14024" y="6368"/>
                  </a:cubicBezTo>
                  <a:cubicBezTo>
                    <a:pt x="14024" y="6700"/>
                    <a:pt x="14024" y="6700"/>
                    <a:pt x="14024" y="6700"/>
                  </a:cubicBezTo>
                  <a:cubicBezTo>
                    <a:pt x="14024" y="6821"/>
                    <a:pt x="14080" y="6858"/>
                    <a:pt x="14180" y="6858"/>
                  </a:cubicBezTo>
                  <a:cubicBezTo>
                    <a:pt x="14239" y="6858"/>
                    <a:pt x="14287" y="6845"/>
                    <a:pt x="14329" y="6818"/>
                  </a:cubicBezTo>
                  <a:cubicBezTo>
                    <a:pt x="14313" y="6761"/>
                    <a:pt x="14313" y="6761"/>
                    <a:pt x="14313" y="6761"/>
                  </a:cubicBezTo>
                  <a:cubicBezTo>
                    <a:pt x="14287" y="6771"/>
                    <a:pt x="14270" y="6775"/>
                    <a:pt x="14250" y="6775"/>
                  </a:cubicBezTo>
                  <a:cubicBezTo>
                    <a:pt x="14195" y="6775"/>
                    <a:pt x="14187" y="6745"/>
                    <a:pt x="14187" y="6664"/>
                  </a:cubicBezTo>
                  <a:cubicBezTo>
                    <a:pt x="14187" y="6368"/>
                    <a:pt x="14187" y="6368"/>
                    <a:pt x="14187" y="6368"/>
                  </a:cubicBezTo>
                  <a:cubicBezTo>
                    <a:pt x="14301" y="6368"/>
                    <a:pt x="14301" y="6368"/>
                    <a:pt x="14301" y="6368"/>
                  </a:cubicBezTo>
                  <a:lnTo>
                    <a:pt x="14319" y="6285"/>
                  </a:lnTo>
                  <a:close/>
                  <a:moveTo>
                    <a:pt x="13475" y="6844"/>
                  </a:moveTo>
                  <a:cubicBezTo>
                    <a:pt x="13792" y="6844"/>
                    <a:pt x="13792" y="6844"/>
                    <a:pt x="13792" y="6844"/>
                  </a:cubicBezTo>
                  <a:cubicBezTo>
                    <a:pt x="13792" y="6794"/>
                    <a:pt x="13792" y="6794"/>
                    <a:pt x="13792" y="6794"/>
                  </a:cubicBezTo>
                  <a:cubicBezTo>
                    <a:pt x="13718" y="6793"/>
                    <a:pt x="13706" y="6780"/>
                    <a:pt x="13706" y="6717"/>
                  </a:cubicBezTo>
                  <a:cubicBezTo>
                    <a:pt x="13706" y="6546"/>
                    <a:pt x="13706" y="6546"/>
                    <a:pt x="13706" y="6546"/>
                  </a:cubicBezTo>
                  <a:cubicBezTo>
                    <a:pt x="13706" y="6460"/>
                    <a:pt x="13728" y="6434"/>
                    <a:pt x="13811" y="6434"/>
                  </a:cubicBezTo>
                  <a:cubicBezTo>
                    <a:pt x="13838" y="6434"/>
                    <a:pt x="13852" y="6437"/>
                    <a:pt x="13872" y="6443"/>
                  </a:cubicBezTo>
                  <a:cubicBezTo>
                    <a:pt x="13902" y="6277"/>
                    <a:pt x="13902" y="6277"/>
                    <a:pt x="13902" y="6277"/>
                  </a:cubicBezTo>
                  <a:cubicBezTo>
                    <a:pt x="13894" y="6274"/>
                    <a:pt x="13878" y="6270"/>
                    <a:pt x="13861" y="6270"/>
                  </a:cubicBezTo>
                  <a:cubicBezTo>
                    <a:pt x="13801" y="6270"/>
                    <a:pt x="13731" y="6316"/>
                    <a:pt x="13704" y="6411"/>
                  </a:cubicBezTo>
                  <a:cubicBezTo>
                    <a:pt x="13701" y="6340"/>
                    <a:pt x="13680" y="6290"/>
                    <a:pt x="13669" y="6270"/>
                  </a:cubicBezTo>
                  <a:cubicBezTo>
                    <a:pt x="13653" y="6270"/>
                    <a:pt x="13653" y="6270"/>
                    <a:pt x="13653" y="6270"/>
                  </a:cubicBezTo>
                  <a:cubicBezTo>
                    <a:pt x="13476" y="6314"/>
                    <a:pt x="13476" y="6314"/>
                    <a:pt x="13476" y="6314"/>
                  </a:cubicBezTo>
                  <a:cubicBezTo>
                    <a:pt x="13476" y="6363"/>
                    <a:pt x="13476" y="6363"/>
                    <a:pt x="13476" y="6363"/>
                  </a:cubicBezTo>
                  <a:cubicBezTo>
                    <a:pt x="13531" y="6365"/>
                    <a:pt x="13542" y="6376"/>
                    <a:pt x="13542" y="6456"/>
                  </a:cubicBezTo>
                  <a:cubicBezTo>
                    <a:pt x="13542" y="6717"/>
                    <a:pt x="13542" y="6717"/>
                    <a:pt x="13542" y="6717"/>
                  </a:cubicBezTo>
                  <a:cubicBezTo>
                    <a:pt x="13542" y="6780"/>
                    <a:pt x="13530" y="6793"/>
                    <a:pt x="13475" y="6794"/>
                  </a:cubicBezTo>
                  <a:lnTo>
                    <a:pt x="13475" y="6844"/>
                  </a:lnTo>
                  <a:close/>
                  <a:moveTo>
                    <a:pt x="13229" y="6552"/>
                  </a:moveTo>
                  <a:cubicBezTo>
                    <a:pt x="13229" y="6721"/>
                    <a:pt x="13196" y="6790"/>
                    <a:pt x="13130" y="6790"/>
                  </a:cubicBezTo>
                  <a:cubicBezTo>
                    <a:pt x="13049" y="6790"/>
                    <a:pt x="13028" y="6722"/>
                    <a:pt x="13028" y="6568"/>
                  </a:cubicBezTo>
                  <a:cubicBezTo>
                    <a:pt x="13028" y="6394"/>
                    <a:pt x="13058" y="6341"/>
                    <a:pt x="13128" y="6341"/>
                  </a:cubicBezTo>
                  <a:cubicBezTo>
                    <a:pt x="13193" y="6341"/>
                    <a:pt x="13229" y="6392"/>
                    <a:pt x="13229" y="6552"/>
                  </a:cubicBezTo>
                  <a:moveTo>
                    <a:pt x="13406" y="6556"/>
                  </a:moveTo>
                  <a:cubicBezTo>
                    <a:pt x="13406" y="6364"/>
                    <a:pt x="13292" y="6270"/>
                    <a:pt x="13132" y="6270"/>
                  </a:cubicBezTo>
                  <a:cubicBezTo>
                    <a:pt x="12958" y="6270"/>
                    <a:pt x="12849" y="6388"/>
                    <a:pt x="12849" y="6566"/>
                  </a:cubicBezTo>
                  <a:cubicBezTo>
                    <a:pt x="12849" y="6750"/>
                    <a:pt x="12952" y="6858"/>
                    <a:pt x="13124" y="6858"/>
                  </a:cubicBezTo>
                  <a:cubicBezTo>
                    <a:pt x="13277" y="6858"/>
                    <a:pt x="13406" y="6765"/>
                    <a:pt x="13406" y="6556"/>
                  </a:cubicBezTo>
                  <a:moveTo>
                    <a:pt x="12585" y="6579"/>
                  </a:moveTo>
                  <a:cubicBezTo>
                    <a:pt x="12585" y="6732"/>
                    <a:pt x="12541" y="6771"/>
                    <a:pt x="12472" y="6771"/>
                  </a:cubicBezTo>
                  <a:cubicBezTo>
                    <a:pt x="12438" y="6771"/>
                    <a:pt x="12404" y="6759"/>
                    <a:pt x="12380" y="6730"/>
                  </a:cubicBezTo>
                  <a:cubicBezTo>
                    <a:pt x="12380" y="6424"/>
                    <a:pt x="12380" y="6424"/>
                    <a:pt x="12380" y="6424"/>
                  </a:cubicBezTo>
                  <a:cubicBezTo>
                    <a:pt x="12411" y="6392"/>
                    <a:pt x="12445" y="6380"/>
                    <a:pt x="12481" y="6380"/>
                  </a:cubicBezTo>
                  <a:cubicBezTo>
                    <a:pt x="12547" y="6380"/>
                    <a:pt x="12585" y="6424"/>
                    <a:pt x="12585" y="6579"/>
                  </a:cubicBezTo>
                  <a:moveTo>
                    <a:pt x="12374" y="6364"/>
                  </a:moveTo>
                  <a:cubicBezTo>
                    <a:pt x="12369" y="6322"/>
                    <a:pt x="12354" y="6287"/>
                    <a:pt x="12344" y="6270"/>
                  </a:cubicBezTo>
                  <a:cubicBezTo>
                    <a:pt x="12327" y="6270"/>
                    <a:pt x="12327" y="6270"/>
                    <a:pt x="12327" y="6270"/>
                  </a:cubicBezTo>
                  <a:cubicBezTo>
                    <a:pt x="12151" y="6314"/>
                    <a:pt x="12151" y="6314"/>
                    <a:pt x="12151" y="6314"/>
                  </a:cubicBezTo>
                  <a:cubicBezTo>
                    <a:pt x="12151" y="6363"/>
                    <a:pt x="12151" y="6363"/>
                    <a:pt x="12151" y="6363"/>
                  </a:cubicBezTo>
                  <a:cubicBezTo>
                    <a:pt x="12206" y="6365"/>
                    <a:pt x="12217" y="6376"/>
                    <a:pt x="12217" y="6456"/>
                  </a:cubicBezTo>
                  <a:cubicBezTo>
                    <a:pt x="12217" y="6933"/>
                    <a:pt x="12217" y="6933"/>
                    <a:pt x="12217" y="6933"/>
                  </a:cubicBezTo>
                  <a:cubicBezTo>
                    <a:pt x="12217" y="6995"/>
                    <a:pt x="12205" y="7009"/>
                    <a:pt x="12150" y="7010"/>
                  </a:cubicBezTo>
                  <a:cubicBezTo>
                    <a:pt x="12150" y="7059"/>
                    <a:pt x="12150" y="7059"/>
                    <a:pt x="12150" y="7059"/>
                  </a:cubicBezTo>
                  <a:cubicBezTo>
                    <a:pt x="12449" y="7059"/>
                    <a:pt x="12449" y="7059"/>
                    <a:pt x="12449" y="7059"/>
                  </a:cubicBezTo>
                  <a:cubicBezTo>
                    <a:pt x="12449" y="7010"/>
                    <a:pt x="12449" y="7010"/>
                    <a:pt x="12449" y="7010"/>
                  </a:cubicBezTo>
                  <a:cubicBezTo>
                    <a:pt x="12391" y="7009"/>
                    <a:pt x="12380" y="6994"/>
                    <a:pt x="12380" y="6933"/>
                  </a:cubicBezTo>
                  <a:cubicBezTo>
                    <a:pt x="12380" y="6805"/>
                    <a:pt x="12380" y="6805"/>
                    <a:pt x="12380" y="6805"/>
                  </a:cubicBezTo>
                  <a:cubicBezTo>
                    <a:pt x="12411" y="6841"/>
                    <a:pt x="12456" y="6856"/>
                    <a:pt x="12503" y="6856"/>
                  </a:cubicBezTo>
                  <a:cubicBezTo>
                    <a:pt x="12653" y="6856"/>
                    <a:pt x="12758" y="6765"/>
                    <a:pt x="12758" y="6559"/>
                  </a:cubicBezTo>
                  <a:cubicBezTo>
                    <a:pt x="12758" y="6361"/>
                    <a:pt x="12669" y="6271"/>
                    <a:pt x="12538" y="6271"/>
                  </a:cubicBezTo>
                  <a:cubicBezTo>
                    <a:pt x="12463" y="6271"/>
                    <a:pt x="12403" y="6313"/>
                    <a:pt x="12374" y="6364"/>
                  </a:cubicBezTo>
                  <a:moveTo>
                    <a:pt x="11907" y="6579"/>
                  </a:moveTo>
                  <a:cubicBezTo>
                    <a:pt x="11907" y="6732"/>
                    <a:pt x="11863" y="6771"/>
                    <a:pt x="11795" y="6771"/>
                  </a:cubicBezTo>
                  <a:cubicBezTo>
                    <a:pt x="11761" y="6771"/>
                    <a:pt x="11727" y="6759"/>
                    <a:pt x="11702" y="6730"/>
                  </a:cubicBezTo>
                  <a:cubicBezTo>
                    <a:pt x="11702" y="6424"/>
                    <a:pt x="11702" y="6424"/>
                    <a:pt x="11702" y="6424"/>
                  </a:cubicBezTo>
                  <a:cubicBezTo>
                    <a:pt x="11733" y="6392"/>
                    <a:pt x="11767" y="6380"/>
                    <a:pt x="11804" y="6380"/>
                  </a:cubicBezTo>
                  <a:cubicBezTo>
                    <a:pt x="11870" y="6380"/>
                    <a:pt x="11907" y="6424"/>
                    <a:pt x="11907" y="6579"/>
                  </a:cubicBezTo>
                  <a:moveTo>
                    <a:pt x="11696" y="6364"/>
                  </a:moveTo>
                  <a:cubicBezTo>
                    <a:pt x="11691" y="6322"/>
                    <a:pt x="11676" y="6287"/>
                    <a:pt x="11666" y="6270"/>
                  </a:cubicBezTo>
                  <a:cubicBezTo>
                    <a:pt x="11650" y="6270"/>
                    <a:pt x="11650" y="6270"/>
                    <a:pt x="11650" y="6270"/>
                  </a:cubicBezTo>
                  <a:cubicBezTo>
                    <a:pt x="11473" y="6314"/>
                    <a:pt x="11473" y="6314"/>
                    <a:pt x="11473" y="6314"/>
                  </a:cubicBezTo>
                  <a:cubicBezTo>
                    <a:pt x="11473" y="6363"/>
                    <a:pt x="11473" y="6363"/>
                    <a:pt x="11473" y="6363"/>
                  </a:cubicBezTo>
                  <a:cubicBezTo>
                    <a:pt x="11528" y="6365"/>
                    <a:pt x="11539" y="6376"/>
                    <a:pt x="11539" y="6456"/>
                  </a:cubicBezTo>
                  <a:cubicBezTo>
                    <a:pt x="11539" y="6933"/>
                    <a:pt x="11539" y="6933"/>
                    <a:pt x="11539" y="6933"/>
                  </a:cubicBezTo>
                  <a:cubicBezTo>
                    <a:pt x="11539" y="6995"/>
                    <a:pt x="11527" y="7009"/>
                    <a:pt x="11472" y="7010"/>
                  </a:cubicBezTo>
                  <a:cubicBezTo>
                    <a:pt x="11472" y="7059"/>
                    <a:pt x="11472" y="7059"/>
                    <a:pt x="11472" y="7059"/>
                  </a:cubicBezTo>
                  <a:cubicBezTo>
                    <a:pt x="11772" y="7059"/>
                    <a:pt x="11772" y="7059"/>
                    <a:pt x="11772" y="7059"/>
                  </a:cubicBezTo>
                  <a:cubicBezTo>
                    <a:pt x="11772" y="7010"/>
                    <a:pt x="11772" y="7010"/>
                    <a:pt x="11772" y="7010"/>
                  </a:cubicBezTo>
                  <a:cubicBezTo>
                    <a:pt x="11714" y="7009"/>
                    <a:pt x="11702" y="6994"/>
                    <a:pt x="11702" y="6933"/>
                  </a:cubicBezTo>
                  <a:cubicBezTo>
                    <a:pt x="11702" y="6805"/>
                    <a:pt x="11702" y="6805"/>
                    <a:pt x="11702" y="6805"/>
                  </a:cubicBezTo>
                  <a:cubicBezTo>
                    <a:pt x="11733" y="6841"/>
                    <a:pt x="11778" y="6856"/>
                    <a:pt x="11826" y="6856"/>
                  </a:cubicBezTo>
                  <a:cubicBezTo>
                    <a:pt x="11975" y="6856"/>
                    <a:pt x="12080" y="6765"/>
                    <a:pt x="12080" y="6559"/>
                  </a:cubicBezTo>
                  <a:cubicBezTo>
                    <a:pt x="12080" y="6361"/>
                    <a:pt x="11991" y="6271"/>
                    <a:pt x="11861" y="6271"/>
                  </a:cubicBezTo>
                  <a:cubicBezTo>
                    <a:pt x="11785" y="6271"/>
                    <a:pt x="11726" y="6313"/>
                    <a:pt x="11696" y="6364"/>
                  </a:cubicBezTo>
                  <a:moveTo>
                    <a:pt x="11201" y="6577"/>
                  </a:moveTo>
                  <a:cubicBezTo>
                    <a:pt x="11198" y="6716"/>
                    <a:pt x="11198" y="6716"/>
                    <a:pt x="11198" y="6716"/>
                  </a:cubicBezTo>
                  <a:cubicBezTo>
                    <a:pt x="11178" y="6742"/>
                    <a:pt x="11143" y="6758"/>
                    <a:pt x="11114" y="6758"/>
                  </a:cubicBezTo>
                  <a:cubicBezTo>
                    <a:pt x="11072" y="6758"/>
                    <a:pt x="11048" y="6738"/>
                    <a:pt x="11048" y="6676"/>
                  </a:cubicBezTo>
                  <a:cubicBezTo>
                    <a:pt x="11048" y="6609"/>
                    <a:pt x="11088" y="6577"/>
                    <a:pt x="11162" y="6577"/>
                  </a:cubicBezTo>
                  <a:lnTo>
                    <a:pt x="11201" y="6577"/>
                  </a:lnTo>
                  <a:close/>
                  <a:moveTo>
                    <a:pt x="11362" y="6679"/>
                  </a:moveTo>
                  <a:cubicBezTo>
                    <a:pt x="11362" y="6579"/>
                    <a:pt x="11367" y="6488"/>
                    <a:pt x="11367" y="6455"/>
                  </a:cubicBezTo>
                  <a:cubicBezTo>
                    <a:pt x="11367" y="6326"/>
                    <a:pt x="11279" y="6270"/>
                    <a:pt x="11151" y="6270"/>
                  </a:cubicBezTo>
                  <a:cubicBezTo>
                    <a:pt x="11064" y="6270"/>
                    <a:pt x="10973" y="6298"/>
                    <a:pt x="10915" y="6332"/>
                  </a:cubicBezTo>
                  <a:cubicBezTo>
                    <a:pt x="10915" y="6444"/>
                    <a:pt x="10915" y="6444"/>
                    <a:pt x="10915" y="6444"/>
                  </a:cubicBezTo>
                  <a:cubicBezTo>
                    <a:pt x="11036" y="6444"/>
                    <a:pt x="11036" y="6444"/>
                    <a:pt x="11036" y="6444"/>
                  </a:cubicBezTo>
                  <a:cubicBezTo>
                    <a:pt x="11044" y="6386"/>
                    <a:pt x="11061" y="6344"/>
                    <a:pt x="11124" y="6344"/>
                  </a:cubicBezTo>
                  <a:cubicBezTo>
                    <a:pt x="11182" y="6344"/>
                    <a:pt x="11203" y="6380"/>
                    <a:pt x="11203" y="6465"/>
                  </a:cubicBezTo>
                  <a:cubicBezTo>
                    <a:pt x="11203" y="6515"/>
                    <a:pt x="11203" y="6515"/>
                    <a:pt x="11203" y="6515"/>
                  </a:cubicBezTo>
                  <a:cubicBezTo>
                    <a:pt x="11189" y="6514"/>
                    <a:pt x="11164" y="6513"/>
                    <a:pt x="11150" y="6513"/>
                  </a:cubicBezTo>
                  <a:cubicBezTo>
                    <a:pt x="10978" y="6513"/>
                    <a:pt x="10880" y="6567"/>
                    <a:pt x="10880" y="6697"/>
                  </a:cubicBezTo>
                  <a:cubicBezTo>
                    <a:pt x="10880" y="6810"/>
                    <a:pt x="10957" y="6859"/>
                    <a:pt x="11055" y="6859"/>
                  </a:cubicBezTo>
                  <a:cubicBezTo>
                    <a:pt x="11142" y="6859"/>
                    <a:pt x="11190" y="6813"/>
                    <a:pt x="11208" y="6773"/>
                  </a:cubicBezTo>
                  <a:cubicBezTo>
                    <a:pt x="11216" y="6820"/>
                    <a:pt x="11253" y="6850"/>
                    <a:pt x="11321" y="6850"/>
                  </a:cubicBezTo>
                  <a:cubicBezTo>
                    <a:pt x="11369" y="6850"/>
                    <a:pt x="11410" y="6838"/>
                    <a:pt x="11433" y="6824"/>
                  </a:cubicBezTo>
                  <a:cubicBezTo>
                    <a:pt x="11433" y="6777"/>
                    <a:pt x="11433" y="6777"/>
                    <a:pt x="11433" y="6777"/>
                  </a:cubicBezTo>
                  <a:cubicBezTo>
                    <a:pt x="11374" y="6775"/>
                    <a:pt x="11362" y="6761"/>
                    <a:pt x="11362" y="6679"/>
                  </a:cubicBezTo>
                  <a:moveTo>
                    <a:pt x="10411" y="6844"/>
                  </a:moveTo>
                  <a:cubicBezTo>
                    <a:pt x="10728" y="6844"/>
                    <a:pt x="10728" y="6844"/>
                    <a:pt x="10728" y="6844"/>
                  </a:cubicBezTo>
                  <a:cubicBezTo>
                    <a:pt x="10728" y="6794"/>
                    <a:pt x="10728" y="6794"/>
                    <a:pt x="10728" y="6794"/>
                  </a:cubicBezTo>
                  <a:cubicBezTo>
                    <a:pt x="10653" y="6793"/>
                    <a:pt x="10641" y="6780"/>
                    <a:pt x="10641" y="6717"/>
                  </a:cubicBezTo>
                  <a:cubicBezTo>
                    <a:pt x="10641" y="6546"/>
                    <a:pt x="10641" y="6546"/>
                    <a:pt x="10641" y="6546"/>
                  </a:cubicBezTo>
                  <a:cubicBezTo>
                    <a:pt x="10641" y="6460"/>
                    <a:pt x="10663" y="6434"/>
                    <a:pt x="10747" y="6434"/>
                  </a:cubicBezTo>
                  <a:cubicBezTo>
                    <a:pt x="10773" y="6434"/>
                    <a:pt x="10787" y="6437"/>
                    <a:pt x="10807" y="6443"/>
                  </a:cubicBezTo>
                  <a:cubicBezTo>
                    <a:pt x="10838" y="6277"/>
                    <a:pt x="10838" y="6277"/>
                    <a:pt x="10838" y="6277"/>
                  </a:cubicBezTo>
                  <a:cubicBezTo>
                    <a:pt x="10829" y="6274"/>
                    <a:pt x="10814" y="6270"/>
                    <a:pt x="10796" y="6270"/>
                  </a:cubicBezTo>
                  <a:cubicBezTo>
                    <a:pt x="10737" y="6270"/>
                    <a:pt x="10667" y="6316"/>
                    <a:pt x="10639" y="6411"/>
                  </a:cubicBezTo>
                  <a:cubicBezTo>
                    <a:pt x="10637" y="6340"/>
                    <a:pt x="10616" y="6290"/>
                    <a:pt x="10605" y="6270"/>
                  </a:cubicBezTo>
                  <a:cubicBezTo>
                    <a:pt x="10589" y="6270"/>
                    <a:pt x="10589" y="6270"/>
                    <a:pt x="10589" y="6270"/>
                  </a:cubicBezTo>
                  <a:cubicBezTo>
                    <a:pt x="10412" y="6314"/>
                    <a:pt x="10412" y="6314"/>
                    <a:pt x="10412" y="6314"/>
                  </a:cubicBezTo>
                  <a:cubicBezTo>
                    <a:pt x="10412" y="6363"/>
                    <a:pt x="10412" y="6363"/>
                    <a:pt x="10412" y="6363"/>
                  </a:cubicBezTo>
                  <a:cubicBezTo>
                    <a:pt x="10467" y="6365"/>
                    <a:pt x="10478" y="6376"/>
                    <a:pt x="10478" y="6456"/>
                  </a:cubicBezTo>
                  <a:cubicBezTo>
                    <a:pt x="10478" y="6717"/>
                    <a:pt x="10478" y="6717"/>
                    <a:pt x="10478" y="6717"/>
                  </a:cubicBezTo>
                  <a:cubicBezTo>
                    <a:pt x="10478" y="6780"/>
                    <a:pt x="10466" y="6793"/>
                    <a:pt x="10411" y="6794"/>
                  </a:cubicBezTo>
                  <a:lnTo>
                    <a:pt x="10411" y="6844"/>
                  </a:lnTo>
                  <a:close/>
                  <a:moveTo>
                    <a:pt x="10334" y="6285"/>
                  </a:moveTo>
                  <a:cubicBezTo>
                    <a:pt x="10201" y="6285"/>
                    <a:pt x="10201" y="6285"/>
                    <a:pt x="10201" y="6285"/>
                  </a:cubicBezTo>
                  <a:cubicBezTo>
                    <a:pt x="10201" y="6229"/>
                    <a:pt x="10205" y="6163"/>
                    <a:pt x="10211" y="6123"/>
                  </a:cubicBezTo>
                  <a:cubicBezTo>
                    <a:pt x="10096" y="6137"/>
                    <a:pt x="10096" y="6137"/>
                    <a:pt x="10096" y="6137"/>
                  </a:cubicBezTo>
                  <a:cubicBezTo>
                    <a:pt x="10069" y="6179"/>
                    <a:pt x="10052" y="6233"/>
                    <a:pt x="10046" y="6282"/>
                  </a:cubicBezTo>
                  <a:cubicBezTo>
                    <a:pt x="9972" y="6312"/>
                    <a:pt x="9972" y="6312"/>
                    <a:pt x="9972" y="6312"/>
                  </a:cubicBezTo>
                  <a:cubicBezTo>
                    <a:pt x="9972" y="6368"/>
                    <a:pt x="9972" y="6368"/>
                    <a:pt x="9972" y="6368"/>
                  </a:cubicBezTo>
                  <a:cubicBezTo>
                    <a:pt x="10038" y="6368"/>
                    <a:pt x="10038" y="6368"/>
                    <a:pt x="10038" y="6368"/>
                  </a:cubicBezTo>
                  <a:cubicBezTo>
                    <a:pt x="10038" y="6700"/>
                    <a:pt x="10038" y="6700"/>
                    <a:pt x="10038" y="6700"/>
                  </a:cubicBezTo>
                  <a:cubicBezTo>
                    <a:pt x="10038" y="6821"/>
                    <a:pt x="10094" y="6858"/>
                    <a:pt x="10194" y="6858"/>
                  </a:cubicBezTo>
                  <a:cubicBezTo>
                    <a:pt x="10253" y="6858"/>
                    <a:pt x="10302" y="6845"/>
                    <a:pt x="10343" y="6818"/>
                  </a:cubicBezTo>
                  <a:cubicBezTo>
                    <a:pt x="10327" y="6761"/>
                    <a:pt x="10327" y="6761"/>
                    <a:pt x="10327" y="6761"/>
                  </a:cubicBezTo>
                  <a:cubicBezTo>
                    <a:pt x="10302" y="6771"/>
                    <a:pt x="10284" y="6775"/>
                    <a:pt x="10264" y="6775"/>
                  </a:cubicBezTo>
                  <a:cubicBezTo>
                    <a:pt x="10209" y="6775"/>
                    <a:pt x="10202" y="6745"/>
                    <a:pt x="10202" y="6664"/>
                  </a:cubicBezTo>
                  <a:cubicBezTo>
                    <a:pt x="10202" y="6368"/>
                    <a:pt x="10202" y="6368"/>
                    <a:pt x="10202" y="6368"/>
                  </a:cubicBezTo>
                  <a:cubicBezTo>
                    <a:pt x="10315" y="6368"/>
                    <a:pt x="10315" y="6368"/>
                    <a:pt x="10315" y="6368"/>
                  </a:cubicBezTo>
                  <a:lnTo>
                    <a:pt x="10334" y="6285"/>
                  </a:lnTo>
                  <a:close/>
                  <a:moveTo>
                    <a:pt x="9893" y="6315"/>
                  </a:moveTo>
                  <a:cubicBezTo>
                    <a:pt x="9855" y="6290"/>
                    <a:pt x="9800" y="6271"/>
                    <a:pt x="9713" y="6271"/>
                  </a:cubicBezTo>
                  <a:cubicBezTo>
                    <a:pt x="9560" y="6271"/>
                    <a:pt x="9431" y="6376"/>
                    <a:pt x="9431" y="6574"/>
                  </a:cubicBezTo>
                  <a:cubicBezTo>
                    <a:pt x="9431" y="6766"/>
                    <a:pt x="9552" y="6857"/>
                    <a:pt x="9699" y="6857"/>
                  </a:cubicBezTo>
                  <a:cubicBezTo>
                    <a:pt x="9782" y="6857"/>
                    <a:pt x="9857" y="6827"/>
                    <a:pt x="9908" y="6768"/>
                  </a:cubicBezTo>
                  <a:cubicBezTo>
                    <a:pt x="9878" y="6726"/>
                    <a:pt x="9878" y="6726"/>
                    <a:pt x="9878" y="6726"/>
                  </a:cubicBezTo>
                  <a:cubicBezTo>
                    <a:pt x="9832" y="6754"/>
                    <a:pt x="9799" y="6766"/>
                    <a:pt x="9748" y="6766"/>
                  </a:cubicBezTo>
                  <a:cubicBezTo>
                    <a:pt x="9666" y="6766"/>
                    <a:pt x="9600" y="6713"/>
                    <a:pt x="9600" y="6548"/>
                  </a:cubicBezTo>
                  <a:cubicBezTo>
                    <a:pt x="9600" y="6380"/>
                    <a:pt x="9661" y="6339"/>
                    <a:pt x="9713" y="6339"/>
                  </a:cubicBezTo>
                  <a:cubicBezTo>
                    <a:pt x="9758" y="6339"/>
                    <a:pt x="9767" y="6368"/>
                    <a:pt x="9771" y="6436"/>
                  </a:cubicBezTo>
                  <a:cubicBezTo>
                    <a:pt x="9893" y="6436"/>
                    <a:pt x="9893" y="6436"/>
                    <a:pt x="9893" y="6436"/>
                  </a:cubicBezTo>
                  <a:lnTo>
                    <a:pt x="9893" y="6315"/>
                  </a:lnTo>
                  <a:close/>
                  <a:moveTo>
                    <a:pt x="9101" y="6338"/>
                  </a:moveTo>
                  <a:cubicBezTo>
                    <a:pt x="9159" y="6338"/>
                    <a:pt x="9181" y="6380"/>
                    <a:pt x="9181" y="6513"/>
                  </a:cubicBezTo>
                  <a:cubicBezTo>
                    <a:pt x="9011" y="6513"/>
                    <a:pt x="9011" y="6513"/>
                    <a:pt x="9011" y="6513"/>
                  </a:cubicBezTo>
                  <a:cubicBezTo>
                    <a:pt x="9019" y="6379"/>
                    <a:pt x="9046" y="6338"/>
                    <a:pt x="9101" y="6338"/>
                  </a:cubicBezTo>
                  <a:moveTo>
                    <a:pt x="9160" y="6763"/>
                  </a:moveTo>
                  <a:cubicBezTo>
                    <a:pt x="9056" y="6763"/>
                    <a:pt x="9013" y="6712"/>
                    <a:pt x="9010" y="6588"/>
                  </a:cubicBezTo>
                  <a:cubicBezTo>
                    <a:pt x="9344" y="6588"/>
                    <a:pt x="9344" y="6588"/>
                    <a:pt x="9344" y="6588"/>
                  </a:cubicBezTo>
                  <a:cubicBezTo>
                    <a:pt x="9344" y="6541"/>
                    <a:pt x="9344" y="6541"/>
                    <a:pt x="9344" y="6541"/>
                  </a:cubicBezTo>
                  <a:cubicBezTo>
                    <a:pt x="9344" y="6372"/>
                    <a:pt x="9272" y="6270"/>
                    <a:pt x="9101" y="6270"/>
                  </a:cubicBezTo>
                  <a:cubicBezTo>
                    <a:pt x="8942" y="6270"/>
                    <a:pt x="8834" y="6377"/>
                    <a:pt x="8834" y="6562"/>
                  </a:cubicBezTo>
                  <a:cubicBezTo>
                    <a:pt x="8834" y="6749"/>
                    <a:pt x="8934" y="6857"/>
                    <a:pt x="9104" y="6857"/>
                  </a:cubicBezTo>
                  <a:cubicBezTo>
                    <a:pt x="9202" y="6857"/>
                    <a:pt x="9275" y="6827"/>
                    <a:pt x="9334" y="6769"/>
                  </a:cubicBezTo>
                  <a:cubicBezTo>
                    <a:pt x="9306" y="6724"/>
                    <a:pt x="9306" y="6724"/>
                    <a:pt x="9306" y="6724"/>
                  </a:cubicBezTo>
                  <a:cubicBezTo>
                    <a:pt x="9260" y="6749"/>
                    <a:pt x="9208" y="6763"/>
                    <a:pt x="9160" y="6763"/>
                  </a:cubicBezTo>
                  <a:moveTo>
                    <a:pt x="8857" y="6054"/>
                  </a:moveTo>
                  <a:cubicBezTo>
                    <a:pt x="8823" y="6039"/>
                    <a:pt x="8755" y="6030"/>
                    <a:pt x="8711" y="6030"/>
                  </a:cubicBezTo>
                  <a:cubicBezTo>
                    <a:pt x="8584" y="6030"/>
                    <a:pt x="8503" y="6088"/>
                    <a:pt x="8503" y="6204"/>
                  </a:cubicBezTo>
                  <a:cubicBezTo>
                    <a:pt x="8503" y="6285"/>
                    <a:pt x="8503" y="6285"/>
                    <a:pt x="8503" y="6285"/>
                  </a:cubicBezTo>
                  <a:cubicBezTo>
                    <a:pt x="8436" y="6312"/>
                    <a:pt x="8436" y="6312"/>
                    <a:pt x="8436" y="6312"/>
                  </a:cubicBezTo>
                  <a:cubicBezTo>
                    <a:pt x="8436" y="6368"/>
                    <a:pt x="8436" y="6368"/>
                    <a:pt x="8436" y="6368"/>
                  </a:cubicBezTo>
                  <a:cubicBezTo>
                    <a:pt x="8503" y="6368"/>
                    <a:pt x="8503" y="6368"/>
                    <a:pt x="8503" y="6368"/>
                  </a:cubicBezTo>
                  <a:cubicBezTo>
                    <a:pt x="8503" y="6717"/>
                    <a:pt x="8503" y="6717"/>
                    <a:pt x="8503" y="6717"/>
                  </a:cubicBezTo>
                  <a:cubicBezTo>
                    <a:pt x="8503" y="6780"/>
                    <a:pt x="8491" y="6793"/>
                    <a:pt x="8436" y="6794"/>
                  </a:cubicBezTo>
                  <a:cubicBezTo>
                    <a:pt x="8436" y="6844"/>
                    <a:pt x="8436" y="6844"/>
                    <a:pt x="8436" y="6844"/>
                  </a:cubicBezTo>
                  <a:cubicBezTo>
                    <a:pt x="8755" y="6844"/>
                    <a:pt x="8755" y="6844"/>
                    <a:pt x="8755" y="6844"/>
                  </a:cubicBezTo>
                  <a:cubicBezTo>
                    <a:pt x="8755" y="6794"/>
                    <a:pt x="8755" y="6794"/>
                    <a:pt x="8755" y="6794"/>
                  </a:cubicBezTo>
                  <a:cubicBezTo>
                    <a:pt x="8679" y="6793"/>
                    <a:pt x="8667" y="6779"/>
                    <a:pt x="8667" y="6717"/>
                  </a:cubicBezTo>
                  <a:cubicBezTo>
                    <a:pt x="8667" y="6368"/>
                    <a:pt x="8667" y="6368"/>
                    <a:pt x="8667" y="6368"/>
                  </a:cubicBezTo>
                  <a:cubicBezTo>
                    <a:pt x="8781" y="6368"/>
                    <a:pt x="8781" y="6368"/>
                    <a:pt x="8781" y="6368"/>
                  </a:cubicBezTo>
                  <a:cubicBezTo>
                    <a:pt x="8799" y="6285"/>
                    <a:pt x="8799" y="6285"/>
                    <a:pt x="8799" y="6285"/>
                  </a:cubicBezTo>
                  <a:cubicBezTo>
                    <a:pt x="8666" y="6285"/>
                    <a:pt x="8666" y="6285"/>
                    <a:pt x="8666" y="6285"/>
                  </a:cubicBezTo>
                  <a:cubicBezTo>
                    <a:pt x="8666" y="6180"/>
                    <a:pt x="8666" y="6180"/>
                    <a:pt x="8666" y="6180"/>
                  </a:cubicBezTo>
                  <a:cubicBezTo>
                    <a:pt x="8666" y="6127"/>
                    <a:pt x="8682" y="6103"/>
                    <a:pt x="8717" y="6103"/>
                  </a:cubicBezTo>
                  <a:cubicBezTo>
                    <a:pt x="8745" y="6103"/>
                    <a:pt x="8760" y="6120"/>
                    <a:pt x="8761" y="6169"/>
                  </a:cubicBezTo>
                  <a:cubicBezTo>
                    <a:pt x="8857" y="6169"/>
                    <a:pt x="8857" y="6169"/>
                    <a:pt x="8857" y="6169"/>
                  </a:cubicBezTo>
                  <a:lnTo>
                    <a:pt x="8857" y="6054"/>
                  </a:lnTo>
                  <a:close/>
                  <a:moveTo>
                    <a:pt x="8434" y="6054"/>
                  </a:moveTo>
                  <a:cubicBezTo>
                    <a:pt x="8400" y="6039"/>
                    <a:pt x="8332" y="6030"/>
                    <a:pt x="8288" y="6030"/>
                  </a:cubicBezTo>
                  <a:cubicBezTo>
                    <a:pt x="8162" y="6030"/>
                    <a:pt x="8081" y="6088"/>
                    <a:pt x="8081" y="6204"/>
                  </a:cubicBezTo>
                  <a:cubicBezTo>
                    <a:pt x="8081" y="6285"/>
                    <a:pt x="8081" y="6285"/>
                    <a:pt x="8081" y="6285"/>
                  </a:cubicBezTo>
                  <a:cubicBezTo>
                    <a:pt x="8014" y="6312"/>
                    <a:pt x="8014" y="6312"/>
                    <a:pt x="8014" y="6312"/>
                  </a:cubicBezTo>
                  <a:cubicBezTo>
                    <a:pt x="8014" y="6368"/>
                    <a:pt x="8014" y="6368"/>
                    <a:pt x="8014" y="6368"/>
                  </a:cubicBezTo>
                  <a:cubicBezTo>
                    <a:pt x="8081" y="6368"/>
                    <a:pt x="8081" y="6368"/>
                    <a:pt x="8081" y="6368"/>
                  </a:cubicBezTo>
                  <a:cubicBezTo>
                    <a:pt x="8081" y="6717"/>
                    <a:pt x="8081" y="6717"/>
                    <a:pt x="8081" y="6717"/>
                  </a:cubicBezTo>
                  <a:cubicBezTo>
                    <a:pt x="8081" y="6780"/>
                    <a:pt x="8069" y="6793"/>
                    <a:pt x="8014" y="6794"/>
                  </a:cubicBezTo>
                  <a:cubicBezTo>
                    <a:pt x="8014" y="6844"/>
                    <a:pt x="8014" y="6844"/>
                    <a:pt x="8014" y="6844"/>
                  </a:cubicBezTo>
                  <a:cubicBezTo>
                    <a:pt x="8332" y="6844"/>
                    <a:pt x="8332" y="6844"/>
                    <a:pt x="8332" y="6844"/>
                  </a:cubicBezTo>
                  <a:cubicBezTo>
                    <a:pt x="8332" y="6794"/>
                    <a:pt x="8332" y="6794"/>
                    <a:pt x="8332" y="6794"/>
                  </a:cubicBezTo>
                  <a:cubicBezTo>
                    <a:pt x="8256" y="6793"/>
                    <a:pt x="8244" y="6779"/>
                    <a:pt x="8244" y="6717"/>
                  </a:cubicBezTo>
                  <a:cubicBezTo>
                    <a:pt x="8244" y="6368"/>
                    <a:pt x="8244" y="6368"/>
                    <a:pt x="8244" y="6368"/>
                  </a:cubicBezTo>
                  <a:cubicBezTo>
                    <a:pt x="8358" y="6368"/>
                    <a:pt x="8358" y="6368"/>
                    <a:pt x="8358" y="6368"/>
                  </a:cubicBezTo>
                  <a:cubicBezTo>
                    <a:pt x="8376" y="6285"/>
                    <a:pt x="8376" y="6285"/>
                    <a:pt x="8376" y="6285"/>
                  </a:cubicBezTo>
                  <a:cubicBezTo>
                    <a:pt x="8243" y="6285"/>
                    <a:pt x="8243" y="6285"/>
                    <a:pt x="8243" y="6285"/>
                  </a:cubicBezTo>
                  <a:cubicBezTo>
                    <a:pt x="8243" y="6180"/>
                    <a:pt x="8243" y="6180"/>
                    <a:pt x="8243" y="6180"/>
                  </a:cubicBezTo>
                  <a:cubicBezTo>
                    <a:pt x="8243" y="6127"/>
                    <a:pt x="8260" y="6103"/>
                    <a:pt x="8295" y="6103"/>
                  </a:cubicBezTo>
                  <a:cubicBezTo>
                    <a:pt x="8322" y="6103"/>
                    <a:pt x="8338" y="6120"/>
                    <a:pt x="8339" y="6169"/>
                  </a:cubicBezTo>
                  <a:cubicBezTo>
                    <a:pt x="8434" y="6169"/>
                    <a:pt x="8434" y="6169"/>
                    <a:pt x="8434" y="6169"/>
                  </a:cubicBezTo>
                  <a:lnTo>
                    <a:pt x="8434" y="6054"/>
                  </a:lnTo>
                  <a:close/>
                  <a:moveTo>
                    <a:pt x="7697" y="6338"/>
                  </a:moveTo>
                  <a:cubicBezTo>
                    <a:pt x="7756" y="6338"/>
                    <a:pt x="7778" y="6380"/>
                    <a:pt x="7778" y="6513"/>
                  </a:cubicBezTo>
                  <a:cubicBezTo>
                    <a:pt x="7607" y="6513"/>
                    <a:pt x="7607" y="6513"/>
                    <a:pt x="7607" y="6513"/>
                  </a:cubicBezTo>
                  <a:cubicBezTo>
                    <a:pt x="7615" y="6379"/>
                    <a:pt x="7642" y="6338"/>
                    <a:pt x="7697" y="6338"/>
                  </a:cubicBezTo>
                  <a:moveTo>
                    <a:pt x="7757" y="6763"/>
                  </a:moveTo>
                  <a:cubicBezTo>
                    <a:pt x="7652" y="6763"/>
                    <a:pt x="7609" y="6712"/>
                    <a:pt x="7606" y="6588"/>
                  </a:cubicBezTo>
                  <a:cubicBezTo>
                    <a:pt x="7940" y="6588"/>
                    <a:pt x="7940" y="6588"/>
                    <a:pt x="7940" y="6588"/>
                  </a:cubicBezTo>
                  <a:cubicBezTo>
                    <a:pt x="7940" y="6541"/>
                    <a:pt x="7940" y="6541"/>
                    <a:pt x="7940" y="6541"/>
                  </a:cubicBezTo>
                  <a:cubicBezTo>
                    <a:pt x="7940" y="6372"/>
                    <a:pt x="7869" y="6270"/>
                    <a:pt x="7697" y="6270"/>
                  </a:cubicBezTo>
                  <a:cubicBezTo>
                    <a:pt x="7538" y="6270"/>
                    <a:pt x="7430" y="6377"/>
                    <a:pt x="7430" y="6562"/>
                  </a:cubicBezTo>
                  <a:cubicBezTo>
                    <a:pt x="7430" y="6749"/>
                    <a:pt x="7530" y="6857"/>
                    <a:pt x="7701" y="6857"/>
                  </a:cubicBezTo>
                  <a:cubicBezTo>
                    <a:pt x="7798" y="6857"/>
                    <a:pt x="7871" y="6827"/>
                    <a:pt x="7930" y="6769"/>
                  </a:cubicBezTo>
                  <a:cubicBezTo>
                    <a:pt x="7903" y="6724"/>
                    <a:pt x="7903" y="6724"/>
                    <a:pt x="7903" y="6724"/>
                  </a:cubicBezTo>
                  <a:cubicBezTo>
                    <a:pt x="7857" y="6749"/>
                    <a:pt x="7804" y="6763"/>
                    <a:pt x="7757" y="6763"/>
                  </a:cubicBezTo>
                  <a:moveTo>
                    <a:pt x="7301" y="6680"/>
                  </a:moveTo>
                  <a:cubicBezTo>
                    <a:pt x="7301" y="6276"/>
                    <a:pt x="7301" y="6276"/>
                    <a:pt x="7301" y="6276"/>
                  </a:cubicBezTo>
                  <a:cubicBezTo>
                    <a:pt x="7275" y="6276"/>
                    <a:pt x="7275" y="6276"/>
                    <a:pt x="7275" y="6276"/>
                  </a:cubicBezTo>
                  <a:cubicBezTo>
                    <a:pt x="7072" y="6314"/>
                    <a:pt x="7072" y="6314"/>
                    <a:pt x="7072" y="6314"/>
                  </a:cubicBezTo>
                  <a:cubicBezTo>
                    <a:pt x="7072" y="6363"/>
                    <a:pt x="7072" y="6363"/>
                    <a:pt x="7072" y="6363"/>
                  </a:cubicBezTo>
                  <a:cubicBezTo>
                    <a:pt x="7126" y="6365"/>
                    <a:pt x="7138" y="6376"/>
                    <a:pt x="7138" y="6456"/>
                  </a:cubicBezTo>
                  <a:cubicBezTo>
                    <a:pt x="7138" y="6712"/>
                    <a:pt x="7138" y="6712"/>
                    <a:pt x="7138" y="6712"/>
                  </a:cubicBezTo>
                  <a:cubicBezTo>
                    <a:pt x="7105" y="6739"/>
                    <a:pt x="7077" y="6753"/>
                    <a:pt x="7039" y="6753"/>
                  </a:cubicBezTo>
                  <a:cubicBezTo>
                    <a:pt x="6989" y="6753"/>
                    <a:pt x="6969" y="6723"/>
                    <a:pt x="6969" y="6664"/>
                  </a:cubicBezTo>
                  <a:cubicBezTo>
                    <a:pt x="6969" y="6276"/>
                    <a:pt x="6969" y="6276"/>
                    <a:pt x="6969" y="6276"/>
                  </a:cubicBezTo>
                  <a:cubicBezTo>
                    <a:pt x="6943" y="6276"/>
                    <a:pt x="6943" y="6276"/>
                    <a:pt x="6943" y="6276"/>
                  </a:cubicBezTo>
                  <a:cubicBezTo>
                    <a:pt x="6741" y="6314"/>
                    <a:pt x="6741" y="6314"/>
                    <a:pt x="6741" y="6314"/>
                  </a:cubicBezTo>
                  <a:cubicBezTo>
                    <a:pt x="6741" y="6363"/>
                    <a:pt x="6741" y="6363"/>
                    <a:pt x="6741" y="6363"/>
                  </a:cubicBezTo>
                  <a:cubicBezTo>
                    <a:pt x="6795" y="6365"/>
                    <a:pt x="6806" y="6376"/>
                    <a:pt x="6806" y="6456"/>
                  </a:cubicBezTo>
                  <a:cubicBezTo>
                    <a:pt x="6806" y="6702"/>
                    <a:pt x="6806" y="6702"/>
                    <a:pt x="6806" y="6702"/>
                  </a:cubicBezTo>
                  <a:cubicBezTo>
                    <a:pt x="6806" y="6811"/>
                    <a:pt x="6868" y="6858"/>
                    <a:pt x="6963" y="6858"/>
                  </a:cubicBezTo>
                  <a:cubicBezTo>
                    <a:pt x="7046" y="6858"/>
                    <a:pt x="7104" y="6822"/>
                    <a:pt x="7147" y="6769"/>
                  </a:cubicBezTo>
                  <a:cubicBezTo>
                    <a:pt x="7150" y="6811"/>
                    <a:pt x="7166" y="6841"/>
                    <a:pt x="7177" y="6858"/>
                  </a:cubicBezTo>
                  <a:cubicBezTo>
                    <a:pt x="7193" y="6858"/>
                    <a:pt x="7193" y="6858"/>
                    <a:pt x="7193" y="6858"/>
                  </a:cubicBezTo>
                  <a:cubicBezTo>
                    <a:pt x="7369" y="6818"/>
                    <a:pt x="7369" y="6818"/>
                    <a:pt x="7369" y="6818"/>
                  </a:cubicBezTo>
                  <a:cubicBezTo>
                    <a:pt x="7369" y="6773"/>
                    <a:pt x="7369" y="6773"/>
                    <a:pt x="7369" y="6773"/>
                  </a:cubicBezTo>
                  <a:cubicBezTo>
                    <a:pt x="7313" y="6769"/>
                    <a:pt x="7301" y="6760"/>
                    <a:pt x="7301" y="6680"/>
                  </a:cubicBezTo>
                  <a:moveTo>
                    <a:pt x="6438" y="6338"/>
                  </a:moveTo>
                  <a:cubicBezTo>
                    <a:pt x="6497" y="6338"/>
                    <a:pt x="6519" y="6380"/>
                    <a:pt x="6519" y="6513"/>
                  </a:cubicBezTo>
                  <a:cubicBezTo>
                    <a:pt x="6348" y="6513"/>
                    <a:pt x="6348" y="6513"/>
                    <a:pt x="6348" y="6513"/>
                  </a:cubicBezTo>
                  <a:cubicBezTo>
                    <a:pt x="6356" y="6379"/>
                    <a:pt x="6383" y="6338"/>
                    <a:pt x="6438" y="6338"/>
                  </a:cubicBezTo>
                  <a:moveTo>
                    <a:pt x="6498" y="6763"/>
                  </a:moveTo>
                  <a:cubicBezTo>
                    <a:pt x="6393" y="6763"/>
                    <a:pt x="6350" y="6712"/>
                    <a:pt x="6347" y="6588"/>
                  </a:cubicBezTo>
                  <a:cubicBezTo>
                    <a:pt x="6681" y="6588"/>
                    <a:pt x="6681" y="6588"/>
                    <a:pt x="6681" y="6588"/>
                  </a:cubicBezTo>
                  <a:cubicBezTo>
                    <a:pt x="6681" y="6541"/>
                    <a:pt x="6681" y="6541"/>
                    <a:pt x="6681" y="6541"/>
                  </a:cubicBezTo>
                  <a:cubicBezTo>
                    <a:pt x="6681" y="6372"/>
                    <a:pt x="6610" y="6270"/>
                    <a:pt x="6438" y="6270"/>
                  </a:cubicBezTo>
                  <a:cubicBezTo>
                    <a:pt x="6279" y="6270"/>
                    <a:pt x="6171" y="6377"/>
                    <a:pt x="6171" y="6562"/>
                  </a:cubicBezTo>
                  <a:cubicBezTo>
                    <a:pt x="6171" y="6749"/>
                    <a:pt x="6271" y="6857"/>
                    <a:pt x="6442" y="6857"/>
                  </a:cubicBezTo>
                  <a:cubicBezTo>
                    <a:pt x="6539" y="6857"/>
                    <a:pt x="6612" y="6827"/>
                    <a:pt x="6671" y="6769"/>
                  </a:cubicBezTo>
                  <a:cubicBezTo>
                    <a:pt x="6644" y="6724"/>
                    <a:pt x="6644" y="6724"/>
                    <a:pt x="6644" y="6724"/>
                  </a:cubicBezTo>
                  <a:cubicBezTo>
                    <a:pt x="6598" y="6749"/>
                    <a:pt x="6545" y="6763"/>
                    <a:pt x="6498" y="6763"/>
                  </a:cubicBezTo>
                  <a:moveTo>
                    <a:pt x="6044" y="6717"/>
                  </a:moveTo>
                  <a:cubicBezTo>
                    <a:pt x="6044" y="6276"/>
                    <a:pt x="6044" y="6276"/>
                    <a:pt x="6044" y="6276"/>
                  </a:cubicBezTo>
                  <a:cubicBezTo>
                    <a:pt x="6020" y="6276"/>
                    <a:pt x="6020" y="6276"/>
                    <a:pt x="6020" y="6276"/>
                  </a:cubicBezTo>
                  <a:cubicBezTo>
                    <a:pt x="5815" y="6314"/>
                    <a:pt x="5815" y="6314"/>
                    <a:pt x="5815" y="6314"/>
                  </a:cubicBezTo>
                  <a:cubicBezTo>
                    <a:pt x="5815" y="6363"/>
                    <a:pt x="5815" y="6363"/>
                    <a:pt x="5815" y="6363"/>
                  </a:cubicBezTo>
                  <a:cubicBezTo>
                    <a:pt x="5870" y="6365"/>
                    <a:pt x="5881" y="6376"/>
                    <a:pt x="5881" y="6456"/>
                  </a:cubicBezTo>
                  <a:cubicBezTo>
                    <a:pt x="5881" y="6717"/>
                    <a:pt x="5881" y="6717"/>
                    <a:pt x="5881" y="6717"/>
                  </a:cubicBezTo>
                  <a:cubicBezTo>
                    <a:pt x="5881" y="6780"/>
                    <a:pt x="5869" y="6793"/>
                    <a:pt x="5814" y="6794"/>
                  </a:cubicBezTo>
                  <a:cubicBezTo>
                    <a:pt x="5814" y="6844"/>
                    <a:pt x="5814" y="6844"/>
                    <a:pt x="5814" y="6844"/>
                  </a:cubicBezTo>
                  <a:cubicBezTo>
                    <a:pt x="6110" y="6844"/>
                    <a:pt x="6110" y="6844"/>
                    <a:pt x="6110" y="6844"/>
                  </a:cubicBezTo>
                  <a:cubicBezTo>
                    <a:pt x="6110" y="6794"/>
                    <a:pt x="6110" y="6794"/>
                    <a:pt x="6110" y="6794"/>
                  </a:cubicBezTo>
                  <a:cubicBezTo>
                    <a:pt x="6054" y="6793"/>
                    <a:pt x="6044" y="6780"/>
                    <a:pt x="6044" y="6717"/>
                  </a:cubicBezTo>
                  <a:moveTo>
                    <a:pt x="6053" y="6130"/>
                  </a:moveTo>
                  <a:cubicBezTo>
                    <a:pt x="6053" y="6077"/>
                    <a:pt x="6011" y="6034"/>
                    <a:pt x="5958" y="6034"/>
                  </a:cubicBezTo>
                  <a:cubicBezTo>
                    <a:pt x="5903" y="6034"/>
                    <a:pt x="5859" y="6077"/>
                    <a:pt x="5859" y="6130"/>
                  </a:cubicBezTo>
                  <a:cubicBezTo>
                    <a:pt x="5859" y="6184"/>
                    <a:pt x="5903" y="6226"/>
                    <a:pt x="5955" y="6226"/>
                  </a:cubicBezTo>
                  <a:cubicBezTo>
                    <a:pt x="6010" y="6226"/>
                    <a:pt x="6053" y="6184"/>
                    <a:pt x="6053" y="6130"/>
                  </a:cubicBezTo>
                  <a:moveTo>
                    <a:pt x="5670" y="6716"/>
                  </a:moveTo>
                  <a:cubicBezTo>
                    <a:pt x="5670" y="6145"/>
                    <a:pt x="5670" y="6145"/>
                    <a:pt x="5670" y="6145"/>
                  </a:cubicBezTo>
                  <a:cubicBezTo>
                    <a:pt x="5670" y="6095"/>
                    <a:pt x="5662" y="6056"/>
                    <a:pt x="5650" y="6036"/>
                  </a:cubicBezTo>
                  <a:cubicBezTo>
                    <a:pt x="5634" y="6036"/>
                    <a:pt x="5634" y="6036"/>
                    <a:pt x="5634" y="6036"/>
                  </a:cubicBezTo>
                  <a:cubicBezTo>
                    <a:pt x="5435" y="6066"/>
                    <a:pt x="5435" y="6066"/>
                    <a:pt x="5435" y="6066"/>
                  </a:cubicBezTo>
                  <a:cubicBezTo>
                    <a:pt x="5435" y="6115"/>
                    <a:pt x="5435" y="6115"/>
                    <a:pt x="5435" y="6115"/>
                  </a:cubicBezTo>
                  <a:cubicBezTo>
                    <a:pt x="5492" y="6117"/>
                    <a:pt x="5508" y="6128"/>
                    <a:pt x="5508" y="6208"/>
                  </a:cubicBezTo>
                  <a:cubicBezTo>
                    <a:pt x="5508" y="6717"/>
                    <a:pt x="5508" y="6717"/>
                    <a:pt x="5508" y="6717"/>
                  </a:cubicBezTo>
                  <a:cubicBezTo>
                    <a:pt x="5508" y="6780"/>
                    <a:pt x="5496" y="6793"/>
                    <a:pt x="5440" y="6794"/>
                  </a:cubicBezTo>
                  <a:cubicBezTo>
                    <a:pt x="5440" y="6844"/>
                    <a:pt x="5440" y="6844"/>
                    <a:pt x="5440" y="6844"/>
                  </a:cubicBezTo>
                  <a:cubicBezTo>
                    <a:pt x="5738" y="6844"/>
                    <a:pt x="5738" y="6844"/>
                    <a:pt x="5738" y="6844"/>
                  </a:cubicBezTo>
                  <a:cubicBezTo>
                    <a:pt x="5738" y="6794"/>
                    <a:pt x="5738" y="6794"/>
                    <a:pt x="5738" y="6794"/>
                  </a:cubicBezTo>
                  <a:cubicBezTo>
                    <a:pt x="5681" y="6793"/>
                    <a:pt x="5670" y="6779"/>
                    <a:pt x="5670" y="6716"/>
                  </a:cubicBezTo>
                  <a:moveTo>
                    <a:pt x="5301" y="6717"/>
                  </a:moveTo>
                  <a:cubicBezTo>
                    <a:pt x="5301" y="6276"/>
                    <a:pt x="5301" y="6276"/>
                    <a:pt x="5301" y="6276"/>
                  </a:cubicBezTo>
                  <a:cubicBezTo>
                    <a:pt x="5277" y="6276"/>
                    <a:pt x="5277" y="6276"/>
                    <a:pt x="5277" y="6276"/>
                  </a:cubicBezTo>
                  <a:cubicBezTo>
                    <a:pt x="5071" y="6314"/>
                    <a:pt x="5071" y="6314"/>
                    <a:pt x="5071" y="6314"/>
                  </a:cubicBezTo>
                  <a:cubicBezTo>
                    <a:pt x="5071" y="6363"/>
                    <a:pt x="5071" y="6363"/>
                    <a:pt x="5071" y="6363"/>
                  </a:cubicBezTo>
                  <a:cubicBezTo>
                    <a:pt x="5126" y="6365"/>
                    <a:pt x="5137" y="6376"/>
                    <a:pt x="5137" y="6456"/>
                  </a:cubicBezTo>
                  <a:cubicBezTo>
                    <a:pt x="5137" y="6717"/>
                    <a:pt x="5137" y="6717"/>
                    <a:pt x="5137" y="6717"/>
                  </a:cubicBezTo>
                  <a:cubicBezTo>
                    <a:pt x="5137" y="6780"/>
                    <a:pt x="5125" y="6793"/>
                    <a:pt x="5070" y="6794"/>
                  </a:cubicBezTo>
                  <a:cubicBezTo>
                    <a:pt x="5070" y="6844"/>
                    <a:pt x="5070" y="6844"/>
                    <a:pt x="5070" y="6844"/>
                  </a:cubicBezTo>
                  <a:cubicBezTo>
                    <a:pt x="5367" y="6844"/>
                    <a:pt x="5367" y="6844"/>
                    <a:pt x="5367" y="6844"/>
                  </a:cubicBezTo>
                  <a:cubicBezTo>
                    <a:pt x="5367" y="6794"/>
                    <a:pt x="5367" y="6794"/>
                    <a:pt x="5367" y="6794"/>
                  </a:cubicBezTo>
                  <a:cubicBezTo>
                    <a:pt x="5311" y="6793"/>
                    <a:pt x="5301" y="6780"/>
                    <a:pt x="5301" y="6717"/>
                  </a:cubicBezTo>
                  <a:moveTo>
                    <a:pt x="5310" y="6130"/>
                  </a:moveTo>
                  <a:cubicBezTo>
                    <a:pt x="5310" y="6077"/>
                    <a:pt x="5268" y="6034"/>
                    <a:pt x="5214" y="6034"/>
                  </a:cubicBezTo>
                  <a:cubicBezTo>
                    <a:pt x="5159" y="6034"/>
                    <a:pt x="5115" y="6077"/>
                    <a:pt x="5115" y="6130"/>
                  </a:cubicBezTo>
                  <a:cubicBezTo>
                    <a:pt x="5115" y="6184"/>
                    <a:pt x="5159" y="6226"/>
                    <a:pt x="5212" y="6226"/>
                  </a:cubicBezTo>
                  <a:cubicBezTo>
                    <a:pt x="5267" y="6226"/>
                    <a:pt x="5310" y="6184"/>
                    <a:pt x="5310" y="6130"/>
                  </a:cubicBezTo>
                  <a:moveTo>
                    <a:pt x="4601" y="6423"/>
                  </a:moveTo>
                  <a:cubicBezTo>
                    <a:pt x="4629" y="6404"/>
                    <a:pt x="4659" y="6387"/>
                    <a:pt x="4701" y="6387"/>
                  </a:cubicBezTo>
                  <a:cubicBezTo>
                    <a:pt x="4743" y="6387"/>
                    <a:pt x="4767" y="6410"/>
                    <a:pt x="4767" y="6476"/>
                  </a:cubicBezTo>
                  <a:cubicBezTo>
                    <a:pt x="4767" y="6721"/>
                    <a:pt x="4767" y="6721"/>
                    <a:pt x="4767" y="6721"/>
                  </a:cubicBezTo>
                  <a:cubicBezTo>
                    <a:pt x="4767" y="6780"/>
                    <a:pt x="4761" y="6794"/>
                    <a:pt x="4706" y="6794"/>
                  </a:cubicBezTo>
                  <a:cubicBezTo>
                    <a:pt x="4706" y="6844"/>
                    <a:pt x="4706" y="6844"/>
                    <a:pt x="4706" y="6844"/>
                  </a:cubicBezTo>
                  <a:cubicBezTo>
                    <a:pt x="4995" y="6844"/>
                    <a:pt x="4995" y="6844"/>
                    <a:pt x="4995" y="6844"/>
                  </a:cubicBezTo>
                  <a:cubicBezTo>
                    <a:pt x="4995" y="6794"/>
                    <a:pt x="4995" y="6794"/>
                    <a:pt x="4995" y="6794"/>
                  </a:cubicBezTo>
                  <a:cubicBezTo>
                    <a:pt x="4942" y="6793"/>
                    <a:pt x="4930" y="6780"/>
                    <a:pt x="4930" y="6717"/>
                  </a:cubicBezTo>
                  <a:cubicBezTo>
                    <a:pt x="4930" y="6437"/>
                    <a:pt x="4930" y="6437"/>
                    <a:pt x="4930" y="6437"/>
                  </a:cubicBezTo>
                  <a:cubicBezTo>
                    <a:pt x="4930" y="6324"/>
                    <a:pt x="4862" y="6271"/>
                    <a:pt x="4774" y="6271"/>
                  </a:cubicBezTo>
                  <a:cubicBezTo>
                    <a:pt x="4696" y="6271"/>
                    <a:pt x="4635" y="6310"/>
                    <a:pt x="4588" y="6368"/>
                  </a:cubicBezTo>
                  <a:cubicBezTo>
                    <a:pt x="4565" y="6308"/>
                    <a:pt x="4510" y="6271"/>
                    <a:pt x="4446" y="6271"/>
                  </a:cubicBezTo>
                  <a:cubicBezTo>
                    <a:pt x="4366" y="6271"/>
                    <a:pt x="4311" y="6310"/>
                    <a:pt x="4264" y="6366"/>
                  </a:cubicBezTo>
                  <a:cubicBezTo>
                    <a:pt x="4261" y="6325"/>
                    <a:pt x="4243" y="6285"/>
                    <a:pt x="4235" y="6270"/>
                  </a:cubicBezTo>
                  <a:cubicBezTo>
                    <a:pt x="4218" y="6270"/>
                    <a:pt x="4218" y="6270"/>
                    <a:pt x="4218" y="6270"/>
                  </a:cubicBezTo>
                  <a:cubicBezTo>
                    <a:pt x="4041" y="6314"/>
                    <a:pt x="4041" y="6314"/>
                    <a:pt x="4041" y="6314"/>
                  </a:cubicBezTo>
                  <a:cubicBezTo>
                    <a:pt x="4041" y="6363"/>
                    <a:pt x="4041" y="6363"/>
                    <a:pt x="4041" y="6363"/>
                  </a:cubicBezTo>
                  <a:cubicBezTo>
                    <a:pt x="4096" y="6365"/>
                    <a:pt x="4107" y="6376"/>
                    <a:pt x="4107" y="6456"/>
                  </a:cubicBezTo>
                  <a:cubicBezTo>
                    <a:pt x="4107" y="6717"/>
                    <a:pt x="4107" y="6717"/>
                    <a:pt x="4107" y="6717"/>
                  </a:cubicBezTo>
                  <a:cubicBezTo>
                    <a:pt x="4107" y="6780"/>
                    <a:pt x="4095" y="6793"/>
                    <a:pt x="4040" y="6794"/>
                  </a:cubicBezTo>
                  <a:cubicBezTo>
                    <a:pt x="4040" y="6844"/>
                    <a:pt x="4040" y="6844"/>
                    <a:pt x="4040" y="6844"/>
                  </a:cubicBezTo>
                  <a:cubicBezTo>
                    <a:pt x="4331" y="6844"/>
                    <a:pt x="4331" y="6844"/>
                    <a:pt x="4331" y="6844"/>
                  </a:cubicBezTo>
                  <a:cubicBezTo>
                    <a:pt x="4331" y="6794"/>
                    <a:pt x="4331" y="6794"/>
                    <a:pt x="4331" y="6794"/>
                  </a:cubicBezTo>
                  <a:cubicBezTo>
                    <a:pt x="4276" y="6794"/>
                    <a:pt x="4271" y="6780"/>
                    <a:pt x="4271" y="6721"/>
                  </a:cubicBezTo>
                  <a:cubicBezTo>
                    <a:pt x="4271" y="6426"/>
                    <a:pt x="4271" y="6426"/>
                    <a:pt x="4271" y="6426"/>
                  </a:cubicBezTo>
                  <a:cubicBezTo>
                    <a:pt x="4299" y="6405"/>
                    <a:pt x="4329" y="6387"/>
                    <a:pt x="4373" y="6387"/>
                  </a:cubicBezTo>
                  <a:cubicBezTo>
                    <a:pt x="4415" y="6387"/>
                    <a:pt x="4439" y="6410"/>
                    <a:pt x="4439" y="6476"/>
                  </a:cubicBezTo>
                  <a:cubicBezTo>
                    <a:pt x="4439" y="6721"/>
                    <a:pt x="4439" y="6721"/>
                    <a:pt x="4439" y="6721"/>
                  </a:cubicBezTo>
                  <a:cubicBezTo>
                    <a:pt x="4439" y="6780"/>
                    <a:pt x="4432" y="6794"/>
                    <a:pt x="4377" y="6794"/>
                  </a:cubicBezTo>
                  <a:cubicBezTo>
                    <a:pt x="4377" y="6844"/>
                    <a:pt x="4377" y="6844"/>
                    <a:pt x="4377" y="6844"/>
                  </a:cubicBezTo>
                  <a:cubicBezTo>
                    <a:pt x="4662" y="6844"/>
                    <a:pt x="4662" y="6844"/>
                    <a:pt x="4662" y="6844"/>
                  </a:cubicBezTo>
                  <a:cubicBezTo>
                    <a:pt x="4662" y="6794"/>
                    <a:pt x="4662" y="6794"/>
                    <a:pt x="4662" y="6794"/>
                  </a:cubicBezTo>
                  <a:cubicBezTo>
                    <a:pt x="4609" y="6793"/>
                    <a:pt x="4601" y="6780"/>
                    <a:pt x="4601" y="6721"/>
                  </a:cubicBezTo>
                  <a:lnTo>
                    <a:pt x="4601" y="6423"/>
                  </a:lnTo>
                  <a:close/>
                  <a:moveTo>
                    <a:pt x="12369" y="5005"/>
                  </a:moveTo>
                  <a:cubicBezTo>
                    <a:pt x="12129" y="5005"/>
                    <a:pt x="12129" y="5005"/>
                    <a:pt x="12129" y="5005"/>
                  </a:cubicBezTo>
                  <a:cubicBezTo>
                    <a:pt x="12133" y="4897"/>
                    <a:pt x="12175" y="4842"/>
                    <a:pt x="12250" y="4842"/>
                  </a:cubicBezTo>
                  <a:cubicBezTo>
                    <a:pt x="12290" y="4842"/>
                    <a:pt x="12327" y="4860"/>
                    <a:pt x="12345" y="4889"/>
                  </a:cubicBezTo>
                  <a:cubicBezTo>
                    <a:pt x="12360" y="4914"/>
                    <a:pt x="12368" y="4949"/>
                    <a:pt x="12369" y="5005"/>
                  </a:cubicBezTo>
                  <a:moveTo>
                    <a:pt x="12456" y="5067"/>
                  </a:moveTo>
                  <a:cubicBezTo>
                    <a:pt x="12456" y="5056"/>
                    <a:pt x="12456" y="5056"/>
                    <a:pt x="12456" y="5056"/>
                  </a:cubicBezTo>
                  <a:cubicBezTo>
                    <a:pt x="12456" y="4931"/>
                    <a:pt x="12441" y="4881"/>
                    <a:pt x="12396" y="4835"/>
                  </a:cubicBezTo>
                  <a:cubicBezTo>
                    <a:pt x="12360" y="4798"/>
                    <a:pt x="12311" y="4779"/>
                    <a:pt x="12254" y="4779"/>
                  </a:cubicBezTo>
                  <a:cubicBezTo>
                    <a:pt x="12191" y="4779"/>
                    <a:pt x="12140" y="4802"/>
                    <a:pt x="12098" y="4851"/>
                  </a:cubicBezTo>
                  <a:cubicBezTo>
                    <a:pt x="12054" y="4903"/>
                    <a:pt x="12035" y="4960"/>
                    <a:pt x="12035" y="5048"/>
                  </a:cubicBezTo>
                  <a:cubicBezTo>
                    <a:pt x="12035" y="5222"/>
                    <a:pt x="12122" y="5327"/>
                    <a:pt x="12267" y="5327"/>
                  </a:cubicBezTo>
                  <a:cubicBezTo>
                    <a:pt x="12334" y="5327"/>
                    <a:pt x="12397" y="5304"/>
                    <a:pt x="12443" y="5262"/>
                  </a:cubicBezTo>
                  <a:cubicBezTo>
                    <a:pt x="12412" y="5209"/>
                    <a:pt x="12412" y="5209"/>
                    <a:pt x="12412" y="5209"/>
                  </a:cubicBezTo>
                  <a:cubicBezTo>
                    <a:pt x="12375" y="5243"/>
                    <a:pt x="12334" y="5259"/>
                    <a:pt x="12284" y="5259"/>
                  </a:cubicBezTo>
                  <a:cubicBezTo>
                    <a:pt x="12231" y="5259"/>
                    <a:pt x="12183" y="5240"/>
                    <a:pt x="12153" y="5195"/>
                  </a:cubicBezTo>
                  <a:cubicBezTo>
                    <a:pt x="12136" y="5167"/>
                    <a:pt x="12129" y="5129"/>
                    <a:pt x="12129" y="5080"/>
                  </a:cubicBezTo>
                  <a:cubicBezTo>
                    <a:pt x="12129" y="5067"/>
                    <a:pt x="12129" y="5067"/>
                    <a:pt x="12129" y="5067"/>
                  </a:cubicBezTo>
                  <a:lnTo>
                    <a:pt x="12456" y="5067"/>
                  </a:lnTo>
                  <a:close/>
                  <a:moveTo>
                    <a:pt x="11802" y="5182"/>
                  </a:moveTo>
                  <a:cubicBezTo>
                    <a:pt x="11802" y="5182"/>
                    <a:pt x="11793" y="5204"/>
                    <a:pt x="11771" y="5220"/>
                  </a:cubicBezTo>
                  <a:cubicBezTo>
                    <a:pt x="11737" y="5244"/>
                    <a:pt x="11713" y="5253"/>
                    <a:pt x="11670" y="5253"/>
                  </a:cubicBezTo>
                  <a:cubicBezTo>
                    <a:pt x="11621" y="5253"/>
                    <a:pt x="11589" y="5236"/>
                    <a:pt x="11565" y="5192"/>
                  </a:cubicBezTo>
                  <a:cubicBezTo>
                    <a:pt x="11548" y="5162"/>
                    <a:pt x="11544" y="5117"/>
                    <a:pt x="11544" y="5056"/>
                  </a:cubicBezTo>
                  <a:cubicBezTo>
                    <a:pt x="11544" y="4982"/>
                    <a:pt x="11552" y="4944"/>
                    <a:pt x="11577" y="4904"/>
                  </a:cubicBezTo>
                  <a:cubicBezTo>
                    <a:pt x="11599" y="4869"/>
                    <a:pt x="11634" y="4850"/>
                    <a:pt x="11675" y="4850"/>
                  </a:cubicBezTo>
                  <a:cubicBezTo>
                    <a:pt x="11737" y="4850"/>
                    <a:pt x="11776" y="4868"/>
                    <a:pt x="11802" y="4904"/>
                  </a:cubicBezTo>
                  <a:lnTo>
                    <a:pt x="11802" y="5182"/>
                  </a:lnTo>
                  <a:close/>
                  <a:moveTo>
                    <a:pt x="11901" y="5315"/>
                  </a:moveTo>
                  <a:cubicBezTo>
                    <a:pt x="11889" y="5285"/>
                    <a:pt x="11885" y="5237"/>
                    <a:pt x="11885" y="5146"/>
                  </a:cubicBezTo>
                  <a:cubicBezTo>
                    <a:pt x="11885" y="4562"/>
                    <a:pt x="11885" y="4562"/>
                    <a:pt x="11885" y="4562"/>
                  </a:cubicBezTo>
                  <a:cubicBezTo>
                    <a:pt x="11803" y="4548"/>
                    <a:pt x="11803" y="4548"/>
                    <a:pt x="11803" y="4548"/>
                  </a:cubicBezTo>
                  <a:cubicBezTo>
                    <a:pt x="11803" y="4768"/>
                    <a:pt x="11803" y="4768"/>
                    <a:pt x="11803" y="4768"/>
                  </a:cubicBezTo>
                  <a:cubicBezTo>
                    <a:pt x="11803" y="4806"/>
                    <a:pt x="11804" y="4849"/>
                    <a:pt x="11804" y="4849"/>
                  </a:cubicBezTo>
                  <a:cubicBezTo>
                    <a:pt x="11773" y="4807"/>
                    <a:pt x="11721" y="4783"/>
                    <a:pt x="11662" y="4783"/>
                  </a:cubicBezTo>
                  <a:cubicBezTo>
                    <a:pt x="11625" y="4783"/>
                    <a:pt x="11595" y="4792"/>
                    <a:pt x="11562" y="4815"/>
                  </a:cubicBezTo>
                  <a:cubicBezTo>
                    <a:pt x="11490" y="4865"/>
                    <a:pt x="11453" y="4947"/>
                    <a:pt x="11453" y="5058"/>
                  </a:cubicBezTo>
                  <a:cubicBezTo>
                    <a:pt x="11453" y="5225"/>
                    <a:pt x="11531" y="5323"/>
                    <a:pt x="11667" y="5323"/>
                  </a:cubicBezTo>
                  <a:cubicBezTo>
                    <a:pt x="11728" y="5323"/>
                    <a:pt x="11768" y="5305"/>
                    <a:pt x="11805" y="5262"/>
                  </a:cubicBezTo>
                  <a:cubicBezTo>
                    <a:pt x="11806" y="5289"/>
                    <a:pt x="11817" y="5315"/>
                    <a:pt x="11817" y="5315"/>
                  </a:cubicBezTo>
                  <a:lnTo>
                    <a:pt x="11901" y="5315"/>
                  </a:lnTo>
                  <a:close/>
                  <a:moveTo>
                    <a:pt x="11121" y="4782"/>
                  </a:moveTo>
                  <a:cubicBezTo>
                    <a:pt x="11121" y="4782"/>
                    <a:pt x="11107" y="4776"/>
                    <a:pt x="11093" y="4776"/>
                  </a:cubicBezTo>
                  <a:cubicBezTo>
                    <a:pt x="11039" y="4776"/>
                    <a:pt x="10984" y="4810"/>
                    <a:pt x="10946" y="4863"/>
                  </a:cubicBezTo>
                  <a:cubicBezTo>
                    <a:pt x="10949" y="4819"/>
                    <a:pt x="10929" y="4779"/>
                    <a:pt x="10929" y="4779"/>
                  </a:cubicBezTo>
                  <a:cubicBezTo>
                    <a:pt x="10847" y="4801"/>
                    <a:pt x="10847" y="4801"/>
                    <a:pt x="10847" y="4801"/>
                  </a:cubicBezTo>
                  <a:cubicBezTo>
                    <a:pt x="10847" y="4801"/>
                    <a:pt x="10865" y="4835"/>
                    <a:pt x="10865" y="4912"/>
                  </a:cubicBezTo>
                  <a:cubicBezTo>
                    <a:pt x="10865" y="5315"/>
                    <a:pt x="10865" y="5315"/>
                    <a:pt x="10865" y="5315"/>
                  </a:cubicBezTo>
                  <a:cubicBezTo>
                    <a:pt x="10947" y="5315"/>
                    <a:pt x="10947" y="5315"/>
                    <a:pt x="10947" y="5315"/>
                  </a:cubicBezTo>
                  <a:cubicBezTo>
                    <a:pt x="10947" y="4988"/>
                    <a:pt x="10947" y="4988"/>
                    <a:pt x="10947" y="4988"/>
                  </a:cubicBezTo>
                  <a:cubicBezTo>
                    <a:pt x="10947" y="4944"/>
                    <a:pt x="10953" y="4929"/>
                    <a:pt x="10977" y="4904"/>
                  </a:cubicBezTo>
                  <a:cubicBezTo>
                    <a:pt x="11001" y="4880"/>
                    <a:pt x="11033" y="4867"/>
                    <a:pt x="11064" y="4867"/>
                  </a:cubicBezTo>
                  <a:cubicBezTo>
                    <a:pt x="11073" y="4867"/>
                    <a:pt x="11082" y="4869"/>
                    <a:pt x="11088" y="4871"/>
                  </a:cubicBezTo>
                  <a:lnTo>
                    <a:pt x="11121" y="4782"/>
                  </a:lnTo>
                  <a:close/>
                  <a:moveTo>
                    <a:pt x="10624" y="5068"/>
                  </a:moveTo>
                  <a:cubicBezTo>
                    <a:pt x="10624" y="5120"/>
                    <a:pt x="10619" y="5149"/>
                    <a:pt x="10608" y="5182"/>
                  </a:cubicBezTo>
                  <a:cubicBezTo>
                    <a:pt x="10590" y="5232"/>
                    <a:pt x="10549" y="5261"/>
                    <a:pt x="10494" y="5261"/>
                  </a:cubicBezTo>
                  <a:cubicBezTo>
                    <a:pt x="10449" y="5261"/>
                    <a:pt x="10407" y="5240"/>
                    <a:pt x="10388" y="5208"/>
                  </a:cubicBezTo>
                  <a:cubicBezTo>
                    <a:pt x="10368" y="5176"/>
                    <a:pt x="10355" y="5110"/>
                    <a:pt x="10355" y="5037"/>
                  </a:cubicBezTo>
                  <a:cubicBezTo>
                    <a:pt x="10355" y="4975"/>
                    <a:pt x="10364" y="4933"/>
                    <a:pt x="10381" y="4900"/>
                  </a:cubicBezTo>
                  <a:cubicBezTo>
                    <a:pt x="10399" y="4866"/>
                    <a:pt x="10442" y="4844"/>
                    <a:pt x="10488" y="4844"/>
                  </a:cubicBezTo>
                  <a:cubicBezTo>
                    <a:pt x="10531" y="4844"/>
                    <a:pt x="10577" y="4865"/>
                    <a:pt x="10599" y="4911"/>
                  </a:cubicBezTo>
                  <a:cubicBezTo>
                    <a:pt x="10616" y="4945"/>
                    <a:pt x="10624" y="4995"/>
                    <a:pt x="10624" y="5068"/>
                  </a:cubicBezTo>
                  <a:moveTo>
                    <a:pt x="10717" y="5062"/>
                  </a:moveTo>
                  <a:cubicBezTo>
                    <a:pt x="10717" y="4977"/>
                    <a:pt x="10701" y="4915"/>
                    <a:pt x="10669" y="4868"/>
                  </a:cubicBezTo>
                  <a:cubicBezTo>
                    <a:pt x="10633" y="4816"/>
                    <a:pt x="10576" y="4776"/>
                    <a:pt x="10489" y="4776"/>
                  </a:cubicBezTo>
                  <a:cubicBezTo>
                    <a:pt x="10351" y="4776"/>
                    <a:pt x="10266" y="4880"/>
                    <a:pt x="10266" y="5051"/>
                  </a:cubicBezTo>
                  <a:cubicBezTo>
                    <a:pt x="10266" y="5223"/>
                    <a:pt x="10348" y="5329"/>
                    <a:pt x="10492" y="5329"/>
                  </a:cubicBezTo>
                  <a:cubicBezTo>
                    <a:pt x="10624" y="5329"/>
                    <a:pt x="10717" y="5237"/>
                    <a:pt x="10717" y="5062"/>
                  </a:cubicBezTo>
                  <a:moveTo>
                    <a:pt x="10052" y="5068"/>
                  </a:moveTo>
                  <a:cubicBezTo>
                    <a:pt x="10052" y="5120"/>
                    <a:pt x="10048" y="5149"/>
                    <a:pt x="10037" y="5182"/>
                  </a:cubicBezTo>
                  <a:cubicBezTo>
                    <a:pt x="10019" y="5232"/>
                    <a:pt x="9978" y="5261"/>
                    <a:pt x="9923" y="5261"/>
                  </a:cubicBezTo>
                  <a:cubicBezTo>
                    <a:pt x="9878" y="5261"/>
                    <a:pt x="9836" y="5240"/>
                    <a:pt x="9817" y="5208"/>
                  </a:cubicBezTo>
                  <a:cubicBezTo>
                    <a:pt x="9797" y="5176"/>
                    <a:pt x="9784" y="5110"/>
                    <a:pt x="9784" y="5037"/>
                  </a:cubicBezTo>
                  <a:cubicBezTo>
                    <a:pt x="9784" y="4975"/>
                    <a:pt x="9793" y="4933"/>
                    <a:pt x="9810" y="4900"/>
                  </a:cubicBezTo>
                  <a:cubicBezTo>
                    <a:pt x="9827" y="4866"/>
                    <a:pt x="9871" y="4844"/>
                    <a:pt x="9917" y="4844"/>
                  </a:cubicBezTo>
                  <a:cubicBezTo>
                    <a:pt x="9960" y="4844"/>
                    <a:pt x="10006" y="4865"/>
                    <a:pt x="10028" y="4911"/>
                  </a:cubicBezTo>
                  <a:cubicBezTo>
                    <a:pt x="10045" y="4945"/>
                    <a:pt x="10052" y="4995"/>
                    <a:pt x="10052" y="5068"/>
                  </a:cubicBezTo>
                  <a:moveTo>
                    <a:pt x="10146" y="5062"/>
                  </a:moveTo>
                  <a:cubicBezTo>
                    <a:pt x="10146" y="4977"/>
                    <a:pt x="10130" y="4915"/>
                    <a:pt x="10098" y="4868"/>
                  </a:cubicBezTo>
                  <a:cubicBezTo>
                    <a:pt x="10062" y="4816"/>
                    <a:pt x="10005" y="4776"/>
                    <a:pt x="9918" y="4776"/>
                  </a:cubicBezTo>
                  <a:cubicBezTo>
                    <a:pt x="9780" y="4776"/>
                    <a:pt x="9695" y="4880"/>
                    <a:pt x="9695" y="5051"/>
                  </a:cubicBezTo>
                  <a:cubicBezTo>
                    <a:pt x="9695" y="5223"/>
                    <a:pt x="9777" y="5329"/>
                    <a:pt x="9921" y="5329"/>
                  </a:cubicBezTo>
                  <a:cubicBezTo>
                    <a:pt x="10052" y="5329"/>
                    <a:pt x="10146" y="5237"/>
                    <a:pt x="10146" y="5062"/>
                  </a:cubicBezTo>
                  <a:moveTo>
                    <a:pt x="9629" y="4792"/>
                  </a:moveTo>
                  <a:cubicBezTo>
                    <a:pt x="9541" y="4792"/>
                    <a:pt x="9541" y="4792"/>
                    <a:pt x="9541" y="4792"/>
                  </a:cubicBezTo>
                  <a:cubicBezTo>
                    <a:pt x="9422" y="5140"/>
                    <a:pt x="9422" y="5140"/>
                    <a:pt x="9422" y="5140"/>
                  </a:cubicBezTo>
                  <a:cubicBezTo>
                    <a:pt x="9405" y="5187"/>
                    <a:pt x="9396" y="5228"/>
                    <a:pt x="9396" y="5228"/>
                  </a:cubicBezTo>
                  <a:cubicBezTo>
                    <a:pt x="9394" y="5228"/>
                    <a:pt x="9394" y="5228"/>
                    <a:pt x="9394" y="5228"/>
                  </a:cubicBezTo>
                  <a:cubicBezTo>
                    <a:pt x="9394" y="5228"/>
                    <a:pt x="9384" y="5182"/>
                    <a:pt x="9369" y="5139"/>
                  </a:cubicBezTo>
                  <a:cubicBezTo>
                    <a:pt x="9247" y="4779"/>
                    <a:pt x="9247" y="4779"/>
                    <a:pt x="9247" y="4779"/>
                  </a:cubicBezTo>
                  <a:cubicBezTo>
                    <a:pt x="9163" y="4796"/>
                    <a:pt x="9163" y="4796"/>
                    <a:pt x="9163" y="4796"/>
                  </a:cubicBezTo>
                  <a:cubicBezTo>
                    <a:pt x="9351" y="5321"/>
                    <a:pt x="9351" y="5321"/>
                    <a:pt x="9351" y="5321"/>
                  </a:cubicBezTo>
                  <a:cubicBezTo>
                    <a:pt x="9432" y="5321"/>
                    <a:pt x="9432" y="5321"/>
                    <a:pt x="9432" y="5321"/>
                  </a:cubicBezTo>
                  <a:lnTo>
                    <a:pt x="9629" y="4792"/>
                  </a:lnTo>
                  <a:close/>
                  <a:moveTo>
                    <a:pt x="8723" y="5005"/>
                  </a:moveTo>
                  <a:cubicBezTo>
                    <a:pt x="8483" y="5005"/>
                    <a:pt x="8483" y="5005"/>
                    <a:pt x="8483" y="5005"/>
                  </a:cubicBezTo>
                  <a:cubicBezTo>
                    <a:pt x="8487" y="4897"/>
                    <a:pt x="8530" y="4842"/>
                    <a:pt x="8604" y="4842"/>
                  </a:cubicBezTo>
                  <a:cubicBezTo>
                    <a:pt x="8644" y="4842"/>
                    <a:pt x="8681" y="4860"/>
                    <a:pt x="8699" y="4889"/>
                  </a:cubicBezTo>
                  <a:cubicBezTo>
                    <a:pt x="8714" y="4914"/>
                    <a:pt x="8722" y="4949"/>
                    <a:pt x="8723" y="5005"/>
                  </a:cubicBezTo>
                  <a:moveTo>
                    <a:pt x="8810" y="5067"/>
                  </a:moveTo>
                  <a:cubicBezTo>
                    <a:pt x="8810" y="5056"/>
                    <a:pt x="8810" y="5056"/>
                    <a:pt x="8810" y="5056"/>
                  </a:cubicBezTo>
                  <a:cubicBezTo>
                    <a:pt x="8810" y="4931"/>
                    <a:pt x="8795" y="4881"/>
                    <a:pt x="8750" y="4835"/>
                  </a:cubicBezTo>
                  <a:cubicBezTo>
                    <a:pt x="8714" y="4798"/>
                    <a:pt x="8665" y="4779"/>
                    <a:pt x="8608" y="4779"/>
                  </a:cubicBezTo>
                  <a:cubicBezTo>
                    <a:pt x="8545" y="4779"/>
                    <a:pt x="8494" y="4802"/>
                    <a:pt x="8452" y="4851"/>
                  </a:cubicBezTo>
                  <a:cubicBezTo>
                    <a:pt x="8408" y="4903"/>
                    <a:pt x="8389" y="4960"/>
                    <a:pt x="8389" y="5048"/>
                  </a:cubicBezTo>
                  <a:cubicBezTo>
                    <a:pt x="8389" y="5222"/>
                    <a:pt x="8476" y="5327"/>
                    <a:pt x="8621" y="5327"/>
                  </a:cubicBezTo>
                  <a:cubicBezTo>
                    <a:pt x="8688" y="5327"/>
                    <a:pt x="8751" y="5304"/>
                    <a:pt x="8797" y="5262"/>
                  </a:cubicBezTo>
                  <a:cubicBezTo>
                    <a:pt x="8766" y="5209"/>
                    <a:pt x="8766" y="5209"/>
                    <a:pt x="8766" y="5209"/>
                  </a:cubicBezTo>
                  <a:cubicBezTo>
                    <a:pt x="8729" y="5243"/>
                    <a:pt x="8688" y="5259"/>
                    <a:pt x="8638" y="5259"/>
                  </a:cubicBezTo>
                  <a:cubicBezTo>
                    <a:pt x="8585" y="5259"/>
                    <a:pt x="8537" y="5240"/>
                    <a:pt x="8507" y="5195"/>
                  </a:cubicBezTo>
                  <a:cubicBezTo>
                    <a:pt x="8490" y="5167"/>
                    <a:pt x="8483" y="5129"/>
                    <a:pt x="8483" y="5080"/>
                  </a:cubicBezTo>
                  <a:cubicBezTo>
                    <a:pt x="8483" y="5067"/>
                    <a:pt x="8483" y="5067"/>
                    <a:pt x="8483" y="5067"/>
                  </a:cubicBezTo>
                  <a:lnTo>
                    <a:pt x="8810" y="5067"/>
                  </a:lnTo>
                  <a:close/>
                  <a:moveTo>
                    <a:pt x="8241" y="5315"/>
                  </a:moveTo>
                  <a:cubicBezTo>
                    <a:pt x="8241" y="4780"/>
                    <a:pt x="8241" y="4780"/>
                    <a:pt x="8241" y="4780"/>
                  </a:cubicBezTo>
                  <a:cubicBezTo>
                    <a:pt x="8156" y="4794"/>
                    <a:pt x="8156" y="4794"/>
                    <a:pt x="8156" y="4794"/>
                  </a:cubicBezTo>
                  <a:cubicBezTo>
                    <a:pt x="8156" y="5315"/>
                    <a:pt x="8156" y="5315"/>
                    <a:pt x="8156" y="5315"/>
                  </a:cubicBezTo>
                  <a:lnTo>
                    <a:pt x="8241" y="5315"/>
                  </a:lnTo>
                  <a:close/>
                  <a:moveTo>
                    <a:pt x="8264" y="4630"/>
                  </a:moveTo>
                  <a:cubicBezTo>
                    <a:pt x="8264" y="4595"/>
                    <a:pt x="8236" y="4566"/>
                    <a:pt x="8200" y="4566"/>
                  </a:cubicBezTo>
                  <a:cubicBezTo>
                    <a:pt x="8164" y="4566"/>
                    <a:pt x="8136" y="4596"/>
                    <a:pt x="8136" y="4631"/>
                  </a:cubicBezTo>
                  <a:cubicBezTo>
                    <a:pt x="8136" y="4666"/>
                    <a:pt x="8164" y="4694"/>
                    <a:pt x="8200" y="4694"/>
                  </a:cubicBezTo>
                  <a:cubicBezTo>
                    <a:pt x="8236" y="4694"/>
                    <a:pt x="8264" y="4666"/>
                    <a:pt x="8264" y="4630"/>
                  </a:cubicBezTo>
                  <a:moveTo>
                    <a:pt x="8020" y="5160"/>
                  </a:moveTo>
                  <a:cubicBezTo>
                    <a:pt x="8020" y="5082"/>
                    <a:pt x="7975" y="5034"/>
                    <a:pt x="7880" y="5014"/>
                  </a:cubicBezTo>
                  <a:cubicBezTo>
                    <a:pt x="7811" y="4999"/>
                    <a:pt x="7811" y="4999"/>
                    <a:pt x="7811" y="4999"/>
                  </a:cubicBezTo>
                  <a:cubicBezTo>
                    <a:pt x="7755" y="4988"/>
                    <a:pt x="7735" y="4963"/>
                    <a:pt x="7735" y="4923"/>
                  </a:cubicBezTo>
                  <a:cubicBezTo>
                    <a:pt x="7735" y="4872"/>
                    <a:pt x="7774" y="4837"/>
                    <a:pt x="7834" y="4837"/>
                  </a:cubicBezTo>
                  <a:cubicBezTo>
                    <a:pt x="7880" y="4837"/>
                    <a:pt x="7919" y="4853"/>
                    <a:pt x="7965" y="4875"/>
                  </a:cubicBezTo>
                  <a:cubicBezTo>
                    <a:pt x="7996" y="4814"/>
                    <a:pt x="7996" y="4814"/>
                    <a:pt x="7996" y="4814"/>
                  </a:cubicBezTo>
                  <a:cubicBezTo>
                    <a:pt x="7952" y="4789"/>
                    <a:pt x="7891" y="4772"/>
                    <a:pt x="7836" y="4772"/>
                  </a:cubicBezTo>
                  <a:cubicBezTo>
                    <a:pt x="7727" y="4772"/>
                    <a:pt x="7650" y="4838"/>
                    <a:pt x="7650" y="4933"/>
                  </a:cubicBezTo>
                  <a:cubicBezTo>
                    <a:pt x="7650" y="5005"/>
                    <a:pt x="7696" y="5059"/>
                    <a:pt x="7782" y="5077"/>
                  </a:cubicBezTo>
                  <a:cubicBezTo>
                    <a:pt x="7848" y="5091"/>
                    <a:pt x="7848" y="5091"/>
                    <a:pt x="7848" y="5091"/>
                  </a:cubicBezTo>
                  <a:cubicBezTo>
                    <a:pt x="7908" y="5103"/>
                    <a:pt x="7934" y="5129"/>
                    <a:pt x="7934" y="5177"/>
                  </a:cubicBezTo>
                  <a:cubicBezTo>
                    <a:pt x="7934" y="5232"/>
                    <a:pt x="7892" y="5267"/>
                    <a:pt x="7828" y="5267"/>
                  </a:cubicBezTo>
                  <a:cubicBezTo>
                    <a:pt x="7770" y="5267"/>
                    <a:pt x="7715" y="5250"/>
                    <a:pt x="7662" y="5218"/>
                  </a:cubicBezTo>
                  <a:cubicBezTo>
                    <a:pt x="7630" y="5279"/>
                    <a:pt x="7630" y="5279"/>
                    <a:pt x="7630" y="5279"/>
                  </a:cubicBezTo>
                  <a:cubicBezTo>
                    <a:pt x="7684" y="5311"/>
                    <a:pt x="7756" y="5331"/>
                    <a:pt x="7822" y="5331"/>
                  </a:cubicBezTo>
                  <a:cubicBezTo>
                    <a:pt x="7940" y="5331"/>
                    <a:pt x="8020" y="5262"/>
                    <a:pt x="8020" y="5160"/>
                  </a:cubicBezTo>
                  <a:moveTo>
                    <a:pt x="7529" y="5160"/>
                  </a:moveTo>
                  <a:cubicBezTo>
                    <a:pt x="7529" y="5082"/>
                    <a:pt x="7484" y="5034"/>
                    <a:pt x="7389" y="5014"/>
                  </a:cubicBezTo>
                  <a:cubicBezTo>
                    <a:pt x="7320" y="4999"/>
                    <a:pt x="7320" y="4999"/>
                    <a:pt x="7320" y="4999"/>
                  </a:cubicBezTo>
                  <a:cubicBezTo>
                    <a:pt x="7264" y="4988"/>
                    <a:pt x="7244" y="4963"/>
                    <a:pt x="7244" y="4923"/>
                  </a:cubicBezTo>
                  <a:cubicBezTo>
                    <a:pt x="7244" y="4872"/>
                    <a:pt x="7283" y="4837"/>
                    <a:pt x="7343" y="4837"/>
                  </a:cubicBezTo>
                  <a:cubicBezTo>
                    <a:pt x="7389" y="4837"/>
                    <a:pt x="7428" y="4853"/>
                    <a:pt x="7474" y="4875"/>
                  </a:cubicBezTo>
                  <a:cubicBezTo>
                    <a:pt x="7505" y="4814"/>
                    <a:pt x="7505" y="4814"/>
                    <a:pt x="7505" y="4814"/>
                  </a:cubicBezTo>
                  <a:cubicBezTo>
                    <a:pt x="7461" y="4789"/>
                    <a:pt x="7400" y="4772"/>
                    <a:pt x="7345" y="4772"/>
                  </a:cubicBezTo>
                  <a:cubicBezTo>
                    <a:pt x="7236" y="4772"/>
                    <a:pt x="7159" y="4838"/>
                    <a:pt x="7159" y="4933"/>
                  </a:cubicBezTo>
                  <a:cubicBezTo>
                    <a:pt x="7159" y="5005"/>
                    <a:pt x="7205" y="5059"/>
                    <a:pt x="7292" y="5077"/>
                  </a:cubicBezTo>
                  <a:cubicBezTo>
                    <a:pt x="7357" y="5091"/>
                    <a:pt x="7357" y="5091"/>
                    <a:pt x="7357" y="5091"/>
                  </a:cubicBezTo>
                  <a:cubicBezTo>
                    <a:pt x="7417" y="5103"/>
                    <a:pt x="7443" y="5129"/>
                    <a:pt x="7443" y="5177"/>
                  </a:cubicBezTo>
                  <a:cubicBezTo>
                    <a:pt x="7443" y="5232"/>
                    <a:pt x="7401" y="5267"/>
                    <a:pt x="7337" y="5267"/>
                  </a:cubicBezTo>
                  <a:cubicBezTo>
                    <a:pt x="7279" y="5267"/>
                    <a:pt x="7224" y="5250"/>
                    <a:pt x="7171" y="5218"/>
                  </a:cubicBezTo>
                  <a:cubicBezTo>
                    <a:pt x="7139" y="5279"/>
                    <a:pt x="7139" y="5279"/>
                    <a:pt x="7139" y="5279"/>
                  </a:cubicBezTo>
                  <a:cubicBezTo>
                    <a:pt x="7193" y="5311"/>
                    <a:pt x="7265" y="5331"/>
                    <a:pt x="7332" y="5331"/>
                  </a:cubicBezTo>
                  <a:cubicBezTo>
                    <a:pt x="7449" y="5331"/>
                    <a:pt x="7529" y="5262"/>
                    <a:pt x="7529" y="5160"/>
                  </a:cubicBezTo>
                  <a:moveTo>
                    <a:pt x="7004" y="5315"/>
                  </a:moveTo>
                  <a:cubicBezTo>
                    <a:pt x="7004" y="4780"/>
                    <a:pt x="7004" y="4780"/>
                    <a:pt x="7004" y="4780"/>
                  </a:cubicBezTo>
                  <a:cubicBezTo>
                    <a:pt x="6919" y="4794"/>
                    <a:pt x="6919" y="4794"/>
                    <a:pt x="6919" y="4794"/>
                  </a:cubicBezTo>
                  <a:cubicBezTo>
                    <a:pt x="6919" y="5315"/>
                    <a:pt x="6919" y="5315"/>
                    <a:pt x="6919" y="5315"/>
                  </a:cubicBezTo>
                  <a:lnTo>
                    <a:pt x="7004" y="5315"/>
                  </a:lnTo>
                  <a:close/>
                  <a:moveTo>
                    <a:pt x="7027" y="4630"/>
                  </a:moveTo>
                  <a:cubicBezTo>
                    <a:pt x="7027" y="4595"/>
                    <a:pt x="6999" y="4566"/>
                    <a:pt x="6963" y="4566"/>
                  </a:cubicBezTo>
                  <a:cubicBezTo>
                    <a:pt x="6927" y="4566"/>
                    <a:pt x="6899" y="4596"/>
                    <a:pt x="6899" y="4631"/>
                  </a:cubicBezTo>
                  <a:cubicBezTo>
                    <a:pt x="6899" y="4666"/>
                    <a:pt x="6927" y="4694"/>
                    <a:pt x="6963" y="4694"/>
                  </a:cubicBezTo>
                  <a:cubicBezTo>
                    <a:pt x="6999" y="4694"/>
                    <a:pt x="7027" y="4666"/>
                    <a:pt x="7027" y="4630"/>
                  </a:cubicBezTo>
                  <a:moveTo>
                    <a:pt x="6740" y="5315"/>
                  </a:moveTo>
                  <a:cubicBezTo>
                    <a:pt x="6740" y="4920"/>
                    <a:pt x="6740" y="4920"/>
                    <a:pt x="6740" y="4920"/>
                  </a:cubicBezTo>
                  <a:cubicBezTo>
                    <a:pt x="6740" y="4837"/>
                    <a:pt x="6686" y="4779"/>
                    <a:pt x="6608" y="4779"/>
                  </a:cubicBezTo>
                  <a:cubicBezTo>
                    <a:pt x="6555" y="4779"/>
                    <a:pt x="6491" y="4812"/>
                    <a:pt x="6440" y="4866"/>
                  </a:cubicBezTo>
                  <a:cubicBezTo>
                    <a:pt x="6421" y="4810"/>
                    <a:pt x="6370" y="4779"/>
                    <a:pt x="6318" y="4779"/>
                  </a:cubicBezTo>
                  <a:cubicBezTo>
                    <a:pt x="6265" y="4779"/>
                    <a:pt x="6201" y="4818"/>
                    <a:pt x="6166" y="4857"/>
                  </a:cubicBezTo>
                  <a:cubicBezTo>
                    <a:pt x="6166" y="4820"/>
                    <a:pt x="6147" y="4780"/>
                    <a:pt x="6147" y="4780"/>
                  </a:cubicBezTo>
                  <a:cubicBezTo>
                    <a:pt x="6067" y="4798"/>
                    <a:pt x="6067" y="4798"/>
                    <a:pt x="6067" y="4798"/>
                  </a:cubicBezTo>
                  <a:cubicBezTo>
                    <a:pt x="6067" y="4798"/>
                    <a:pt x="6086" y="4834"/>
                    <a:pt x="6086" y="4910"/>
                  </a:cubicBezTo>
                  <a:cubicBezTo>
                    <a:pt x="6086" y="5315"/>
                    <a:pt x="6086" y="5315"/>
                    <a:pt x="6086" y="5315"/>
                  </a:cubicBezTo>
                  <a:cubicBezTo>
                    <a:pt x="6165" y="5315"/>
                    <a:pt x="6165" y="5315"/>
                    <a:pt x="6165" y="5315"/>
                  </a:cubicBezTo>
                  <a:cubicBezTo>
                    <a:pt x="6165" y="4924"/>
                    <a:pt x="6165" y="4924"/>
                    <a:pt x="6165" y="4924"/>
                  </a:cubicBezTo>
                  <a:cubicBezTo>
                    <a:pt x="6219" y="4875"/>
                    <a:pt x="6258" y="4855"/>
                    <a:pt x="6298" y="4855"/>
                  </a:cubicBezTo>
                  <a:cubicBezTo>
                    <a:pt x="6322" y="4855"/>
                    <a:pt x="6339" y="4861"/>
                    <a:pt x="6352" y="4876"/>
                  </a:cubicBezTo>
                  <a:cubicBezTo>
                    <a:pt x="6363" y="4891"/>
                    <a:pt x="6367" y="4912"/>
                    <a:pt x="6367" y="4943"/>
                  </a:cubicBezTo>
                  <a:cubicBezTo>
                    <a:pt x="6367" y="5315"/>
                    <a:pt x="6367" y="5315"/>
                    <a:pt x="6367" y="5315"/>
                  </a:cubicBezTo>
                  <a:cubicBezTo>
                    <a:pt x="6450" y="5315"/>
                    <a:pt x="6450" y="5315"/>
                    <a:pt x="6450" y="5315"/>
                  </a:cubicBezTo>
                  <a:cubicBezTo>
                    <a:pt x="6450" y="4933"/>
                    <a:pt x="6450" y="4933"/>
                    <a:pt x="6450" y="4933"/>
                  </a:cubicBezTo>
                  <a:cubicBezTo>
                    <a:pt x="6504" y="4882"/>
                    <a:pt x="6541" y="4852"/>
                    <a:pt x="6588" y="4852"/>
                  </a:cubicBezTo>
                  <a:cubicBezTo>
                    <a:pt x="6632" y="4852"/>
                    <a:pt x="6656" y="4878"/>
                    <a:pt x="6656" y="4929"/>
                  </a:cubicBezTo>
                  <a:cubicBezTo>
                    <a:pt x="6656" y="5315"/>
                    <a:pt x="6656" y="5315"/>
                    <a:pt x="6656" y="5315"/>
                  </a:cubicBezTo>
                  <a:lnTo>
                    <a:pt x="6740" y="5315"/>
                  </a:lnTo>
                  <a:close/>
                  <a:moveTo>
                    <a:pt x="5907" y="5315"/>
                  </a:moveTo>
                  <a:cubicBezTo>
                    <a:pt x="5907" y="4920"/>
                    <a:pt x="5907" y="4920"/>
                    <a:pt x="5907" y="4920"/>
                  </a:cubicBezTo>
                  <a:cubicBezTo>
                    <a:pt x="5907" y="4837"/>
                    <a:pt x="5854" y="4779"/>
                    <a:pt x="5776" y="4779"/>
                  </a:cubicBezTo>
                  <a:cubicBezTo>
                    <a:pt x="5722" y="4779"/>
                    <a:pt x="5658" y="4812"/>
                    <a:pt x="5608" y="4866"/>
                  </a:cubicBezTo>
                  <a:cubicBezTo>
                    <a:pt x="5589" y="4810"/>
                    <a:pt x="5538" y="4779"/>
                    <a:pt x="5486" y="4779"/>
                  </a:cubicBezTo>
                  <a:cubicBezTo>
                    <a:pt x="5432" y="4779"/>
                    <a:pt x="5368" y="4818"/>
                    <a:pt x="5334" y="4857"/>
                  </a:cubicBezTo>
                  <a:cubicBezTo>
                    <a:pt x="5334" y="4820"/>
                    <a:pt x="5315" y="4780"/>
                    <a:pt x="5315" y="4780"/>
                  </a:cubicBezTo>
                  <a:cubicBezTo>
                    <a:pt x="5235" y="4798"/>
                    <a:pt x="5235" y="4798"/>
                    <a:pt x="5235" y="4798"/>
                  </a:cubicBezTo>
                  <a:cubicBezTo>
                    <a:pt x="5235" y="4798"/>
                    <a:pt x="5254" y="4834"/>
                    <a:pt x="5254" y="4910"/>
                  </a:cubicBezTo>
                  <a:cubicBezTo>
                    <a:pt x="5254" y="5315"/>
                    <a:pt x="5254" y="5315"/>
                    <a:pt x="5254" y="5315"/>
                  </a:cubicBezTo>
                  <a:cubicBezTo>
                    <a:pt x="5333" y="5315"/>
                    <a:pt x="5333" y="5315"/>
                    <a:pt x="5333" y="5315"/>
                  </a:cubicBezTo>
                  <a:cubicBezTo>
                    <a:pt x="5333" y="4924"/>
                    <a:pt x="5333" y="4924"/>
                    <a:pt x="5333" y="4924"/>
                  </a:cubicBezTo>
                  <a:cubicBezTo>
                    <a:pt x="5387" y="4875"/>
                    <a:pt x="5426" y="4855"/>
                    <a:pt x="5466" y="4855"/>
                  </a:cubicBezTo>
                  <a:cubicBezTo>
                    <a:pt x="5490" y="4855"/>
                    <a:pt x="5507" y="4861"/>
                    <a:pt x="5520" y="4876"/>
                  </a:cubicBezTo>
                  <a:cubicBezTo>
                    <a:pt x="5531" y="4891"/>
                    <a:pt x="5534" y="4912"/>
                    <a:pt x="5534" y="4943"/>
                  </a:cubicBezTo>
                  <a:cubicBezTo>
                    <a:pt x="5534" y="5315"/>
                    <a:pt x="5534" y="5315"/>
                    <a:pt x="5534" y="5315"/>
                  </a:cubicBezTo>
                  <a:cubicBezTo>
                    <a:pt x="5617" y="5315"/>
                    <a:pt x="5617" y="5315"/>
                    <a:pt x="5617" y="5315"/>
                  </a:cubicBezTo>
                  <a:cubicBezTo>
                    <a:pt x="5617" y="4933"/>
                    <a:pt x="5617" y="4933"/>
                    <a:pt x="5617" y="4933"/>
                  </a:cubicBezTo>
                  <a:cubicBezTo>
                    <a:pt x="5672" y="4882"/>
                    <a:pt x="5709" y="4852"/>
                    <a:pt x="5756" y="4852"/>
                  </a:cubicBezTo>
                  <a:cubicBezTo>
                    <a:pt x="5800" y="4852"/>
                    <a:pt x="5823" y="4878"/>
                    <a:pt x="5823" y="4929"/>
                  </a:cubicBezTo>
                  <a:cubicBezTo>
                    <a:pt x="5823" y="5315"/>
                    <a:pt x="5823" y="5315"/>
                    <a:pt x="5823" y="5315"/>
                  </a:cubicBezTo>
                  <a:lnTo>
                    <a:pt x="5907" y="5315"/>
                  </a:lnTo>
                  <a:close/>
                  <a:moveTo>
                    <a:pt x="5012" y="5068"/>
                  </a:moveTo>
                  <a:cubicBezTo>
                    <a:pt x="5012" y="5120"/>
                    <a:pt x="5008" y="5149"/>
                    <a:pt x="4996" y="5182"/>
                  </a:cubicBezTo>
                  <a:cubicBezTo>
                    <a:pt x="4978" y="5232"/>
                    <a:pt x="4937" y="5261"/>
                    <a:pt x="4883" y="5261"/>
                  </a:cubicBezTo>
                  <a:cubicBezTo>
                    <a:pt x="4837" y="5261"/>
                    <a:pt x="4795" y="5240"/>
                    <a:pt x="4776" y="5208"/>
                  </a:cubicBezTo>
                  <a:cubicBezTo>
                    <a:pt x="4756" y="5176"/>
                    <a:pt x="4744" y="5110"/>
                    <a:pt x="4744" y="5037"/>
                  </a:cubicBezTo>
                  <a:cubicBezTo>
                    <a:pt x="4744" y="4975"/>
                    <a:pt x="4752" y="4933"/>
                    <a:pt x="4769" y="4900"/>
                  </a:cubicBezTo>
                  <a:cubicBezTo>
                    <a:pt x="4787" y="4866"/>
                    <a:pt x="4830" y="4844"/>
                    <a:pt x="4876" y="4844"/>
                  </a:cubicBezTo>
                  <a:cubicBezTo>
                    <a:pt x="4919" y="4844"/>
                    <a:pt x="4966" y="4865"/>
                    <a:pt x="4988" y="4911"/>
                  </a:cubicBezTo>
                  <a:cubicBezTo>
                    <a:pt x="5005" y="4945"/>
                    <a:pt x="5012" y="4995"/>
                    <a:pt x="5012" y="5068"/>
                  </a:cubicBezTo>
                  <a:moveTo>
                    <a:pt x="5105" y="5062"/>
                  </a:moveTo>
                  <a:cubicBezTo>
                    <a:pt x="5105" y="4977"/>
                    <a:pt x="5090" y="4915"/>
                    <a:pt x="5057" y="4868"/>
                  </a:cubicBezTo>
                  <a:cubicBezTo>
                    <a:pt x="5021" y="4816"/>
                    <a:pt x="4965" y="4776"/>
                    <a:pt x="4877" y="4776"/>
                  </a:cubicBezTo>
                  <a:cubicBezTo>
                    <a:pt x="4740" y="4776"/>
                    <a:pt x="4655" y="4880"/>
                    <a:pt x="4655" y="5051"/>
                  </a:cubicBezTo>
                  <a:cubicBezTo>
                    <a:pt x="4655" y="5223"/>
                    <a:pt x="4737" y="5329"/>
                    <a:pt x="4881" y="5329"/>
                  </a:cubicBezTo>
                  <a:cubicBezTo>
                    <a:pt x="5012" y="5329"/>
                    <a:pt x="5105" y="5237"/>
                    <a:pt x="5105" y="5062"/>
                  </a:cubicBezTo>
                  <a:moveTo>
                    <a:pt x="4571" y="5268"/>
                  </a:moveTo>
                  <a:cubicBezTo>
                    <a:pt x="4525" y="5210"/>
                    <a:pt x="4525" y="5210"/>
                    <a:pt x="4525" y="5210"/>
                  </a:cubicBezTo>
                  <a:cubicBezTo>
                    <a:pt x="4479" y="5243"/>
                    <a:pt x="4438" y="5256"/>
                    <a:pt x="4384" y="5256"/>
                  </a:cubicBezTo>
                  <a:cubicBezTo>
                    <a:pt x="4302" y="5256"/>
                    <a:pt x="4228" y="5212"/>
                    <a:pt x="4191" y="5122"/>
                  </a:cubicBezTo>
                  <a:cubicBezTo>
                    <a:pt x="4174" y="5080"/>
                    <a:pt x="4168" y="5039"/>
                    <a:pt x="4168" y="4970"/>
                  </a:cubicBezTo>
                  <a:cubicBezTo>
                    <a:pt x="4168" y="4884"/>
                    <a:pt x="4177" y="4827"/>
                    <a:pt x="4198" y="4778"/>
                  </a:cubicBezTo>
                  <a:cubicBezTo>
                    <a:pt x="4233" y="4697"/>
                    <a:pt x="4293" y="4654"/>
                    <a:pt x="4376" y="4654"/>
                  </a:cubicBezTo>
                  <a:cubicBezTo>
                    <a:pt x="4429" y="4654"/>
                    <a:pt x="4470" y="4668"/>
                    <a:pt x="4513" y="4700"/>
                  </a:cubicBezTo>
                  <a:cubicBezTo>
                    <a:pt x="4559" y="4644"/>
                    <a:pt x="4559" y="4644"/>
                    <a:pt x="4559" y="4644"/>
                  </a:cubicBezTo>
                  <a:cubicBezTo>
                    <a:pt x="4510" y="4606"/>
                    <a:pt x="4446" y="4585"/>
                    <a:pt x="4377" y="4585"/>
                  </a:cubicBezTo>
                  <a:cubicBezTo>
                    <a:pt x="4203" y="4585"/>
                    <a:pt x="4075" y="4743"/>
                    <a:pt x="4075" y="4957"/>
                  </a:cubicBezTo>
                  <a:cubicBezTo>
                    <a:pt x="4075" y="5064"/>
                    <a:pt x="4100" y="5162"/>
                    <a:pt x="4161" y="5231"/>
                  </a:cubicBezTo>
                  <a:cubicBezTo>
                    <a:pt x="4216" y="5294"/>
                    <a:pt x="4293" y="5327"/>
                    <a:pt x="4371" y="5327"/>
                  </a:cubicBezTo>
                  <a:cubicBezTo>
                    <a:pt x="4442" y="5327"/>
                    <a:pt x="4514" y="5306"/>
                    <a:pt x="4571" y="526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p:ph type="ctrTitle" hasCustomPrompt="1"/>
          </p:nvPr>
        </p:nvSpPr>
        <p:spPr bwMode="gray">
          <a:xfrm>
            <a:off x="1505388" y="2331723"/>
            <a:ext cx="10008000" cy="1470025"/>
          </a:xfrm>
        </p:spPr>
        <p:txBody>
          <a:bodyPr anchor="b" anchorCtr="0"/>
          <a:lstStyle>
            <a:lvl1pPr algn="l">
              <a:defRPr sz="6000" b="1">
                <a:solidFill>
                  <a:schemeClr val="accent1"/>
                </a:solidFill>
              </a:defRPr>
            </a:lvl1pPr>
          </a:lstStyle>
          <a:p>
            <a:r>
              <a:rPr lang="nl-NL" noProof="1"/>
              <a:t>[Titel]</a:t>
            </a:r>
          </a:p>
        </p:txBody>
      </p:sp>
      <p:sp>
        <p:nvSpPr>
          <p:cNvPr id="3" name="Ondertitel 2"/>
          <p:cNvSpPr>
            <a:spLocks noGrp="1" noSelect="1"/>
          </p:cNvSpPr>
          <p:nvPr>
            <p:ph type="subTitle" idx="1" hasCustomPrompt="1"/>
          </p:nvPr>
        </p:nvSpPr>
        <p:spPr bwMode="gray">
          <a:xfrm>
            <a:off x="1492688" y="3848100"/>
            <a:ext cx="10008000" cy="936000"/>
          </a:xfrm>
        </p:spPr>
        <p:txBody>
          <a:bodyPr/>
          <a:lstStyle>
            <a:lvl1pPr marL="0" indent="0" algn="l">
              <a:buNone/>
              <a:defRPr sz="4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9" name="Tijdelijke aanduiding voor tekst 8"/>
          <p:cNvSpPr>
            <a:spLocks noGrp="1" noSelect="1"/>
          </p:cNvSpPr>
          <p:nvPr>
            <p:ph type="body" sz="quarter" idx="10" hasCustomPrompt="1"/>
          </p:nvPr>
        </p:nvSpPr>
        <p:spPr bwMode="gray">
          <a:xfrm>
            <a:off x="1505388" y="5088428"/>
            <a:ext cx="10008000" cy="989473"/>
          </a:xfrm>
        </p:spPr>
        <p:txBody>
          <a:bodyPr anchor="b"/>
          <a:lstStyle>
            <a:lvl1pPr marL="0" indent="0" algn="r">
              <a:lnSpc>
                <a:spcPct val="100000"/>
              </a:lnSpc>
              <a:spcBef>
                <a:spcPts val="0"/>
              </a:spcBef>
              <a:buNone/>
              <a:defRPr sz="1800" b="0">
                <a:solidFill>
                  <a:schemeClr val="bg1"/>
                </a:solidFill>
              </a:defRPr>
            </a:lvl1pPr>
            <a:lvl2pPr marL="0" indent="0" algn="r">
              <a:lnSpc>
                <a:spcPct val="100000"/>
              </a:lnSpc>
              <a:spcBef>
                <a:spcPts val="0"/>
              </a:spcBef>
              <a:buNone/>
              <a:defRPr b="0">
                <a:solidFill>
                  <a:schemeClr val="bg1"/>
                </a:solidFill>
              </a:defRPr>
            </a:lvl2pPr>
            <a:lvl3pPr marL="0" indent="0" algn="r">
              <a:lnSpc>
                <a:spcPct val="100000"/>
              </a:lnSpc>
              <a:spcBef>
                <a:spcPts val="0"/>
              </a:spcBef>
              <a:buNone/>
              <a:defRPr b="0">
                <a:solidFill>
                  <a:schemeClr val="bg1"/>
                </a:solidFill>
              </a:defRPr>
            </a:lvl3pPr>
            <a:lvl4pPr marL="0" indent="0" algn="r">
              <a:lnSpc>
                <a:spcPct val="100000"/>
              </a:lnSpc>
              <a:spcBef>
                <a:spcPts val="0"/>
              </a:spcBef>
              <a:buFont typeface="Arial" panose="020B0604020202020204" pitchFamily="34" charset="0"/>
              <a:buNone/>
              <a:defRPr b="0">
                <a:solidFill>
                  <a:schemeClr val="bg1"/>
                </a:solidFill>
              </a:defRPr>
            </a:lvl4pPr>
            <a:lvl5pPr marL="0" indent="0" algn="r">
              <a:lnSpc>
                <a:spcPct val="100000"/>
              </a:lnSpc>
              <a:spcBef>
                <a:spcPts val="0"/>
              </a:spcBef>
              <a:buFont typeface="Arial" panose="020B0604020202020204" pitchFamily="34" charset="0"/>
              <a:buNone/>
              <a:defRPr b="0">
                <a:solidFill>
                  <a:schemeClr val="bg1"/>
                </a:solidFill>
              </a:defRPr>
            </a:lvl5pPr>
            <a:lvl6pPr marL="0" indent="0" algn="r">
              <a:lnSpc>
                <a:spcPct val="100000"/>
              </a:lnSpc>
              <a:spcBef>
                <a:spcPts val="0"/>
              </a:spcBef>
              <a:buFont typeface="Arial" panose="020B0604020202020204" pitchFamily="34" charset="0"/>
              <a:buNone/>
              <a:defRPr b="0">
                <a:solidFill>
                  <a:schemeClr val="bg1"/>
                </a:solidFill>
              </a:defRPr>
            </a:lvl6pPr>
            <a:lvl7pPr marL="0" indent="0" algn="r">
              <a:lnSpc>
                <a:spcPct val="100000"/>
              </a:lnSpc>
              <a:spcBef>
                <a:spcPts val="0"/>
              </a:spcBef>
              <a:buFont typeface="Arial" panose="020B0604020202020204" pitchFamily="34" charset="0"/>
              <a:buNone/>
              <a:defRPr b="0">
                <a:solidFill>
                  <a:schemeClr val="bg1"/>
                </a:solidFill>
              </a:defRPr>
            </a:lvl7pPr>
            <a:lvl8pPr marL="0" indent="0" algn="r">
              <a:lnSpc>
                <a:spcPct val="100000"/>
              </a:lnSpc>
              <a:spcBef>
                <a:spcPts val="0"/>
              </a:spcBef>
              <a:buFont typeface="Arial" panose="020B0604020202020204" pitchFamily="34" charset="0"/>
              <a:buNone/>
              <a:defRPr b="0">
                <a:solidFill>
                  <a:schemeClr val="bg1"/>
                </a:solidFill>
              </a:defRPr>
            </a:lvl8pPr>
            <a:lvl9pPr marL="0" indent="0" algn="r">
              <a:lnSpc>
                <a:spcPct val="100000"/>
              </a:lnSpc>
              <a:spcBef>
                <a:spcPts val="0"/>
              </a:spcBef>
              <a:buFont typeface="Arial" panose="020B0604020202020204" pitchFamily="34" charset="0"/>
              <a:buNone/>
              <a:defRPr b="0">
                <a:solidFill>
                  <a:schemeClr val="bg1"/>
                </a:solidFill>
              </a:defRPr>
            </a:lvl9pPr>
          </a:lstStyle>
          <a:p>
            <a:pPr lvl="0"/>
            <a:r>
              <a:rPr lang="nl-NL" dirty="0"/>
              <a:t>[Klik  hier om tekst in te voegen]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Tijdelijke aanduiding voor datum 7"/>
          <p:cNvSpPr>
            <a:spLocks noGrp="1" noSelect="1"/>
          </p:cNvSpPr>
          <p:nvPr>
            <p:ph type="dt" sz="half" idx="10"/>
          </p:nvPr>
        </p:nvSpPr>
        <p:spPr bwMode="ltGray"/>
        <p:txBody>
          <a:bodyPr/>
          <a:lstStyle/>
          <a:p>
            <a:fld id="{FC9191F2-EA0C-4D19-9FEC-916ABABBA197}" type="datetime4">
              <a:rPr lang="nl-NL" noProof="1" smtClean="0"/>
              <a:t>30 maart 2023</a:t>
            </a:fld>
            <a:endParaRPr lang="nl-NL" noProof="1"/>
          </a:p>
        </p:txBody>
      </p:sp>
      <p:sp>
        <p:nvSpPr>
          <p:cNvPr id="9" name="Tijdelijke aanduiding voor voettekst 8"/>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5"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ltGray"/>
        <p:txBody>
          <a:bodyPr/>
          <a:lstStyle>
            <a:lvl1pPr>
              <a:defRPr/>
            </a:lvl1pPr>
          </a:lstStyle>
          <a:p>
            <a:pPr lvl="0"/>
            <a:r>
              <a:rPr lang="en-US" noProof="1"/>
              <a:t>[Tekst]</a:t>
            </a:r>
          </a:p>
        </p:txBody>
      </p:sp>
      <p:sp>
        <p:nvSpPr>
          <p:cNvPr id="7" name="Tijdelijke aanduiding voor datum 6"/>
          <p:cNvSpPr>
            <a:spLocks noGrp="1" noSelect="1"/>
          </p:cNvSpPr>
          <p:nvPr>
            <p:ph type="dt" sz="half" idx="10"/>
          </p:nvPr>
        </p:nvSpPr>
        <p:spPr bwMode="ltGray"/>
        <p:txBody>
          <a:bodyPr/>
          <a:lstStyle/>
          <a:p>
            <a:fld id="{F9026D14-22C4-43B4-BE7A-56D5BB3B0B26}" type="datetime4">
              <a:rPr lang="nl-NL" noProof="1" smtClean="0"/>
              <a:t>30 maart 2023</a:t>
            </a:fld>
            <a:endParaRPr lang="nl-NL" noProof="1"/>
          </a:p>
        </p:txBody>
      </p:sp>
      <p:sp>
        <p:nvSpPr>
          <p:cNvPr id="8" name="Tijdelijke aanduiding voor voettekst 7"/>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0"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 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764786" y="1249200"/>
            <a:ext cx="10440000" cy="648000"/>
          </a:xfrm>
        </p:spPr>
        <p:txBody>
          <a:bodyPr/>
          <a:lstStyle>
            <a:lvl1pPr>
              <a:defRPr>
                <a:solidFill>
                  <a:schemeClr val="accent2"/>
                </a:solidFill>
              </a:defRPr>
            </a:lvl1pPr>
          </a:lstStyle>
          <a:p>
            <a:r>
              <a:rPr lang="nl-NL" noProof="1"/>
              <a:t>[Titel]</a:t>
            </a:r>
          </a:p>
        </p:txBody>
      </p:sp>
      <p:sp>
        <p:nvSpPr>
          <p:cNvPr id="3" name="***Tijdelijke aanduiding voor inhoud 2"/>
          <p:cNvSpPr>
            <a:spLocks noGrp="1" noSelect="1"/>
          </p:cNvSpPr>
          <p:nvPr>
            <p:ph idx="1" hasCustomPrompt="1"/>
          </p:nvPr>
        </p:nvSpPr>
        <p:spPr bwMode="gray">
          <a:xfrm>
            <a:off x="738000" y="2214000"/>
            <a:ext cx="10440000" cy="3420000"/>
          </a:xfrm>
        </p:spPr>
        <p:txBody>
          <a:bodyPr/>
          <a:lstStyle>
            <a:lvl1pPr>
              <a:defRPr/>
            </a:lvl1pPr>
          </a:lstStyle>
          <a:p>
            <a:pPr lvl="0"/>
            <a:r>
              <a:rPr lang="nl-NL" noProof="1"/>
              <a:t>[Tekst]</a:t>
            </a:r>
          </a:p>
        </p:txBody>
      </p:sp>
      <p:sp>
        <p:nvSpPr>
          <p:cNvPr id="7" name="Tijdelijke aanduiding voor datum 6"/>
          <p:cNvSpPr>
            <a:spLocks noGrp="1" noSelect="1"/>
          </p:cNvSpPr>
          <p:nvPr>
            <p:ph type="dt" sz="half" idx="10"/>
          </p:nvPr>
        </p:nvSpPr>
        <p:spPr bwMode="gray"/>
        <p:txBody>
          <a:bodyPr/>
          <a:lstStyle/>
          <a:p>
            <a:fld id="{F9026D14-22C4-43B4-BE7A-56D5BB3B0B26}" type="datetime4">
              <a:rPr lang="nl-NL" noProof="1" smtClean="0"/>
              <a:t>30 maart 2023</a:t>
            </a:fld>
            <a:endParaRPr lang="nl-NL" noProof="1"/>
          </a:p>
        </p:txBody>
      </p:sp>
      <p:sp>
        <p:nvSpPr>
          <p:cNvPr id="8" name="Tijdelijke aanduiding voor voettekst 7"/>
          <p:cNvSpPr>
            <a:spLocks noGrp="1" noSelect="1"/>
          </p:cNvSpPr>
          <p:nvPr>
            <p:ph type="ftr" sz="quarter" idx="11"/>
          </p:nvPr>
        </p:nvSpPr>
        <p:spPr bwMode="gray"/>
        <p:txBody>
          <a:bodyPr/>
          <a:lstStyle/>
          <a:p>
            <a:pPr algn="l"/>
            <a:r>
              <a:rPr lang="nl-NL" noProof="1"/>
              <a:t>Via Invoegen | Koptekst en Voettekst kunt u deze tekst wijzigen</a:t>
            </a:r>
          </a:p>
        </p:txBody>
      </p:sp>
      <p:sp>
        <p:nvSpPr>
          <p:cNvPr id="10" name="***Tijdelijke aanduiding voor tekst 8"/>
          <p:cNvSpPr>
            <a:spLocks noGrp="1" noSelect="1"/>
          </p:cNvSpPr>
          <p:nvPr>
            <p:ph type="body" sz="quarter" idx="13" hasCustomPrompt="1"/>
          </p:nvPr>
        </p:nvSpPr>
        <p:spPr bwMode="gray">
          <a:xfrm>
            <a:off x="765175" y="561600"/>
            <a:ext cx="10436225" cy="611188"/>
          </a:xfrm>
        </p:spPr>
        <p:txBody>
          <a:bodyPr anchor="b"/>
          <a:lstStyle>
            <a:lvl1pPr marL="0" indent="0">
              <a:lnSpc>
                <a:spcPct val="100000"/>
              </a:lnSpc>
              <a:spcBef>
                <a:spcPts val="0"/>
              </a:spcBef>
              <a:buNone/>
              <a:defRPr sz="3600" b="0" baseline="0">
                <a:solidFill>
                  <a:schemeClr val="accent2"/>
                </a:solidFill>
              </a:defRPr>
            </a:lvl1pPr>
            <a:lvl2pPr marL="0" indent="0">
              <a:lnSpc>
                <a:spcPct val="100000"/>
              </a:lnSpc>
              <a:spcBef>
                <a:spcPts val="0"/>
              </a:spcBef>
              <a:buNone/>
              <a:defRPr sz="3600" b="0">
                <a:solidFill>
                  <a:schemeClr val="accent3"/>
                </a:solidFill>
              </a:defRPr>
            </a:lvl2pPr>
            <a:lvl3pPr marL="0" indent="0">
              <a:lnSpc>
                <a:spcPct val="100000"/>
              </a:lnSpc>
              <a:spcBef>
                <a:spcPts val="0"/>
              </a:spcBef>
              <a:buNone/>
              <a:defRPr sz="3600" b="0">
                <a:solidFill>
                  <a:schemeClr val="accent3"/>
                </a:solidFill>
              </a:defRPr>
            </a:lvl3pPr>
            <a:lvl4pPr marL="0" indent="0">
              <a:lnSpc>
                <a:spcPct val="100000"/>
              </a:lnSpc>
              <a:spcBef>
                <a:spcPts val="0"/>
              </a:spcBef>
              <a:buFont typeface="Arial" panose="020B0604020202020204" pitchFamily="34" charset="0"/>
              <a:buNone/>
              <a:defRPr sz="3600" b="0">
                <a:solidFill>
                  <a:schemeClr val="accent3"/>
                </a:solidFill>
              </a:defRPr>
            </a:lvl4pPr>
            <a:lvl5pPr marL="0" indent="0">
              <a:lnSpc>
                <a:spcPct val="100000"/>
              </a:lnSpc>
              <a:spcBef>
                <a:spcPts val="0"/>
              </a:spcBef>
              <a:buFont typeface="Arial" panose="020B0604020202020204" pitchFamily="34" charset="0"/>
              <a:buNone/>
              <a:defRPr sz="3600" b="0">
                <a:solidFill>
                  <a:schemeClr val="accent3"/>
                </a:solidFill>
              </a:defRPr>
            </a:lvl5pPr>
            <a:lvl6pPr marL="0" indent="0">
              <a:lnSpc>
                <a:spcPct val="100000"/>
              </a:lnSpc>
              <a:spcBef>
                <a:spcPts val="0"/>
              </a:spcBef>
              <a:buFont typeface="Arial" panose="020B0604020202020204" pitchFamily="34" charset="0"/>
              <a:buNone/>
              <a:defRPr sz="3600" b="0">
                <a:solidFill>
                  <a:schemeClr val="accent3"/>
                </a:solidFill>
              </a:defRPr>
            </a:lvl6pPr>
            <a:lvl7pPr marL="0" indent="0">
              <a:lnSpc>
                <a:spcPct val="100000"/>
              </a:lnSpc>
              <a:spcBef>
                <a:spcPts val="0"/>
              </a:spcBef>
              <a:buFont typeface="Arial" panose="020B0604020202020204" pitchFamily="34" charset="0"/>
              <a:buNone/>
              <a:defRPr sz="3600" b="0">
                <a:solidFill>
                  <a:schemeClr val="accent3"/>
                </a:solidFill>
              </a:defRPr>
            </a:lvl7pPr>
            <a:lvl8pPr marL="0" indent="0">
              <a:lnSpc>
                <a:spcPct val="100000"/>
              </a:lnSpc>
              <a:spcBef>
                <a:spcPts val="0"/>
              </a:spcBef>
              <a:buFont typeface="Arial" panose="020B0604020202020204" pitchFamily="34" charset="0"/>
              <a:buNone/>
              <a:defRPr sz="3600" b="0">
                <a:solidFill>
                  <a:schemeClr val="accent3"/>
                </a:solidFill>
              </a:defRPr>
            </a:lvl8pPr>
            <a:lvl9pPr marL="0" indent="0">
              <a:lnSpc>
                <a:spcPct val="100000"/>
              </a:lnSpc>
              <a:spcBef>
                <a:spcPts val="0"/>
              </a:spcBef>
              <a:buFont typeface="Arial" panose="020B0604020202020204" pitchFamily="34" charset="0"/>
              <a:buNone/>
              <a:defRPr sz="3600" b="0">
                <a:solidFill>
                  <a:schemeClr val="accent3"/>
                </a:solidFill>
              </a:defRPr>
            </a:lvl9pPr>
          </a:lstStyle>
          <a:p>
            <a:pPr lvl="0"/>
            <a:r>
              <a:rPr lang="nl-NL" dirty="0"/>
              <a:t>[Extra titel]</a:t>
            </a:r>
          </a:p>
        </p:txBody>
      </p:sp>
      <p:sp>
        <p:nvSpPr>
          <p:cNvPr id="11"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extLst>
      <p:ext uri="{BB962C8B-B14F-4D97-AF65-F5344CB8AC3E}">
        <p14:creationId xmlns:p14="http://schemas.microsoft.com/office/powerpoint/2010/main" val="42419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3" name="Tijdelijke aanduiding voor inhoud 2"/>
          <p:cNvSpPr>
            <a:spLocks noGrp="1" noSelect="1"/>
          </p:cNvSpPr>
          <p:nvPr>
            <p:ph sz="half" idx="1" hasCustomPrompt="1"/>
          </p:nvPr>
        </p:nvSpPr>
        <p:spPr bwMode="ltGray">
          <a:xfrm>
            <a:off x="738000" y="1681200"/>
            <a:ext cx="5040000" cy="3960000"/>
          </a:xfrm>
        </p:spPr>
        <p:txBody>
          <a:bodyPr/>
          <a:lstStyle>
            <a:lvl1pPr>
              <a:defRPr/>
            </a:lvl1pPr>
          </a:lstStyle>
          <a:p>
            <a:pPr lvl="0"/>
            <a:r>
              <a:rPr lang="nl-NL" noProof="1"/>
              <a:t>[Tekst]</a:t>
            </a:r>
            <a:endParaRPr lang="nl-NL" dirty="0"/>
          </a:p>
        </p:txBody>
      </p:sp>
      <p:sp>
        <p:nvSpPr>
          <p:cNvPr id="4" name="Tijdelijke aanduiding voor inhoud 3"/>
          <p:cNvSpPr>
            <a:spLocks noGrp="1" noSelect="1"/>
          </p:cNvSpPr>
          <p:nvPr>
            <p:ph sz="half" idx="2" hasCustomPrompt="1"/>
          </p:nvPr>
        </p:nvSpPr>
        <p:spPr bwMode="ltGray">
          <a:xfrm>
            <a:off x="6122153" y="1681200"/>
            <a:ext cx="5040000" cy="3960000"/>
          </a:xfrm>
        </p:spPr>
        <p:txBody>
          <a:bodyPr/>
          <a:lstStyle>
            <a:lvl1pPr>
              <a:defRPr/>
            </a:lvl1pPr>
          </a:lstStyle>
          <a:p>
            <a:pPr lvl="0"/>
            <a:r>
              <a:rPr lang="nl-NL" noProof="1"/>
              <a:t>[Tekst]</a:t>
            </a:r>
            <a:endParaRPr lang="nl-NL" dirty="0"/>
          </a:p>
        </p:txBody>
      </p:sp>
      <p:sp>
        <p:nvSpPr>
          <p:cNvPr id="8" name="Titel 7"/>
          <p:cNvSpPr>
            <a:spLocks noGrp="1" noSelect="1"/>
          </p:cNvSpPr>
          <p:nvPr>
            <p:ph type="title" hasCustomPrompt="1"/>
          </p:nvPr>
        </p:nvSpPr>
        <p:spPr bwMode="ltGray">
          <a:xfrm>
            <a:off x="754063" y="555625"/>
            <a:ext cx="10440000" cy="648000"/>
          </a:xfrm>
        </p:spPr>
        <p:txBody>
          <a:bodyPr/>
          <a:lstStyle>
            <a:lvl1pPr>
              <a:defRPr/>
            </a:lvl1pPr>
          </a:lstStyle>
          <a:p>
            <a:r>
              <a:rPr lang="nl-NL" dirty="0"/>
              <a:t>[Titel]</a:t>
            </a:r>
          </a:p>
        </p:txBody>
      </p:sp>
      <p:sp>
        <p:nvSpPr>
          <p:cNvPr id="9" name="Tijdelijke aanduiding voor datum 8"/>
          <p:cNvSpPr>
            <a:spLocks noGrp="1" noSelect="1"/>
          </p:cNvSpPr>
          <p:nvPr>
            <p:ph type="dt" sz="half" idx="10"/>
          </p:nvPr>
        </p:nvSpPr>
        <p:spPr bwMode="ltGray"/>
        <p:txBody>
          <a:bodyPr/>
          <a:lstStyle/>
          <a:p>
            <a:fld id="{EF90502F-CCD9-4FE6-B065-06493E3E64CD}" type="datetime4">
              <a:rPr lang="nl-NL" noProof="1" smtClean="0"/>
              <a:pPr/>
              <a:t>30 maart 2023</a:t>
            </a:fld>
            <a:endParaRPr lang="nl-NL" noProof="1"/>
          </a:p>
        </p:txBody>
      </p:sp>
      <p:sp>
        <p:nvSpPr>
          <p:cNvPr id="10" name="Tijdelijke aanduiding voor voettekst 9"/>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2"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extLst>
      <p:ext uri="{BB962C8B-B14F-4D97-AF65-F5344CB8AC3E}">
        <p14:creationId xmlns:p14="http://schemas.microsoft.com/office/powerpoint/2010/main" val="5335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kopje en 2 kaders">
    <p:spTree>
      <p:nvGrpSpPr>
        <p:cNvPr id="1" name=""/>
        <p:cNvGrpSpPr/>
        <p:nvPr/>
      </p:nvGrpSpPr>
      <p:grpSpPr>
        <a:xfrm>
          <a:off x="0" y="0"/>
          <a:ext cx="0" cy="0"/>
          <a:chOff x="0" y="0"/>
          <a:chExt cx="0" cy="0"/>
        </a:xfrm>
      </p:grpSpPr>
      <p:sp>
        <p:nvSpPr>
          <p:cNvPr id="6" name="***Tijdelijke aanduiding voor inhoud 5"/>
          <p:cNvSpPr>
            <a:spLocks noGrp="1" noSelect="1"/>
          </p:cNvSpPr>
          <p:nvPr>
            <p:ph sz="quarter" idx="4" hasCustomPrompt="1"/>
          </p:nvPr>
        </p:nvSpPr>
        <p:spPr bwMode="gray">
          <a:xfrm>
            <a:off x="5439600" y="2232000"/>
            <a:ext cx="4176000" cy="3456000"/>
          </a:xfrm>
        </p:spPr>
        <p:txBody>
          <a:bodyPr/>
          <a:lstStyle>
            <a:lvl1pPr marL="180000" indent="-180000">
              <a:buFont typeface="Arial" panose="020B0604020202020204" pitchFamily="34" charset="0"/>
              <a:buChar char="•"/>
              <a:defRPr sz="2400">
                <a:solidFill>
                  <a:schemeClr val="tx1"/>
                </a:solidFill>
              </a:defRPr>
            </a:lvl1pPr>
          </a:lstStyle>
          <a:p>
            <a:pPr lvl="0"/>
            <a:r>
              <a:rPr lang="nl-NL" noProof="1"/>
              <a:t>[Tekst]</a:t>
            </a:r>
            <a:endParaRPr lang="nl-NL" dirty="0"/>
          </a:p>
        </p:txBody>
      </p:sp>
      <p:sp>
        <p:nvSpPr>
          <p:cNvPr id="5" name="***Tijdelijke aanduiding voor tekst 4"/>
          <p:cNvSpPr>
            <a:spLocks noGrp="1" noSelect="1"/>
          </p:cNvSpPr>
          <p:nvPr>
            <p:ph type="body" sz="quarter" idx="3" hasCustomPrompt="1"/>
          </p:nvPr>
        </p:nvSpPr>
        <p:spPr bwMode="gray">
          <a:xfrm>
            <a:off x="5439600" y="1561959"/>
            <a:ext cx="4176000" cy="623204"/>
          </a:xfrm>
        </p:spPr>
        <p:txBody>
          <a:bodyPr anchor="b"/>
          <a:lstStyle>
            <a:lvl1pPr marL="0" indent="0">
              <a:buNone/>
              <a:defRPr sz="2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[Kop]</a:t>
            </a:r>
          </a:p>
        </p:txBody>
      </p:sp>
      <p:sp>
        <p:nvSpPr>
          <p:cNvPr id="4" name="***Tijdelijke aanduiding voor inhoud 3"/>
          <p:cNvSpPr>
            <a:spLocks noGrp="1" noSelect="1"/>
          </p:cNvSpPr>
          <p:nvPr>
            <p:ph sz="half" idx="2" hasCustomPrompt="1"/>
          </p:nvPr>
        </p:nvSpPr>
        <p:spPr bwMode="gray">
          <a:xfrm>
            <a:off x="756717" y="2232000"/>
            <a:ext cx="4176000" cy="3456000"/>
          </a:xfrm>
        </p:spPr>
        <p:txBody>
          <a:bodyPr/>
          <a:lstStyle>
            <a:lvl1pPr marL="180000" indent="-180000">
              <a:buFont typeface="Arial" panose="020B0604020202020204" pitchFamily="34" charset="0"/>
              <a:buChar char="•"/>
              <a:defRPr sz="2400">
                <a:solidFill>
                  <a:schemeClr val="tx1"/>
                </a:solidFill>
              </a:defRPr>
            </a:lvl1pPr>
          </a:lstStyle>
          <a:p>
            <a:pPr lvl="0"/>
            <a:r>
              <a:rPr lang="en-US" noProof="1"/>
              <a:t>[Tekst]</a:t>
            </a:r>
            <a:endParaRPr lang="nl-NL" dirty="0"/>
          </a:p>
        </p:txBody>
      </p:sp>
      <p:sp>
        <p:nvSpPr>
          <p:cNvPr id="3" name="***Tijdelijke aanduiding voor tekst 2"/>
          <p:cNvSpPr>
            <a:spLocks noGrp="1" noSelect="1"/>
          </p:cNvSpPr>
          <p:nvPr>
            <p:ph type="body" idx="1" hasCustomPrompt="1"/>
          </p:nvPr>
        </p:nvSpPr>
        <p:spPr bwMode="gray">
          <a:xfrm>
            <a:off x="756717" y="1561959"/>
            <a:ext cx="4176000" cy="623204"/>
          </a:xfrm>
        </p:spPr>
        <p:txBody>
          <a:bodyPr anchor="b"/>
          <a:lstStyle>
            <a:lvl1pPr marL="0" indent="0">
              <a:buNone/>
              <a:defRPr sz="2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[Kop]</a:t>
            </a:r>
          </a:p>
        </p:txBody>
      </p:sp>
      <p:sp>
        <p:nvSpPr>
          <p:cNvPr id="10" name="Titel 9"/>
          <p:cNvSpPr>
            <a:spLocks noGrp="1" noSelect="1"/>
          </p:cNvSpPr>
          <p:nvPr>
            <p:ph type="title" hasCustomPrompt="1"/>
          </p:nvPr>
        </p:nvSpPr>
        <p:spPr bwMode="gray"/>
        <p:txBody>
          <a:bodyPr/>
          <a:lstStyle>
            <a:lvl1pPr>
              <a:defRPr/>
            </a:lvl1pPr>
          </a:lstStyle>
          <a:p>
            <a:r>
              <a:rPr lang="nl-NL" dirty="0"/>
              <a:t>[Titel]</a:t>
            </a:r>
          </a:p>
        </p:txBody>
      </p:sp>
      <p:sp>
        <p:nvSpPr>
          <p:cNvPr id="11" name="Tijdelijke aanduiding voor datum 10"/>
          <p:cNvSpPr>
            <a:spLocks noGrp="1" noSelect="1"/>
          </p:cNvSpPr>
          <p:nvPr>
            <p:ph type="dt" sz="half" idx="10"/>
          </p:nvPr>
        </p:nvSpPr>
        <p:spPr bwMode="gray"/>
        <p:txBody>
          <a:bodyPr/>
          <a:lstStyle/>
          <a:p>
            <a:fld id="{EF90502F-CCD9-4FE6-B065-06493E3E64CD}" type="datetime4">
              <a:rPr lang="nl-NL" noProof="1" smtClean="0"/>
              <a:pPr/>
              <a:t>30 maart 2023</a:t>
            </a:fld>
            <a:endParaRPr lang="nl-NL" noProof="1"/>
          </a:p>
        </p:txBody>
      </p:sp>
      <p:sp>
        <p:nvSpPr>
          <p:cNvPr id="12" name="Tijdelijke aanduiding voor voettekst 11"/>
          <p:cNvSpPr>
            <a:spLocks noGrp="1" noSelect="1"/>
          </p:cNvSpPr>
          <p:nvPr>
            <p:ph type="ftr" sz="quarter" idx="11"/>
          </p:nvPr>
        </p:nvSpPr>
        <p:spPr bwMode="gray"/>
        <p:txBody>
          <a:bodyPr/>
          <a:lstStyle/>
          <a:p>
            <a:pPr algn="l"/>
            <a:r>
              <a:rPr lang="nl-NL" noProof="1"/>
              <a:t>Via Invoegen | Koptekst en Voettekst kunt u deze tekst wijzigen</a:t>
            </a:r>
          </a:p>
        </p:txBody>
      </p:sp>
      <p:sp>
        <p:nvSpPr>
          <p:cNvPr id="15" name="Tijdelijke aanduiding voor dianummer 5"/>
          <p:cNvSpPr>
            <a:spLocks noGrp="1" noSelect="1"/>
          </p:cNvSpPr>
          <p:nvPr>
            <p:ph type="sldNum" sz="quarter" idx="12"/>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extLst>
      <p:ext uri="{BB962C8B-B14F-4D97-AF65-F5344CB8AC3E}">
        <p14:creationId xmlns:p14="http://schemas.microsoft.com/office/powerpoint/2010/main" val="278953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afbeelding en tekst">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ltGray">
          <a:xfrm>
            <a:off x="747113" y="555625"/>
            <a:ext cx="10440000" cy="648000"/>
          </a:xfrm>
        </p:spPr>
        <p:txBody>
          <a:bodyPr/>
          <a:lstStyle>
            <a:lvl1pPr>
              <a:defRPr/>
            </a:lvl1pPr>
          </a:lstStyle>
          <a:p>
            <a:r>
              <a:rPr lang="nl-NL" dirty="0"/>
              <a:t>[Titel]</a:t>
            </a:r>
          </a:p>
        </p:txBody>
      </p:sp>
      <p:sp>
        <p:nvSpPr>
          <p:cNvPr id="4" name="Tijdelijke aanduiding voor datum 3"/>
          <p:cNvSpPr>
            <a:spLocks noGrp="1" noSelect="1"/>
          </p:cNvSpPr>
          <p:nvPr>
            <p:ph type="dt" sz="half" idx="10"/>
          </p:nvPr>
        </p:nvSpPr>
        <p:spPr bwMode="ltGray"/>
        <p:txBody>
          <a:bodyPr/>
          <a:lstStyle/>
          <a:p>
            <a:fld id="{F7DE749F-CE3C-4D81-AE58-3EAA4F2D586A}" type="datetime4">
              <a:rPr lang="nl-NL" noProof="1" smtClean="0"/>
              <a:t>30 maart 2023</a:t>
            </a:fld>
            <a:endParaRPr lang="nl-NL" noProof="1"/>
          </a:p>
        </p:txBody>
      </p:sp>
      <p:sp>
        <p:nvSpPr>
          <p:cNvPr id="8" name="Tijdelijke aanduiding voor voettekst 7"/>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3" name="***Tijdelijke aanduiding voor tekst 12"/>
          <p:cNvSpPr>
            <a:spLocks noGrp="1" noSelect="1"/>
          </p:cNvSpPr>
          <p:nvPr>
            <p:ph type="body" sz="quarter" idx="13" hasCustomPrompt="1"/>
          </p:nvPr>
        </p:nvSpPr>
        <p:spPr bwMode="ltGray">
          <a:xfrm>
            <a:off x="7356475" y="1538748"/>
            <a:ext cx="3870325" cy="4409614"/>
          </a:xfrm>
        </p:spPr>
        <p:txBody>
          <a:bodyPr/>
          <a:lstStyle>
            <a:lvl1pPr>
              <a:defRPr/>
            </a:lvl1pPr>
          </a:lstStyle>
          <a:p>
            <a:pPr lvl="0"/>
            <a:r>
              <a:rPr lang="nl-NL" dirty="0"/>
              <a:t>[Tekst]</a:t>
            </a:r>
          </a:p>
        </p:txBody>
      </p:sp>
      <p:sp>
        <p:nvSpPr>
          <p:cNvPr id="15" name="***Tijdelijke aanduiding voor afbeelding 14"/>
          <p:cNvSpPr>
            <a:spLocks noGrp="1" noSelect="1"/>
          </p:cNvSpPr>
          <p:nvPr>
            <p:ph type="pic" sz="quarter" idx="14" hasCustomPrompt="1"/>
          </p:nvPr>
        </p:nvSpPr>
        <p:spPr bwMode="ltGray">
          <a:xfrm>
            <a:off x="738000" y="1538747"/>
            <a:ext cx="6214800" cy="4409615"/>
          </a:xfrm>
          <a:solidFill>
            <a:schemeClr val="accent2">
              <a:lumMod val="20000"/>
              <a:lumOff val="80000"/>
            </a:schemeClr>
          </a:solidFill>
        </p:spPr>
        <p:txBody>
          <a:bodyPr/>
          <a:lstStyle>
            <a:lvl1pPr marL="0" indent="0">
              <a:buNone/>
              <a:defRPr/>
            </a:lvl1pPr>
          </a:lstStyle>
          <a:p>
            <a:r>
              <a:rPr lang="nl-NL" dirty="0"/>
              <a:t>Klik op icoon om afbeelding toe te voegen</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extLst>
      <p:ext uri="{BB962C8B-B14F-4D97-AF65-F5344CB8AC3E}">
        <p14:creationId xmlns:p14="http://schemas.microsoft.com/office/powerpoint/2010/main" val="58382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bject en afbeeldin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ltGray">
          <a:xfrm>
            <a:off x="736211" y="1519698"/>
            <a:ext cx="10440000" cy="2917302"/>
          </a:xfrm>
        </p:spPr>
        <p:txBody>
          <a:bodyPr/>
          <a:lstStyle>
            <a:lvl1pPr>
              <a:defRPr/>
            </a:lvl1pPr>
          </a:lstStyle>
          <a:p>
            <a:pPr lvl="0"/>
            <a:r>
              <a:rPr lang="nl-NL" noProof="1"/>
              <a:t>[Tekst]</a:t>
            </a:r>
          </a:p>
        </p:txBody>
      </p:sp>
      <p:sp>
        <p:nvSpPr>
          <p:cNvPr id="6" name="Tijdelijke aanduiding voor afbeelding 5"/>
          <p:cNvSpPr>
            <a:spLocks noGrp="1" noSelect="1"/>
          </p:cNvSpPr>
          <p:nvPr>
            <p:ph type="pic" sz="quarter" idx="13" hasCustomPrompt="1"/>
          </p:nvPr>
        </p:nvSpPr>
        <p:spPr bwMode="ltGray">
          <a:xfrm>
            <a:off x="757239" y="4638599"/>
            <a:ext cx="2314762" cy="1562401"/>
          </a:xfrm>
          <a:solidFill>
            <a:schemeClr val="accent2">
              <a:lumMod val="20000"/>
              <a:lumOff val="80000"/>
            </a:schemeClr>
          </a:solidFill>
        </p:spPr>
        <p:txBody>
          <a:bodyPr/>
          <a:lstStyle>
            <a:lvl1pPr marL="180000" marR="0" indent="-180000" algn="l" defTabSz="914400" rtl="0" eaLnBrk="1" fontAlgn="auto" latinLnBrk="0" hangingPunct="1">
              <a:lnSpc>
                <a:spcPct val="101000"/>
              </a:lnSpc>
              <a:spcBef>
                <a:spcPts val="0"/>
              </a:spcBef>
              <a:spcAft>
                <a:spcPts val="0"/>
              </a:spcAft>
              <a:buClr>
                <a:schemeClr val="tx1"/>
              </a:buClr>
              <a:buSzTx/>
              <a:buFont typeface="Arial" pitchFamily="34" charset="0"/>
              <a:buChar char="•"/>
              <a:tabLst/>
              <a:defRPr sz="2000"/>
            </a:lvl1pPr>
          </a:lstStyle>
          <a:p>
            <a:r>
              <a:rPr lang="nl-NL" dirty="0"/>
              <a:t>Klik op icoon om afbeelding toe te voegen</a:t>
            </a:r>
          </a:p>
          <a:p>
            <a:endParaRPr lang="nl-NL" dirty="0"/>
          </a:p>
        </p:txBody>
      </p:sp>
      <p:sp>
        <p:nvSpPr>
          <p:cNvPr id="10" name="Tijdelijke aanduiding voor afbeelding 5"/>
          <p:cNvSpPr>
            <a:spLocks noGrp="1" noSelect="1"/>
          </p:cNvSpPr>
          <p:nvPr>
            <p:ph type="pic" sz="quarter" idx="14" hasCustomPrompt="1"/>
          </p:nvPr>
        </p:nvSpPr>
        <p:spPr bwMode="ltGray">
          <a:xfrm>
            <a:off x="3454299" y="4638599"/>
            <a:ext cx="2314762" cy="1562401"/>
          </a:xfrm>
          <a:solidFill>
            <a:schemeClr val="accent2">
              <a:lumMod val="20000"/>
              <a:lumOff val="80000"/>
            </a:schemeClr>
          </a:solidFill>
        </p:spPr>
        <p:txBody>
          <a:bodyPr/>
          <a:lstStyle>
            <a:lvl1pPr>
              <a:defRPr sz="2000"/>
            </a:lvl1pPr>
          </a:lstStyle>
          <a:p>
            <a:r>
              <a:rPr lang="nl-NL" dirty="0"/>
              <a:t>Klik op icoon om afbeelding toe te voegen</a:t>
            </a:r>
          </a:p>
        </p:txBody>
      </p:sp>
      <p:sp>
        <p:nvSpPr>
          <p:cNvPr id="11" name="Tijdelijke aanduiding voor afbeelding 5"/>
          <p:cNvSpPr>
            <a:spLocks noGrp="1" noSelect="1"/>
          </p:cNvSpPr>
          <p:nvPr>
            <p:ph type="pic" sz="quarter" idx="15" hasCustomPrompt="1"/>
          </p:nvPr>
        </p:nvSpPr>
        <p:spPr bwMode="ltGray">
          <a:xfrm>
            <a:off x="6151359" y="4638599"/>
            <a:ext cx="2314762" cy="1562401"/>
          </a:xfrm>
          <a:solidFill>
            <a:schemeClr val="accent2">
              <a:lumMod val="20000"/>
              <a:lumOff val="80000"/>
            </a:schemeClr>
          </a:solidFill>
        </p:spPr>
        <p:txBody>
          <a:bodyPr/>
          <a:lstStyle>
            <a:lvl1pPr marL="180000" marR="0" indent="-180000" algn="l" defTabSz="914400" rtl="0" eaLnBrk="1" fontAlgn="auto" latinLnBrk="0" hangingPunct="1">
              <a:lnSpc>
                <a:spcPct val="101000"/>
              </a:lnSpc>
              <a:spcBef>
                <a:spcPts val="0"/>
              </a:spcBef>
              <a:spcAft>
                <a:spcPts val="0"/>
              </a:spcAft>
              <a:buClr>
                <a:schemeClr val="tx1"/>
              </a:buClr>
              <a:buSzTx/>
              <a:buFont typeface="Arial" pitchFamily="34" charset="0"/>
              <a:buChar char="•"/>
              <a:tabLst/>
              <a:defRPr sz="2000"/>
            </a:lvl1pPr>
          </a:lstStyle>
          <a:p>
            <a:r>
              <a:rPr lang="nl-NL" dirty="0"/>
              <a:t>Klik op icoon om afbeelding toe te voegen</a:t>
            </a:r>
          </a:p>
          <a:p>
            <a:endParaRPr lang="nl-NL" dirty="0"/>
          </a:p>
        </p:txBody>
      </p:sp>
      <p:sp>
        <p:nvSpPr>
          <p:cNvPr id="12" name="Tijdelijke aanduiding voor afbeelding 5"/>
          <p:cNvSpPr>
            <a:spLocks noGrp="1" noSelect="1"/>
          </p:cNvSpPr>
          <p:nvPr>
            <p:ph type="pic" sz="quarter" idx="16" hasCustomPrompt="1"/>
          </p:nvPr>
        </p:nvSpPr>
        <p:spPr bwMode="ltGray">
          <a:xfrm>
            <a:off x="8848419" y="4638599"/>
            <a:ext cx="2314762" cy="1562401"/>
          </a:xfrm>
          <a:solidFill>
            <a:schemeClr val="accent2">
              <a:lumMod val="20000"/>
              <a:lumOff val="80000"/>
            </a:schemeClr>
          </a:solidFill>
        </p:spPr>
        <p:txBody>
          <a:bodyPr/>
          <a:lstStyle>
            <a:lvl1pPr>
              <a:defRPr sz="2000"/>
            </a:lvl1pPr>
          </a:lstStyle>
          <a:p>
            <a:r>
              <a:rPr lang="nl-NL" dirty="0"/>
              <a:t>Klik op icoon om afbeelding toe te voegen</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extLst>
      <p:ext uri="{BB962C8B-B14F-4D97-AF65-F5344CB8AC3E}">
        <p14:creationId xmlns:p14="http://schemas.microsoft.com/office/powerpoint/2010/main" val="352583318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6" name="Tijdelijke aanduiding voor datum 5"/>
          <p:cNvSpPr>
            <a:spLocks noGrp="1" noSelect="1"/>
          </p:cNvSpPr>
          <p:nvPr>
            <p:ph type="dt" sz="half" idx="10"/>
          </p:nvPr>
        </p:nvSpPr>
        <p:spPr bwMode="ltGray"/>
        <p:txBody>
          <a:bodyPr/>
          <a:lstStyle/>
          <a:p>
            <a:fld id="{837E395A-19BE-426D-A2C2-4A246DCB1065}" type="datetime4">
              <a:rPr lang="nl-NL" noProof="1" smtClean="0"/>
              <a:t>30 maart 2023</a:t>
            </a:fld>
            <a:endParaRPr lang="nl-NL" noProof="1"/>
          </a:p>
        </p:txBody>
      </p:sp>
      <p:sp>
        <p:nvSpPr>
          <p:cNvPr id="7" name="Tijdelijke aanduiding voor voettekst 6"/>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a:xfrm>
            <a:off x="753674" y="1243225"/>
            <a:ext cx="10440000" cy="648000"/>
          </a:xfrm>
        </p:spPr>
        <p:txBody>
          <a:bodyPr/>
          <a:lstStyle>
            <a:lvl1pPr>
              <a:defRPr>
                <a:solidFill>
                  <a:schemeClr val="accent2"/>
                </a:solidFill>
              </a:defRPr>
            </a:lvl1pPr>
          </a:lstStyle>
          <a:p>
            <a:r>
              <a:rPr lang="nl-NL" noProof="1"/>
              <a:t>[Titel]</a:t>
            </a:r>
          </a:p>
        </p:txBody>
      </p:sp>
      <p:sp>
        <p:nvSpPr>
          <p:cNvPr id="6" name="***Tijdelijke aanduiding voor tekst 8"/>
          <p:cNvSpPr>
            <a:spLocks noGrp="1" noSelect="1"/>
          </p:cNvSpPr>
          <p:nvPr>
            <p:ph type="body" sz="quarter" idx="13" hasCustomPrompt="1"/>
          </p:nvPr>
        </p:nvSpPr>
        <p:spPr bwMode="ltGray">
          <a:xfrm>
            <a:off x="754063" y="555625"/>
            <a:ext cx="10436225" cy="611188"/>
          </a:xfrm>
        </p:spPr>
        <p:txBody>
          <a:bodyPr anchor="b"/>
          <a:lstStyle>
            <a:lvl1pPr marL="0" indent="0">
              <a:lnSpc>
                <a:spcPct val="100000"/>
              </a:lnSpc>
              <a:spcBef>
                <a:spcPts val="0"/>
              </a:spcBef>
              <a:buNone/>
              <a:defRPr sz="5000" b="0" baseline="0">
                <a:solidFill>
                  <a:schemeClr val="accent2"/>
                </a:solidFill>
              </a:defRPr>
            </a:lvl1pPr>
            <a:lvl2pPr marL="0" indent="0">
              <a:lnSpc>
                <a:spcPct val="100000"/>
              </a:lnSpc>
              <a:spcBef>
                <a:spcPts val="0"/>
              </a:spcBef>
              <a:buNone/>
              <a:defRPr sz="3600" b="0">
                <a:solidFill>
                  <a:schemeClr val="accent3"/>
                </a:solidFill>
              </a:defRPr>
            </a:lvl2pPr>
            <a:lvl3pPr marL="0" indent="0">
              <a:lnSpc>
                <a:spcPct val="100000"/>
              </a:lnSpc>
              <a:spcBef>
                <a:spcPts val="0"/>
              </a:spcBef>
              <a:buNone/>
              <a:defRPr sz="3600" b="0">
                <a:solidFill>
                  <a:schemeClr val="accent3"/>
                </a:solidFill>
              </a:defRPr>
            </a:lvl3pPr>
            <a:lvl4pPr marL="0" indent="0">
              <a:lnSpc>
                <a:spcPct val="100000"/>
              </a:lnSpc>
              <a:spcBef>
                <a:spcPts val="0"/>
              </a:spcBef>
              <a:buFont typeface="Arial" panose="020B0604020202020204" pitchFamily="34" charset="0"/>
              <a:buNone/>
              <a:defRPr sz="3600" b="0">
                <a:solidFill>
                  <a:schemeClr val="accent3"/>
                </a:solidFill>
              </a:defRPr>
            </a:lvl4pPr>
            <a:lvl5pPr marL="0" indent="0">
              <a:lnSpc>
                <a:spcPct val="100000"/>
              </a:lnSpc>
              <a:spcBef>
                <a:spcPts val="0"/>
              </a:spcBef>
              <a:buFont typeface="Arial" panose="020B0604020202020204" pitchFamily="34" charset="0"/>
              <a:buNone/>
              <a:defRPr sz="3600" b="0">
                <a:solidFill>
                  <a:schemeClr val="accent3"/>
                </a:solidFill>
              </a:defRPr>
            </a:lvl5pPr>
            <a:lvl6pPr marL="0" indent="0">
              <a:lnSpc>
                <a:spcPct val="100000"/>
              </a:lnSpc>
              <a:spcBef>
                <a:spcPts val="0"/>
              </a:spcBef>
              <a:buFont typeface="Arial" panose="020B0604020202020204" pitchFamily="34" charset="0"/>
              <a:buNone/>
              <a:defRPr sz="3600" b="0">
                <a:solidFill>
                  <a:schemeClr val="accent3"/>
                </a:solidFill>
              </a:defRPr>
            </a:lvl6pPr>
            <a:lvl7pPr marL="0" indent="0">
              <a:lnSpc>
                <a:spcPct val="100000"/>
              </a:lnSpc>
              <a:spcBef>
                <a:spcPts val="0"/>
              </a:spcBef>
              <a:buFont typeface="Arial" panose="020B0604020202020204" pitchFamily="34" charset="0"/>
              <a:buNone/>
              <a:defRPr sz="3600" b="0">
                <a:solidFill>
                  <a:schemeClr val="accent3"/>
                </a:solidFill>
              </a:defRPr>
            </a:lvl7pPr>
            <a:lvl8pPr marL="0" indent="0">
              <a:lnSpc>
                <a:spcPct val="100000"/>
              </a:lnSpc>
              <a:spcBef>
                <a:spcPts val="0"/>
              </a:spcBef>
              <a:buFont typeface="Arial" panose="020B0604020202020204" pitchFamily="34" charset="0"/>
              <a:buNone/>
              <a:defRPr sz="3600" b="0">
                <a:solidFill>
                  <a:schemeClr val="accent3"/>
                </a:solidFill>
              </a:defRPr>
            </a:lvl8pPr>
            <a:lvl9pPr marL="0" indent="0">
              <a:lnSpc>
                <a:spcPct val="100000"/>
              </a:lnSpc>
              <a:spcBef>
                <a:spcPts val="0"/>
              </a:spcBef>
              <a:buFont typeface="Arial" panose="020B0604020202020204" pitchFamily="34" charset="0"/>
              <a:buNone/>
              <a:defRPr sz="3600" b="0">
                <a:solidFill>
                  <a:schemeClr val="accent3"/>
                </a:solidFill>
              </a:defRPr>
            </a:lvl9pPr>
          </a:lstStyle>
          <a:p>
            <a:pPr lvl="0"/>
            <a:r>
              <a:rPr lang="nl-NL" dirty="0"/>
              <a:t>[Extra titel]</a:t>
            </a:r>
          </a:p>
        </p:txBody>
      </p:sp>
      <p:sp>
        <p:nvSpPr>
          <p:cNvPr id="7" name="Tijdelijke aanduiding voor datum 6"/>
          <p:cNvSpPr>
            <a:spLocks noGrp="1" noSelect="1"/>
          </p:cNvSpPr>
          <p:nvPr>
            <p:ph type="dt" sz="half" idx="14"/>
          </p:nvPr>
        </p:nvSpPr>
        <p:spPr bwMode="ltGray"/>
        <p:txBody>
          <a:bodyPr/>
          <a:lstStyle/>
          <a:p>
            <a:fld id="{788A494A-D10C-4CD7-9F06-E78A3ED9D554}" type="datetime4">
              <a:rPr lang="nl-NL" noProof="1" smtClean="0"/>
              <a:t>30 maart 2023</a:t>
            </a:fld>
            <a:endParaRPr lang="nl-NL" noProof="1"/>
          </a:p>
        </p:txBody>
      </p:sp>
      <p:sp>
        <p:nvSpPr>
          <p:cNvPr id="8" name="Tijdelijke aanduiding voor voettekst 7"/>
          <p:cNvSpPr>
            <a:spLocks noGrp="1" noSelect="1"/>
          </p:cNvSpPr>
          <p:nvPr>
            <p:ph type="ftr" sz="quarter" idx="15"/>
          </p:nvPr>
        </p:nvSpPr>
        <p:spPr bwMode="ltGray"/>
        <p:txBody>
          <a:bodyPr/>
          <a:lstStyle/>
          <a:p>
            <a:pPr algn="l"/>
            <a:r>
              <a:rPr lang="nl-NL" noProof="1"/>
              <a:t>Via Invoegen | Koptekst en Voettekst kunt u deze tekst wijzigen</a:t>
            </a:r>
          </a:p>
        </p:txBody>
      </p:sp>
      <p:sp>
        <p:nvSpPr>
          <p:cNvPr id="10"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Tree>
    <p:extLst>
      <p:ext uri="{BB962C8B-B14F-4D97-AF65-F5344CB8AC3E}">
        <p14:creationId xmlns:p14="http://schemas.microsoft.com/office/powerpoint/2010/main" val="261620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756717" y="562611"/>
            <a:ext cx="10440000" cy="648000"/>
          </a:xfrm>
          <a:prstGeom prst="rect">
            <a:avLst/>
          </a:prstGeom>
        </p:spPr>
        <p:txBody>
          <a:bodyPr vert="horz" lIns="0" tIns="0" rIns="0" bIns="0" rtlCol="0" anchor="b">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736211" y="1519698"/>
            <a:ext cx="10440000" cy="4429638"/>
          </a:xfrm>
          <a:prstGeom prst="rect">
            <a:avLst/>
          </a:prstGeom>
        </p:spPr>
        <p:txBody>
          <a:bodyPr vert="horz" lIns="0" tIns="0" rIns="0" bIns="0" rtlCol="0">
            <a:noAutofit/>
          </a:bodyPr>
          <a:lstStyle/>
          <a:p>
            <a:pPr marL="180000" lvl="0" indent="-180000" algn="l" defTabSz="914400" rtl="0" eaLnBrk="1" latinLnBrk="0" hangingPunct="1">
              <a:lnSpc>
                <a:spcPct val="101000"/>
              </a:lnSpc>
              <a:spcBef>
                <a:spcPts val="0"/>
              </a:spcBef>
              <a:buClr>
                <a:schemeClr val="tx1"/>
              </a:buClr>
              <a:buFontTx/>
              <a:buNone/>
            </a:pPr>
            <a:r>
              <a:rPr lang="nl-NL" noProof="1"/>
              <a:t>JU-LEVEL1=Kopje</a:t>
            </a:r>
          </a:p>
          <a:p>
            <a:pPr lvl="1"/>
            <a:r>
              <a:rPr lang="en-US" noProof="1"/>
              <a:t>JU-LEVEL2=Opsomming 1e niveau</a:t>
            </a:r>
            <a:endParaRPr lang="nl-NL" noProof="1"/>
          </a:p>
          <a:p>
            <a:pPr lvl="2"/>
            <a:r>
              <a:rPr lang="nl-NL" noProof="1"/>
              <a:t>JU-LEVEL3=</a:t>
            </a:r>
            <a:r>
              <a:rPr lang="en-US" noProof="1"/>
              <a:t>Opsomming 2e niveau</a:t>
            </a:r>
            <a:endParaRPr lang="nl-NL" noProof="1"/>
          </a:p>
          <a:p>
            <a:pPr lvl="3"/>
            <a:r>
              <a:rPr lang="en-US" noProof="1"/>
              <a:t>JU-LEVEL4=Opsomming 3e niveau</a:t>
            </a:r>
          </a:p>
          <a:p>
            <a:pPr lvl="4"/>
            <a:r>
              <a:rPr lang="en-US" noProof="1"/>
              <a:t>JU-LEVEL5=Opsomming 4e niveau</a:t>
            </a:r>
          </a:p>
          <a:p>
            <a:pPr lvl="5"/>
            <a:r>
              <a:rPr lang="en-US" noProof="1"/>
              <a:t>JU-LEVEL6=Opsomming 5e niveau</a:t>
            </a:r>
          </a:p>
          <a:p>
            <a:pPr lvl="6"/>
            <a:r>
              <a:rPr lang="en-US" noProof="1"/>
              <a:t>JU-LEVEL7=Opsomming 6e niveau</a:t>
            </a:r>
          </a:p>
          <a:p>
            <a:pPr lvl="7"/>
            <a:r>
              <a:rPr lang="en-US" noProof="1"/>
              <a:t>JU-LEVEL8=Opsomming 7e niveau</a:t>
            </a:r>
          </a:p>
          <a:p>
            <a:pPr lvl="8"/>
            <a:r>
              <a:rPr lang="en-US" noProof="1"/>
              <a:t>JU-LEVEL9=Opsomming 8e niveau</a:t>
            </a:r>
          </a:p>
          <a:p>
            <a:pPr lvl="5"/>
            <a:endParaRPr lang="en-US" noProof="1"/>
          </a:p>
        </p:txBody>
      </p:sp>
      <p:sp>
        <p:nvSpPr>
          <p:cNvPr id="4" name="Tijdelijke aanduiding voor datum 3"/>
          <p:cNvSpPr>
            <a:spLocks noGrp="1" noSelect="1"/>
          </p:cNvSpPr>
          <p:nvPr>
            <p:ph type="dt" sz="half" idx="2"/>
          </p:nvPr>
        </p:nvSpPr>
        <p:spPr bwMode="gray">
          <a:xfrm>
            <a:off x="9701186" y="6039348"/>
            <a:ext cx="1656000" cy="252000"/>
          </a:xfrm>
          <a:prstGeom prst="rect">
            <a:avLst/>
          </a:prstGeom>
        </p:spPr>
        <p:txBody>
          <a:bodyPr vert="horz" lIns="0" tIns="0" rIns="0" bIns="0" rtlCol="0" anchor="ctr">
            <a:noAutofit/>
          </a:bodyPr>
          <a:lstStyle>
            <a:lvl1pPr algn="r">
              <a:defRPr sz="1200">
                <a:solidFill>
                  <a:schemeClr val="accent2"/>
                </a:solidFill>
                <a:latin typeface="+mn-lt"/>
              </a:defRPr>
            </a:lvl1pPr>
          </a:lstStyle>
          <a:p>
            <a:fld id="{EF90502F-CCD9-4FE6-B065-06493E3E64CD}" type="datetime4">
              <a:rPr lang="nl-NL" noProof="1" smtClean="0"/>
              <a:pPr/>
              <a:t>30 maart 2023</a:t>
            </a:fld>
            <a:endParaRPr lang="nl-NL" noProof="1"/>
          </a:p>
        </p:txBody>
      </p:sp>
      <p:sp>
        <p:nvSpPr>
          <p:cNvPr id="5" name="Tijdelijke aanduiding voor voettekst 4"/>
          <p:cNvSpPr>
            <a:spLocks noGrp="1" noSelect="1"/>
          </p:cNvSpPr>
          <p:nvPr>
            <p:ph type="ftr" sz="quarter" idx="3"/>
          </p:nvPr>
        </p:nvSpPr>
        <p:spPr bwMode="gray">
          <a:xfrm>
            <a:off x="917186" y="6039348"/>
            <a:ext cx="8496000" cy="252000"/>
          </a:xfrm>
          <a:prstGeom prst="rect">
            <a:avLst/>
          </a:prstGeom>
        </p:spPr>
        <p:txBody>
          <a:bodyPr vert="horz" lIns="0" tIns="0" rIns="0" bIns="0" rtlCol="0" anchor="ctr">
            <a:noAutofit/>
          </a:bodyPr>
          <a:lstStyle>
            <a:lvl1pPr algn="ctr">
              <a:defRPr sz="1200">
                <a:solidFill>
                  <a:schemeClr val="accent2"/>
                </a:solidFill>
                <a:latin typeface="+mn-lt"/>
              </a:defRPr>
            </a:lvl1pPr>
          </a:lstStyle>
          <a:p>
            <a:pPr algn="l"/>
            <a:r>
              <a:rPr lang="nl-NL" noProof="1"/>
              <a:t>Via Invoegen | Koptekst en Voettekst kunt u deze tekst wijzigen</a:t>
            </a:r>
          </a:p>
        </p:txBody>
      </p:sp>
      <p:sp>
        <p:nvSpPr>
          <p:cNvPr id="6"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a:t>
            </a:fld>
            <a:endParaRPr lang="nl-NL" noProof="1"/>
          </a:p>
        </p:txBody>
      </p:sp>
      <p:sp>
        <p:nvSpPr>
          <p:cNvPr id="10" name="Freeform 5"/>
          <p:cNvSpPr>
            <a:spLocks noSelect="1"/>
          </p:cNvSpPr>
          <p:nvPr userDrawn="1"/>
        </p:nvSpPr>
        <p:spPr bwMode="gray">
          <a:xfrm>
            <a:off x="381000" y="377825"/>
            <a:ext cx="11428413" cy="6097588"/>
          </a:xfrm>
          <a:custGeom>
            <a:avLst/>
            <a:gdLst>
              <a:gd name="T0" fmla="*/ 57600 w 57600"/>
              <a:gd name="T1" fmla="*/ 28954 h 30739"/>
              <a:gd name="T2" fmla="*/ 0 w 57600"/>
              <a:gd name="T3" fmla="*/ 30739 h 30739"/>
              <a:gd name="T4" fmla="*/ 19 w 57600"/>
              <a:gd name="T5" fmla="*/ 0 h 30739"/>
              <a:gd name="T6" fmla="*/ 19 w 57600"/>
              <a:gd name="T7" fmla="*/ 38 h 30739"/>
              <a:gd name="T8" fmla="*/ 38 w 57600"/>
              <a:gd name="T9" fmla="*/ 30701 h 30739"/>
              <a:gd name="T10" fmla="*/ 57562 w 57600"/>
              <a:gd name="T11" fmla="*/ 28983 h 30739"/>
              <a:gd name="T12" fmla="*/ 19 w 57600"/>
              <a:gd name="T13" fmla="*/ 38 h 30739"/>
              <a:gd name="T14" fmla="*/ 38 w 57600"/>
              <a:gd name="T15" fmla="*/ 19 h 30739"/>
              <a:gd name="T16" fmla="*/ 55454 w 57600"/>
              <a:gd name="T17" fmla="*/ 26771 h 30739"/>
              <a:gd name="T18" fmla="*/ 57562 w 57600"/>
              <a:gd name="T19" fmla="*/ 26522 h 30739"/>
              <a:gd name="T20" fmla="*/ 56637 w 57600"/>
              <a:gd name="T21" fmla="*/ 26209 h 30739"/>
              <a:gd name="T22" fmla="*/ 57562 w 57600"/>
              <a:gd name="T23" fmla="*/ 26522 h 30739"/>
              <a:gd name="T24" fmla="*/ 57600 w 57600"/>
              <a:gd name="T25" fmla="*/ 26552 h 30739"/>
              <a:gd name="T26" fmla="*/ 56637 w 57600"/>
              <a:gd name="T27" fmla="*/ 29297 h 30739"/>
              <a:gd name="T28" fmla="*/ 56637 w 57600"/>
              <a:gd name="T29" fmla="*/ 29297 h 30739"/>
              <a:gd name="T30" fmla="*/ 56637 w 57600"/>
              <a:gd name="T31" fmla="*/ 29297 h 30739"/>
              <a:gd name="T32" fmla="*/ 57562 w 57600"/>
              <a:gd name="T33" fmla="*/ 28983 h 30739"/>
              <a:gd name="T34" fmla="*/ 57562 w 57600"/>
              <a:gd name="T35" fmla="*/ 28983 h 30739"/>
              <a:gd name="T36" fmla="*/ 57600 w 57600"/>
              <a:gd name="T37" fmla="*/ 28954 h 30739"/>
              <a:gd name="T38" fmla="*/ 57562 w 57600"/>
              <a:gd name="T39" fmla="*/ 28983 h 30739"/>
              <a:gd name="T40" fmla="*/ 55104 w 57600"/>
              <a:gd name="T41" fmla="*/ 27753 h 30739"/>
              <a:gd name="T42" fmla="*/ 57217 w 57600"/>
              <a:gd name="T43" fmla="*/ 29183 h 30739"/>
              <a:gd name="T44" fmla="*/ 57217 w 57600"/>
              <a:gd name="T45" fmla="*/ 29183 h 30739"/>
              <a:gd name="T46" fmla="*/ 19 w 57600"/>
              <a:gd name="T47" fmla="*/ 0 h 30739"/>
              <a:gd name="T48" fmla="*/ 38 w 57600"/>
              <a:gd name="T49" fmla="*/ 19 h 30739"/>
              <a:gd name="T50" fmla="*/ 55269 w 57600"/>
              <a:gd name="T51" fmla="*/ 38 h 30739"/>
              <a:gd name="T52" fmla="*/ 57562 w 57600"/>
              <a:gd name="T53" fmla="*/ 26522 h 30739"/>
              <a:gd name="T54" fmla="*/ 57600 w 57600"/>
              <a:gd name="T55" fmla="*/ 2315 h 30739"/>
              <a:gd name="T56" fmla="*/ 56049 w 57600"/>
              <a:gd name="T57" fmla="*/ 27139 h 30739"/>
              <a:gd name="T58" fmla="*/ 56734 w 57600"/>
              <a:gd name="T59" fmla="*/ 27109 h 30739"/>
              <a:gd name="T60" fmla="*/ 57229 w 57600"/>
              <a:gd name="T61" fmla="*/ 26982 h 30739"/>
              <a:gd name="T62" fmla="*/ 57562 w 57600"/>
              <a:gd name="T63" fmla="*/ 27109 h 30739"/>
              <a:gd name="T64" fmla="*/ 57600 w 57600"/>
              <a:gd name="T65" fmla="*/ 26552 h 30739"/>
              <a:gd name="T66" fmla="*/ 56637 w 57600"/>
              <a:gd name="T67" fmla="*/ 26209 h 30739"/>
              <a:gd name="T68" fmla="*/ 55414 w 57600"/>
              <a:gd name="T69" fmla="*/ 26822 h 30739"/>
              <a:gd name="T70" fmla="*/ 55122 w 57600"/>
              <a:gd name="T71" fmla="*/ 27988 h 30739"/>
              <a:gd name="T72" fmla="*/ 56637 w 57600"/>
              <a:gd name="T73" fmla="*/ 29297 h 30739"/>
              <a:gd name="T74" fmla="*/ 57433 w 57600"/>
              <a:gd name="T75" fmla="*/ 29072 h 30739"/>
              <a:gd name="T76" fmla="*/ 57600 w 57600"/>
              <a:gd name="T77" fmla="*/ 28954 h 30739"/>
              <a:gd name="T78" fmla="*/ 57562 w 57600"/>
              <a:gd name="T79" fmla="*/ 28554 h 30739"/>
              <a:gd name="T80" fmla="*/ 57520 w 57600"/>
              <a:gd name="T81" fmla="*/ 28554 h 30739"/>
              <a:gd name="T82" fmla="*/ 57256 w 57600"/>
              <a:gd name="T83" fmla="*/ 27534 h 30739"/>
              <a:gd name="T84" fmla="*/ 56863 w 57600"/>
              <a:gd name="T85" fmla="*/ 27444 h 30739"/>
              <a:gd name="T86" fmla="*/ 56483 w 57600"/>
              <a:gd name="T87" fmla="*/ 28554 h 30739"/>
              <a:gd name="T88" fmla="*/ 56345 w 57600"/>
              <a:gd name="T89" fmla="*/ 27311 h 30739"/>
              <a:gd name="T90" fmla="*/ 56082 w 57600"/>
              <a:gd name="T91" fmla="*/ 28554 h 30739"/>
              <a:gd name="T92" fmla="*/ 55689 w 57600"/>
              <a:gd name="T93" fmla="*/ 27477 h 30739"/>
              <a:gd name="T94" fmla="*/ 55995 w 57600"/>
              <a:gd name="T95" fmla="*/ 26982 h 30739"/>
              <a:gd name="T96" fmla="*/ 57520 w 57600"/>
              <a:gd name="T97" fmla="*/ 28554 h 30739"/>
              <a:gd name="T98" fmla="*/ 57562 w 57600"/>
              <a:gd name="T99" fmla="*/ 28554 h 30739"/>
              <a:gd name="T100" fmla="*/ 57562 w 57600"/>
              <a:gd name="T101" fmla="*/ 28554 h 30739"/>
              <a:gd name="T102" fmla="*/ 57600 w 57600"/>
              <a:gd name="T103" fmla="*/ 28554 h 30739"/>
              <a:gd name="T104" fmla="*/ 57562 w 57600"/>
              <a:gd name="T105" fmla="*/ 28554 h 30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0" h="30739">
                <a:moveTo>
                  <a:pt x="57562" y="28983"/>
                </a:moveTo>
                <a:cubicBezTo>
                  <a:pt x="57574" y="28973"/>
                  <a:pt x="57588" y="28964"/>
                  <a:pt x="57600" y="28954"/>
                </a:cubicBezTo>
                <a:cubicBezTo>
                  <a:pt x="57600" y="30739"/>
                  <a:pt x="57600" y="30739"/>
                  <a:pt x="57600" y="30739"/>
                </a:cubicBezTo>
                <a:cubicBezTo>
                  <a:pt x="0" y="30739"/>
                  <a:pt x="0" y="30739"/>
                  <a:pt x="0" y="30739"/>
                </a:cubicBezTo>
                <a:cubicBezTo>
                  <a:pt x="0" y="0"/>
                  <a:pt x="0" y="0"/>
                  <a:pt x="0" y="0"/>
                </a:cubicBezTo>
                <a:cubicBezTo>
                  <a:pt x="19" y="0"/>
                  <a:pt x="19" y="0"/>
                  <a:pt x="19" y="0"/>
                </a:cubicBezTo>
                <a:cubicBezTo>
                  <a:pt x="19" y="19"/>
                  <a:pt x="19" y="19"/>
                  <a:pt x="19" y="19"/>
                </a:cubicBezTo>
                <a:cubicBezTo>
                  <a:pt x="19" y="38"/>
                  <a:pt x="19" y="38"/>
                  <a:pt x="19" y="38"/>
                </a:cubicBezTo>
                <a:cubicBezTo>
                  <a:pt x="38" y="38"/>
                  <a:pt x="38" y="38"/>
                  <a:pt x="38" y="38"/>
                </a:cubicBezTo>
                <a:cubicBezTo>
                  <a:pt x="38" y="30701"/>
                  <a:pt x="38" y="30701"/>
                  <a:pt x="38" y="30701"/>
                </a:cubicBezTo>
                <a:cubicBezTo>
                  <a:pt x="57562" y="30701"/>
                  <a:pt x="57562" y="30701"/>
                  <a:pt x="57562" y="30701"/>
                </a:cubicBezTo>
                <a:lnTo>
                  <a:pt x="57562" y="28983"/>
                </a:lnTo>
                <a:close/>
                <a:moveTo>
                  <a:pt x="19" y="19"/>
                </a:moveTo>
                <a:cubicBezTo>
                  <a:pt x="19" y="38"/>
                  <a:pt x="19" y="38"/>
                  <a:pt x="19" y="38"/>
                </a:cubicBezTo>
                <a:cubicBezTo>
                  <a:pt x="38" y="38"/>
                  <a:pt x="38" y="38"/>
                  <a:pt x="38" y="38"/>
                </a:cubicBezTo>
                <a:cubicBezTo>
                  <a:pt x="38" y="19"/>
                  <a:pt x="38" y="19"/>
                  <a:pt x="38" y="19"/>
                </a:cubicBezTo>
                <a:lnTo>
                  <a:pt x="19" y="19"/>
                </a:lnTo>
                <a:close/>
                <a:moveTo>
                  <a:pt x="55454" y="26771"/>
                </a:moveTo>
                <a:cubicBezTo>
                  <a:pt x="55735" y="26428"/>
                  <a:pt x="56161" y="26209"/>
                  <a:pt x="56637" y="26209"/>
                </a:cubicBezTo>
                <a:cubicBezTo>
                  <a:pt x="56985" y="26209"/>
                  <a:pt x="57305" y="26326"/>
                  <a:pt x="57562" y="26522"/>
                </a:cubicBezTo>
                <a:cubicBezTo>
                  <a:pt x="57562" y="26522"/>
                  <a:pt x="57562" y="26522"/>
                  <a:pt x="57562" y="26522"/>
                </a:cubicBezTo>
                <a:cubicBezTo>
                  <a:pt x="57305" y="26326"/>
                  <a:pt x="56985" y="26209"/>
                  <a:pt x="56637" y="26209"/>
                </a:cubicBezTo>
                <a:cubicBezTo>
                  <a:pt x="56161" y="26209"/>
                  <a:pt x="55735" y="26428"/>
                  <a:pt x="55454" y="26771"/>
                </a:cubicBezTo>
                <a:close/>
                <a:moveTo>
                  <a:pt x="57562" y="26522"/>
                </a:moveTo>
                <a:cubicBezTo>
                  <a:pt x="57575" y="26532"/>
                  <a:pt x="57587" y="26542"/>
                  <a:pt x="57600" y="26552"/>
                </a:cubicBezTo>
                <a:cubicBezTo>
                  <a:pt x="57600" y="26552"/>
                  <a:pt x="57600" y="26552"/>
                  <a:pt x="57600" y="26552"/>
                </a:cubicBezTo>
                <a:cubicBezTo>
                  <a:pt x="57587" y="26542"/>
                  <a:pt x="57575" y="26532"/>
                  <a:pt x="57562" y="26522"/>
                </a:cubicBezTo>
                <a:close/>
                <a:moveTo>
                  <a:pt x="56637" y="29297"/>
                </a:moveTo>
                <a:cubicBezTo>
                  <a:pt x="56842" y="29297"/>
                  <a:pt x="57038" y="29256"/>
                  <a:pt x="57217" y="29183"/>
                </a:cubicBezTo>
                <a:cubicBezTo>
                  <a:pt x="57038" y="29256"/>
                  <a:pt x="56842" y="29297"/>
                  <a:pt x="56637" y="29297"/>
                </a:cubicBezTo>
                <a:cubicBezTo>
                  <a:pt x="55918" y="29297"/>
                  <a:pt x="55314" y="28798"/>
                  <a:pt x="55149" y="28125"/>
                </a:cubicBezTo>
                <a:cubicBezTo>
                  <a:pt x="55314" y="28798"/>
                  <a:pt x="55918" y="29297"/>
                  <a:pt x="56637" y="29297"/>
                </a:cubicBezTo>
                <a:close/>
                <a:moveTo>
                  <a:pt x="57562" y="28983"/>
                </a:moveTo>
                <a:cubicBezTo>
                  <a:pt x="57562" y="28983"/>
                  <a:pt x="57562" y="28983"/>
                  <a:pt x="57562" y="28983"/>
                </a:cubicBezTo>
                <a:cubicBezTo>
                  <a:pt x="57520" y="29015"/>
                  <a:pt x="57478" y="29045"/>
                  <a:pt x="57433" y="29072"/>
                </a:cubicBezTo>
                <a:cubicBezTo>
                  <a:pt x="57478" y="29045"/>
                  <a:pt x="57520" y="29015"/>
                  <a:pt x="57562" y="28983"/>
                </a:cubicBezTo>
                <a:close/>
                <a:moveTo>
                  <a:pt x="57562" y="28983"/>
                </a:moveTo>
                <a:cubicBezTo>
                  <a:pt x="57574" y="28973"/>
                  <a:pt x="57588" y="28964"/>
                  <a:pt x="57600" y="28954"/>
                </a:cubicBezTo>
                <a:cubicBezTo>
                  <a:pt x="57600" y="28954"/>
                  <a:pt x="57600" y="28954"/>
                  <a:pt x="57600" y="28954"/>
                </a:cubicBezTo>
                <a:cubicBezTo>
                  <a:pt x="57588" y="28964"/>
                  <a:pt x="57574" y="28973"/>
                  <a:pt x="57562" y="28983"/>
                </a:cubicBezTo>
                <a:close/>
                <a:moveTo>
                  <a:pt x="55414" y="26822"/>
                </a:moveTo>
                <a:cubicBezTo>
                  <a:pt x="55219" y="27081"/>
                  <a:pt x="55104" y="27403"/>
                  <a:pt x="55104" y="27753"/>
                </a:cubicBezTo>
                <a:cubicBezTo>
                  <a:pt x="55104" y="27403"/>
                  <a:pt x="55219" y="27081"/>
                  <a:pt x="55414" y="26822"/>
                </a:cubicBezTo>
                <a:close/>
                <a:moveTo>
                  <a:pt x="57217" y="29183"/>
                </a:moveTo>
                <a:cubicBezTo>
                  <a:pt x="57292" y="29152"/>
                  <a:pt x="57365" y="29114"/>
                  <a:pt x="57433" y="29072"/>
                </a:cubicBezTo>
                <a:cubicBezTo>
                  <a:pt x="57365" y="29114"/>
                  <a:pt x="57292" y="29152"/>
                  <a:pt x="57217" y="29183"/>
                </a:cubicBezTo>
                <a:close/>
                <a:moveTo>
                  <a:pt x="55285" y="0"/>
                </a:moveTo>
                <a:cubicBezTo>
                  <a:pt x="19" y="0"/>
                  <a:pt x="19" y="0"/>
                  <a:pt x="19" y="0"/>
                </a:cubicBezTo>
                <a:cubicBezTo>
                  <a:pt x="19" y="19"/>
                  <a:pt x="19" y="19"/>
                  <a:pt x="19" y="19"/>
                </a:cubicBezTo>
                <a:cubicBezTo>
                  <a:pt x="38" y="19"/>
                  <a:pt x="38" y="19"/>
                  <a:pt x="38" y="19"/>
                </a:cubicBezTo>
                <a:cubicBezTo>
                  <a:pt x="38" y="38"/>
                  <a:pt x="38" y="38"/>
                  <a:pt x="38" y="38"/>
                </a:cubicBezTo>
                <a:cubicBezTo>
                  <a:pt x="55269" y="38"/>
                  <a:pt x="55269" y="38"/>
                  <a:pt x="55269" y="38"/>
                </a:cubicBezTo>
                <a:cubicBezTo>
                  <a:pt x="57562" y="2331"/>
                  <a:pt x="57562" y="2331"/>
                  <a:pt x="57562" y="2331"/>
                </a:cubicBezTo>
                <a:cubicBezTo>
                  <a:pt x="57562" y="26522"/>
                  <a:pt x="57562" y="26522"/>
                  <a:pt x="57562" y="26522"/>
                </a:cubicBezTo>
                <a:cubicBezTo>
                  <a:pt x="57575" y="26532"/>
                  <a:pt x="57587" y="26542"/>
                  <a:pt x="57600" y="26552"/>
                </a:cubicBezTo>
                <a:cubicBezTo>
                  <a:pt x="57600" y="2315"/>
                  <a:pt x="57600" y="2315"/>
                  <a:pt x="57600" y="2315"/>
                </a:cubicBezTo>
                <a:lnTo>
                  <a:pt x="55285" y="0"/>
                </a:lnTo>
                <a:close/>
                <a:moveTo>
                  <a:pt x="56049" y="27139"/>
                </a:moveTo>
                <a:cubicBezTo>
                  <a:pt x="56153" y="27037"/>
                  <a:pt x="56282" y="26982"/>
                  <a:pt x="56423" y="26982"/>
                </a:cubicBezTo>
                <a:cubicBezTo>
                  <a:pt x="56549" y="26982"/>
                  <a:pt x="56654" y="27025"/>
                  <a:pt x="56734" y="27109"/>
                </a:cubicBezTo>
                <a:cubicBezTo>
                  <a:pt x="56755" y="27130"/>
                  <a:pt x="56776" y="27157"/>
                  <a:pt x="56794" y="27185"/>
                </a:cubicBezTo>
                <a:cubicBezTo>
                  <a:pt x="56935" y="27040"/>
                  <a:pt x="57061" y="26982"/>
                  <a:pt x="57229" y="26982"/>
                </a:cubicBezTo>
                <a:cubicBezTo>
                  <a:pt x="57348" y="26982"/>
                  <a:pt x="57462" y="27019"/>
                  <a:pt x="57531" y="27079"/>
                </a:cubicBezTo>
                <a:cubicBezTo>
                  <a:pt x="57542" y="27089"/>
                  <a:pt x="57552" y="27099"/>
                  <a:pt x="57562" y="27109"/>
                </a:cubicBezTo>
                <a:cubicBezTo>
                  <a:pt x="57577" y="27127"/>
                  <a:pt x="57590" y="27145"/>
                  <a:pt x="57600" y="27165"/>
                </a:cubicBezTo>
                <a:cubicBezTo>
                  <a:pt x="57600" y="26552"/>
                  <a:pt x="57600" y="26552"/>
                  <a:pt x="57600" y="26552"/>
                </a:cubicBezTo>
                <a:cubicBezTo>
                  <a:pt x="57587" y="26542"/>
                  <a:pt x="57575" y="26532"/>
                  <a:pt x="57562" y="26522"/>
                </a:cubicBezTo>
                <a:cubicBezTo>
                  <a:pt x="57305" y="26326"/>
                  <a:pt x="56985" y="26209"/>
                  <a:pt x="56637" y="26209"/>
                </a:cubicBezTo>
                <a:cubicBezTo>
                  <a:pt x="56161" y="26209"/>
                  <a:pt x="55735" y="26428"/>
                  <a:pt x="55454" y="26771"/>
                </a:cubicBezTo>
                <a:cubicBezTo>
                  <a:pt x="55440" y="26788"/>
                  <a:pt x="55427" y="26805"/>
                  <a:pt x="55414" y="26822"/>
                </a:cubicBezTo>
                <a:cubicBezTo>
                  <a:pt x="55219" y="27081"/>
                  <a:pt x="55104" y="27403"/>
                  <a:pt x="55104" y="27753"/>
                </a:cubicBezTo>
                <a:cubicBezTo>
                  <a:pt x="55104" y="27833"/>
                  <a:pt x="55110" y="27912"/>
                  <a:pt x="55122" y="27988"/>
                </a:cubicBezTo>
                <a:cubicBezTo>
                  <a:pt x="55129" y="28035"/>
                  <a:pt x="55138" y="28080"/>
                  <a:pt x="55149" y="28125"/>
                </a:cubicBezTo>
                <a:cubicBezTo>
                  <a:pt x="55314" y="28798"/>
                  <a:pt x="55918" y="29297"/>
                  <a:pt x="56637" y="29297"/>
                </a:cubicBezTo>
                <a:cubicBezTo>
                  <a:pt x="56842" y="29297"/>
                  <a:pt x="57038" y="29256"/>
                  <a:pt x="57217" y="29183"/>
                </a:cubicBezTo>
                <a:cubicBezTo>
                  <a:pt x="57292" y="29152"/>
                  <a:pt x="57365" y="29114"/>
                  <a:pt x="57433" y="29072"/>
                </a:cubicBezTo>
                <a:cubicBezTo>
                  <a:pt x="57478" y="29045"/>
                  <a:pt x="57520" y="29015"/>
                  <a:pt x="57562" y="28983"/>
                </a:cubicBezTo>
                <a:cubicBezTo>
                  <a:pt x="57574" y="28973"/>
                  <a:pt x="57588" y="28964"/>
                  <a:pt x="57600" y="28954"/>
                </a:cubicBezTo>
                <a:cubicBezTo>
                  <a:pt x="57600" y="28554"/>
                  <a:pt x="57600" y="28554"/>
                  <a:pt x="57600" y="28554"/>
                </a:cubicBezTo>
                <a:cubicBezTo>
                  <a:pt x="57562" y="28554"/>
                  <a:pt x="57562" y="28554"/>
                  <a:pt x="57562" y="28554"/>
                </a:cubicBezTo>
                <a:cubicBezTo>
                  <a:pt x="57520" y="28554"/>
                  <a:pt x="57520" y="28554"/>
                  <a:pt x="57520" y="28554"/>
                </a:cubicBezTo>
                <a:cubicBezTo>
                  <a:pt x="57520" y="28554"/>
                  <a:pt x="57520" y="28554"/>
                  <a:pt x="57520" y="28554"/>
                </a:cubicBezTo>
                <a:cubicBezTo>
                  <a:pt x="57256" y="28554"/>
                  <a:pt x="57256" y="28554"/>
                  <a:pt x="57256" y="28554"/>
                </a:cubicBezTo>
                <a:cubicBezTo>
                  <a:pt x="57256" y="27534"/>
                  <a:pt x="57256" y="27534"/>
                  <a:pt x="57256" y="27534"/>
                </a:cubicBezTo>
                <a:cubicBezTo>
                  <a:pt x="57256" y="27350"/>
                  <a:pt x="57235" y="27314"/>
                  <a:pt x="57130" y="27314"/>
                </a:cubicBezTo>
                <a:cubicBezTo>
                  <a:pt x="57055" y="27314"/>
                  <a:pt x="56950" y="27365"/>
                  <a:pt x="56863" y="27444"/>
                </a:cubicBezTo>
                <a:cubicBezTo>
                  <a:pt x="56863" y="28554"/>
                  <a:pt x="56863" y="28554"/>
                  <a:pt x="56863" y="28554"/>
                </a:cubicBezTo>
                <a:cubicBezTo>
                  <a:pt x="56483" y="28554"/>
                  <a:pt x="56483" y="28554"/>
                  <a:pt x="56483" y="28554"/>
                </a:cubicBezTo>
                <a:cubicBezTo>
                  <a:pt x="56483" y="27550"/>
                  <a:pt x="56483" y="27550"/>
                  <a:pt x="56483" y="27550"/>
                </a:cubicBezTo>
                <a:cubicBezTo>
                  <a:pt x="56483" y="27356"/>
                  <a:pt x="56456" y="27311"/>
                  <a:pt x="56345" y="27311"/>
                </a:cubicBezTo>
                <a:cubicBezTo>
                  <a:pt x="56270" y="27311"/>
                  <a:pt x="56168" y="27350"/>
                  <a:pt x="56082" y="27429"/>
                </a:cubicBezTo>
                <a:cubicBezTo>
                  <a:pt x="56082" y="28554"/>
                  <a:pt x="56082" y="28554"/>
                  <a:pt x="56082" y="28554"/>
                </a:cubicBezTo>
                <a:cubicBezTo>
                  <a:pt x="55689" y="28554"/>
                  <a:pt x="55689" y="28554"/>
                  <a:pt x="55689" y="28554"/>
                </a:cubicBezTo>
                <a:cubicBezTo>
                  <a:pt x="55689" y="27477"/>
                  <a:pt x="55689" y="27477"/>
                  <a:pt x="55689" y="27477"/>
                </a:cubicBezTo>
                <a:cubicBezTo>
                  <a:pt x="55689" y="27254"/>
                  <a:pt x="55674" y="27157"/>
                  <a:pt x="55632" y="27082"/>
                </a:cubicBezTo>
                <a:cubicBezTo>
                  <a:pt x="55995" y="26982"/>
                  <a:pt x="55995" y="26982"/>
                  <a:pt x="55995" y="26982"/>
                </a:cubicBezTo>
                <a:cubicBezTo>
                  <a:pt x="56021" y="27025"/>
                  <a:pt x="56033" y="27061"/>
                  <a:pt x="56049" y="27139"/>
                </a:cubicBezTo>
                <a:close/>
                <a:moveTo>
                  <a:pt x="57520" y="28554"/>
                </a:moveTo>
                <a:cubicBezTo>
                  <a:pt x="57562" y="28554"/>
                  <a:pt x="57562" y="28554"/>
                  <a:pt x="57562" y="28554"/>
                </a:cubicBezTo>
                <a:cubicBezTo>
                  <a:pt x="57562" y="28554"/>
                  <a:pt x="57562" y="28554"/>
                  <a:pt x="57562" y="28554"/>
                </a:cubicBezTo>
                <a:cubicBezTo>
                  <a:pt x="57520" y="28554"/>
                  <a:pt x="57520" y="28554"/>
                  <a:pt x="57520" y="28554"/>
                </a:cubicBezTo>
                <a:close/>
                <a:moveTo>
                  <a:pt x="57562" y="28554"/>
                </a:moveTo>
                <a:cubicBezTo>
                  <a:pt x="57562" y="28554"/>
                  <a:pt x="57562" y="28554"/>
                  <a:pt x="57562" y="28554"/>
                </a:cubicBezTo>
                <a:cubicBezTo>
                  <a:pt x="57600" y="28554"/>
                  <a:pt x="57600" y="28554"/>
                  <a:pt x="57600" y="28554"/>
                </a:cubicBezTo>
                <a:cubicBezTo>
                  <a:pt x="57600" y="28554"/>
                  <a:pt x="57600" y="28554"/>
                  <a:pt x="57600" y="28554"/>
                </a:cubicBezTo>
                <a:lnTo>
                  <a:pt x="57562" y="28554"/>
                </a:lnTo>
                <a:close/>
              </a:path>
            </a:pathLst>
          </a:custGeom>
          <a:solidFill>
            <a:srgbClr val="266687"/>
          </a:solidFill>
          <a:ln>
            <a:noFill/>
          </a:ln>
        </p:spPr>
        <p:txBody>
          <a:bodyPr vert="horz" wrap="square" lIns="91440" tIns="45720" rIns="91440" bIns="45720" numCol="1" anchor="t" anchorCtr="0" compatLnSpc="1">
            <a:prstTxWarp prst="textNoShape">
              <a:avLst/>
            </a:prstTxWarp>
          </a:bodyPr>
          <a:lstStyle/>
          <a:p>
            <a:endParaRPr lang="nl-NL"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21" r:id="rId4"/>
    <p:sldLayoutId id="2147483722" r:id="rId5"/>
    <p:sldLayoutId id="2147483719" r:id="rId6"/>
    <p:sldLayoutId id="2147483723" r:id="rId7"/>
    <p:sldLayoutId id="2147483713" r:id="rId8"/>
    <p:sldLayoutId id="2147483717" r:id="rId9"/>
    <p:sldLayoutId id="2147483714" r:id="rId10"/>
  </p:sldLayoutIdLst>
  <p:hf hdr="0" ftr="0" dt="0"/>
  <p:txStyles>
    <p:titleStyle>
      <a:lvl1pPr algn="l" defTabSz="914400" rtl="0" eaLnBrk="1" latinLnBrk="0" hangingPunct="1">
        <a:spcBef>
          <a:spcPct val="0"/>
        </a:spcBef>
        <a:buNone/>
        <a:defRPr sz="5000" b="0" i="0" kern="1200" baseline="0">
          <a:solidFill>
            <a:schemeClr val="accent2"/>
          </a:solidFill>
          <a:latin typeface="+mj-lt"/>
          <a:ea typeface="+mj-ea"/>
          <a:cs typeface="+mj-cs"/>
        </a:defRPr>
      </a:lvl1pPr>
    </p:titleStyle>
    <p:bodyStyle>
      <a:lvl1pPr marL="0" indent="0" algn="l" defTabSz="914400" rtl="0" eaLnBrk="1" latinLnBrk="0" hangingPunct="1">
        <a:lnSpc>
          <a:spcPct val="101000"/>
        </a:lnSpc>
        <a:spcBef>
          <a:spcPts val="0"/>
        </a:spcBef>
        <a:buClr>
          <a:schemeClr val="tx1"/>
        </a:buClr>
        <a:buFontTx/>
        <a:buNone/>
        <a:defRPr lang="nl-NL" sz="2800" b="0" kern="1200" baseline="0" noProof="1" smtClean="0">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0" userDrawn="1">
          <p15:clr>
            <a:srgbClr val="F26B43"/>
          </p15:clr>
        </p15:guide>
        <p15:guide id="3" pos="475" userDrawn="1">
          <p15:clr>
            <a:srgbClr val="F26B43"/>
          </p15:clr>
        </p15:guide>
        <p15:guide id="4" pos="7047" userDrawn="1">
          <p15:clr>
            <a:srgbClr val="F26B43"/>
          </p15:clr>
        </p15:guide>
        <p15:guide id="5" orient="horz" pos="954" userDrawn="1">
          <p15:clr>
            <a:srgbClr val="F26B43"/>
          </p15:clr>
        </p15:guide>
        <p15:guide id="6" orient="horz" pos="37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nord-stream2.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FR" dirty="0"/>
              <a:t>EIES transfrontalière</a:t>
            </a:r>
          </a:p>
        </p:txBody>
      </p:sp>
      <p:sp>
        <p:nvSpPr>
          <p:cNvPr id="6" name="Subtitle 5"/>
          <p:cNvSpPr>
            <a:spLocks noGrp="1"/>
          </p:cNvSpPr>
          <p:nvPr>
            <p:ph type="subTitle" idx="1"/>
          </p:nvPr>
        </p:nvSpPr>
        <p:spPr/>
        <p:txBody>
          <a:bodyPr/>
          <a:lstStyle/>
          <a:p>
            <a:r>
              <a:rPr lang="fr-FR" dirty="0"/>
              <a:t>Processus – Innovations règlementaires – études de cas</a:t>
            </a:r>
          </a:p>
        </p:txBody>
      </p:sp>
      <p:sp>
        <p:nvSpPr>
          <p:cNvPr id="7" name="Text Placeholder 6"/>
          <p:cNvSpPr>
            <a:spLocks noGrp="1"/>
          </p:cNvSpPr>
          <p:nvPr>
            <p:ph type="body" sz="quarter" idx="10"/>
          </p:nvPr>
        </p:nvSpPr>
        <p:spPr/>
        <p:txBody>
          <a:bodyPr/>
          <a:lstStyle/>
          <a:p>
            <a:r>
              <a:rPr lang="fr-FR" dirty="0"/>
              <a:t>Montréal, mars 2023</a:t>
            </a:r>
          </a:p>
        </p:txBody>
      </p:sp>
      <p:pic>
        <p:nvPicPr>
          <p:cNvPr id="8" name="Afbeelding 7"/>
          <p:cNvPicPr>
            <a:picLocks noChangeAspect="1"/>
          </p:cNvPicPr>
          <p:nvPr/>
        </p:nvPicPr>
        <p:blipFill>
          <a:blip r:embed="rId3"/>
          <a:stretch>
            <a:fillRect/>
          </a:stretch>
        </p:blipFill>
        <p:spPr>
          <a:xfrm>
            <a:off x="1415480" y="1495559"/>
            <a:ext cx="3522003" cy="684000"/>
          </a:xfrm>
          <a:prstGeom prst="rect">
            <a:avLst/>
          </a:prstGeom>
        </p:spPr>
      </p:pic>
    </p:spTree>
    <p:extLst>
      <p:ext uri="{BB962C8B-B14F-4D97-AF65-F5344CB8AC3E}">
        <p14:creationId xmlns:p14="http://schemas.microsoft.com/office/powerpoint/2010/main" val="2960450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2FFFB-85BD-41D0-8ADA-DFA093134A5B}"/>
              </a:ext>
            </a:extLst>
          </p:cNvPr>
          <p:cNvSpPr>
            <a:spLocks noGrp="1"/>
          </p:cNvSpPr>
          <p:nvPr>
            <p:ph type="title"/>
          </p:nvPr>
        </p:nvSpPr>
        <p:spPr/>
        <p:txBody>
          <a:bodyPr/>
          <a:lstStyle/>
          <a:p>
            <a:r>
              <a:rPr lang="nl-NL" dirty="0"/>
              <a:t>5. Examen et prise de </a:t>
            </a:r>
            <a:r>
              <a:rPr lang="nl-NL" dirty="0" err="1"/>
              <a:t>décision</a:t>
            </a:r>
            <a:r>
              <a:rPr lang="nl-NL" dirty="0"/>
              <a:t> </a:t>
            </a:r>
          </a:p>
        </p:txBody>
      </p:sp>
      <p:sp>
        <p:nvSpPr>
          <p:cNvPr id="3" name="Tijdelijke aanduiding voor inhoud 2">
            <a:extLst>
              <a:ext uri="{FF2B5EF4-FFF2-40B4-BE49-F238E27FC236}">
                <a16:creationId xmlns:a16="http://schemas.microsoft.com/office/drawing/2014/main" id="{730CC0D1-D91C-9585-CAFE-5CAE0CB51880}"/>
              </a:ext>
            </a:extLst>
          </p:cNvPr>
          <p:cNvSpPr>
            <a:spLocks noGrp="1"/>
          </p:cNvSpPr>
          <p:nvPr>
            <p:ph idx="1"/>
          </p:nvPr>
        </p:nvSpPr>
        <p:spPr/>
        <p:txBody>
          <a:bodyPr/>
          <a:lstStyle/>
          <a:p>
            <a:pPr marL="457200" indent="-457200">
              <a:buFont typeface="Arial" panose="020B0604020202020204" pitchFamily="34" charset="0"/>
              <a:buChar char="•"/>
            </a:pPr>
            <a:r>
              <a:rPr lang="fr-FR" b="0" i="0" dirty="0">
                <a:solidFill>
                  <a:srgbClr val="000000"/>
                </a:solidFill>
                <a:effectLst/>
                <a:latin typeface="Roboto" panose="02000000000000000000" pitchFamily="2" charset="0"/>
              </a:rPr>
              <a:t>Considérez les effets de l'ensemble du projet, pas seulement les effets spécifiques au pays des parties du projet spécifiques au pays. </a:t>
            </a:r>
          </a:p>
          <a:p>
            <a:pPr marL="457200" indent="-457200">
              <a:buFont typeface="Arial" panose="020B0604020202020204" pitchFamily="34" charset="0"/>
              <a:buChar char="•"/>
            </a:pPr>
            <a:r>
              <a:rPr lang="fr-FR" b="0" i="0" dirty="0">
                <a:solidFill>
                  <a:srgbClr val="000000"/>
                </a:solidFill>
                <a:effectLst/>
                <a:latin typeface="Roboto" panose="02000000000000000000" pitchFamily="2" charset="0"/>
              </a:rPr>
              <a:t>Pour type 2, une revue conjointe peut être organisée, où les autorités EIES examinent conjointement le rapport. </a:t>
            </a:r>
          </a:p>
          <a:p>
            <a:pPr marL="457200" indent="-457200">
              <a:buFont typeface="Arial" panose="020B0604020202020204" pitchFamily="34" charset="0"/>
              <a:buChar char="•"/>
            </a:pPr>
            <a:r>
              <a:rPr lang="fr-FR" b="0" i="0">
                <a:solidFill>
                  <a:srgbClr val="000000"/>
                </a:solidFill>
                <a:effectLst/>
                <a:latin typeface="Roboto" panose="02000000000000000000" pitchFamily="2" charset="0"/>
              </a:rPr>
              <a:t>Pour type </a:t>
            </a:r>
            <a:r>
              <a:rPr lang="fr-FR" b="0" i="0" dirty="0">
                <a:solidFill>
                  <a:srgbClr val="000000"/>
                </a:solidFill>
                <a:effectLst/>
                <a:latin typeface="Roboto" panose="02000000000000000000" pitchFamily="2" charset="0"/>
              </a:rPr>
              <a:t>2, une Certificat de Conformité Environnementale conjointe peut être délivrée.</a:t>
            </a:r>
            <a:endParaRPr lang="nl-NL" dirty="0"/>
          </a:p>
        </p:txBody>
      </p:sp>
      <p:sp>
        <p:nvSpPr>
          <p:cNvPr id="4" name="Tijdelijke aanduiding voor dianummer 3">
            <a:extLst>
              <a:ext uri="{FF2B5EF4-FFF2-40B4-BE49-F238E27FC236}">
                <a16:creationId xmlns:a16="http://schemas.microsoft.com/office/drawing/2014/main" id="{0B25750B-E033-1BD3-38EE-35FE72FB1184}"/>
              </a:ext>
            </a:extLst>
          </p:cNvPr>
          <p:cNvSpPr>
            <a:spLocks noGrp="1"/>
          </p:cNvSpPr>
          <p:nvPr>
            <p:ph type="sldNum" sz="quarter" idx="4"/>
          </p:nvPr>
        </p:nvSpPr>
        <p:spPr/>
        <p:txBody>
          <a:bodyPr/>
          <a:lstStyle/>
          <a:p>
            <a:fld id="{1336C48C-F87C-4E4B-81EF-5027B17D1F61}" type="slidenum">
              <a:rPr lang="nl-NL" noProof="1" smtClean="0"/>
              <a:pPr/>
              <a:t>10</a:t>
            </a:fld>
            <a:endParaRPr lang="nl-NL" noProof="1"/>
          </a:p>
        </p:txBody>
      </p:sp>
    </p:spTree>
    <p:extLst>
      <p:ext uri="{BB962C8B-B14F-4D97-AF65-F5344CB8AC3E}">
        <p14:creationId xmlns:p14="http://schemas.microsoft.com/office/powerpoint/2010/main" val="213639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2E61F-98C7-C71D-C8D7-C0C343C21195}"/>
              </a:ext>
            </a:extLst>
          </p:cNvPr>
          <p:cNvSpPr>
            <a:spLocks noGrp="1"/>
          </p:cNvSpPr>
          <p:nvPr>
            <p:ph type="title"/>
          </p:nvPr>
        </p:nvSpPr>
        <p:spPr/>
        <p:txBody>
          <a:bodyPr/>
          <a:lstStyle/>
          <a:p>
            <a:r>
              <a:rPr lang="nl-NL" dirty="0" err="1"/>
              <a:t>Innovations</a:t>
            </a:r>
            <a:r>
              <a:rPr lang="nl-NL" dirty="0"/>
              <a:t> à </a:t>
            </a:r>
            <a:r>
              <a:rPr lang="nl-NL" dirty="0" err="1"/>
              <a:t>troix</a:t>
            </a:r>
            <a:r>
              <a:rPr lang="nl-NL" dirty="0"/>
              <a:t> </a:t>
            </a:r>
            <a:r>
              <a:rPr lang="nl-NL" dirty="0" err="1"/>
              <a:t>niveaux</a:t>
            </a:r>
            <a:endParaRPr lang="nl-NL" dirty="0"/>
          </a:p>
        </p:txBody>
      </p:sp>
      <p:sp>
        <p:nvSpPr>
          <p:cNvPr id="3" name="Tijdelijke aanduiding voor inhoud 2">
            <a:extLst>
              <a:ext uri="{FF2B5EF4-FFF2-40B4-BE49-F238E27FC236}">
                <a16:creationId xmlns:a16="http://schemas.microsoft.com/office/drawing/2014/main" id="{B7A7532E-ABD9-AE97-3AAA-5E58E7B57EEE}"/>
              </a:ext>
            </a:extLst>
          </p:cNvPr>
          <p:cNvSpPr>
            <a:spLocks noGrp="1"/>
          </p:cNvSpPr>
          <p:nvPr>
            <p:ph idx="1"/>
          </p:nvPr>
        </p:nvSpPr>
        <p:spPr/>
        <p:txBody>
          <a:bodyPr/>
          <a:lstStyle/>
          <a:p>
            <a:r>
              <a:rPr lang="nl-NL" dirty="0">
                <a:solidFill>
                  <a:schemeClr val="tx1"/>
                </a:solidFill>
              </a:rPr>
              <a:t>National : </a:t>
            </a:r>
            <a:r>
              <a:rPr lang="nl-NL" dirty="0" err="1">
                <a:solidFill>
                  <a:schemeClr val="tx1"/>
                </a:solidFill>
              </a:rPr>
              <a:t>accords</a:t>
            </a:r>
            <a:r>
              <a:rPr lang="nl-NL" dirty="0">
                <a:solidFill>
                  <a:schemeClr val="tx1"/>
                </a:solidFill>
              </a:rPr>
              <a:t> </a:t>
            </a:r>
            <a:r>
              <a:rPr lang="nl-NL" dirty="0" err="1">
                <a:solidFill>
                  <a:schemeClr val="tx1"/>
                </a:solidFill>
              </a:rPr>
              <a:t>bilatéraux</a:t>
            </a:r>
            <a:endParaRPr lang="nl-NL" dirty="0">
              <a:solidFill>
                <a:schemeClr val="tx1"/>
              </a:solidFill>
            </a:endParaRPr>
          </a:p>
          <a:p>
            <a:r>
              <a:rPr lang="nl-NL" dirty="0" err="1">
                <a:solidFill>
                  <a:schemeClr val="tx1"/>
                </a:solidFill>
              </a:rPr>
              <a:t>Régional</a:t>
            </a:r>
            <a:r>
              <a:rPr lang="nl-NL" dirty="0">
                <a:solidFill>
                  <a:schemeClr val="tx1"/>
                </a:solidFill>
              </a:rPr>
              <a:t> : la CEDEAO</a:t>
            </a:r>
          </a:p>
          <a:p>
            <a:r>
              <a:rPr lang="nl-NL" dirty="0">
                <a:solidFill>
                  <a:schemeClr val="tx1"/>
                </a:solidFill>
              </a:rPr>
              <a:t>International : Kiev/Espoo</a:t>
            </a:r>
          </a:p>
        </p:txBody>
      </p:sp>
      <p:sp>
        <p:nvSpPr>
          <p:cNvPr id="4" name="Tijdelijke aanduiding voor dianummer 3">
            <a:extLst>
              <a:ext uri="{FF2B5EF4-FFF2-40B4-BE49-F238E27FC236}">
                <a16:creationId xmlns:a16="http://schemas.microsoft.com/office/drawing/2014/main" id="{BD3BF8EF-F2D8-1A34-EAB9-2997E12096FA}"/>
              </a:ext>
            </a:extLst>
          </p:cNvPr>
          <p:cNvSpPr>
            <a:spLocks noGrp="1"/>
          </p:cNvSpPr>
          <p:nvPr>
            <p:ph type="sldNum" sz="quarter" idx="4"/>
          </p:nvPr>
        </p:nvSpPr>
        <p:spPr/>
        <p:txBody>
          <a:bodyPr/>
          <a:lstStyle/>
          <a:p>
            <a:fld id="{1336C48C-F87C-4E4B-81EF-5027B17D1F61}" type="slidenum">
              <a:rPr lang="nl-NL" noProof="1" smtClean="0"/>
              <a:pPr/>
              <a:t>11</a:t>
            </a:fld>
            <a:endParaRPr lang="nl-NL" noProof="1"/>
          </a:p>
        </p:txBody>
      </p:sp>
    </p:spTree>
    <p:extLst>
      <p:ext uri="{BB962C8B-B14F-4D97-AF65-F5344CB8AC3E}">
        <p14:creationId xmlns:p14="http://schemas.microsoft.com/office/powerpoint/2010/main" val="356930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ACD9B-AD54-E29B-2BC0-FD7CA025F262}"/>
              </a:ext>
            </a:extLst>
          </p:cNvPr>
          <p:cNvSpPr>
            <a:spLocks noGrp="1"/>
          </p:cNvSpPr>
          <p:nvPr>
            <p:ph type="title"/>
          </p:nvPr>
        </p:nvSpPr>
        <p:spPr/>
        <p:txBody>
          <a:bodyPr/>
          <a:lstStyle/>
          <a:p>
            <a:r>
              <a:rPr lang="nl-NL" dirty="0" err="1"/>
              <a:t>Accords</a:t>
            </a:r>
            <a:r>
              <a:rPr lang="nl-NL" dirty="0"/>
              <a:t> </a:t>
            </a:r>
            <a:r>
              <a:rPr lang="nl-NL" dirty="0" err="1"/>
              <a:t>bilatéraux</a:t>
            </a:r>
            <a:endParaRPr lang="nl-NL" dirty="0"/>
          </a:p>
        </p:txBody>
      </p:sp>
      <p:sp>
        <p:nvSpPr>
          <p:cNvPr id="3" name="Tijdelijke aanduiding voor inhoud 2">
            <a:extLst>
              <a:ext uri="{FF2B5EF4-FFF2-40B4-BE49-F238E27FC236}">
                <a16:creationId xmlns:a16="http://schemas.microsoft.com/office/drawing/2014/main" id="{4A6E03E2-5B48-0B2F-A140-EB33FBAF0402}"/>
              </a:ext>
            </a:extLst>
          </p:cNvPr>
          <p:cNvSpPr>
            <a:spLocks noGrp="1"/>
          </p:cNvSpPr>
          <p:nvPr>
            <p:ph idx="1"/>
          </p:nvPr>
        </p:nvSpPr>
        <p:spPr/>
        <p:txBody>
          <a:bodyPr/>
          <a:lstStyle/>
          <a:p>
            <a:r>
              <a:rPr lang="nl-NL" dirty="0">
                <a:solidFill>
                  <a:schemeClr val="tx1"/>
                </a:solidFill>
              </a:rPr>
              <a:t>Les </a:t>
            </a:r>
            <a:r>
              <a:rPr lang="nl-NL" dirty="0" err="1">
                <a:solidFill>
                  <a:schemeClr val="tx1"/>
                </a:solidFill>
              </a:rPr>
              <a:t>Pays</a:t>
            </a:r>
            <a:r>
              <a:rPr lang="nl-NL" dirty="0">
                <a:solidFill>
                  <a:schemeClr val="tx1"/>
                </a:solidFill>
              </a:rPr>
              <a:t>-Bas ont </a:t>
            </a:r>
            <a:r>
              <a:rPr lang="nl-NL" dirty="0" err="1">
                <a:solidFill>
                  <a:schemeClr val="tx1"/>
                </a:solidFill>
              </a:rPr>
              <a:t>établis</a:t>
            </a:r>
            <a:r>
              <a:rPr lang="nl-NL" dirty="0">
                <a:solidFill>
                  <a:schemeClr val="tx1"/>
                </a:solidFill>
              </a:rPr>
              <a:t> des </a:t>
            </a:r>
            <a:r>
              <a:rPr lang="nl-NL" dirty="0" err="1">
                <a:solidFill>
                  <a:schemeClr val="tx1"/>
                </a:solidFill>
              </a:rPr>
              <a:t>accords</a:t>
            </a:r>
            <a:r>
              <a:rPr lang="nl-NL" dirty="0">
                <a:solidFill>
                  <a:schemeClr val="tx1"/>
                </a:solidFill>
              </a:rPr>
              <a:t> </a:t>
            </a:r>
            <a:r>
              <a:rPr lang="nl-NL" dirty="0" err="1">
                <a:solidFill>
                  <a:schemeClr val="tx1"/>
                </a:solidFill>
              </a:rPr>
              <a:t>bilatéraux</a:t>
            </a:r>
            <a:r>
              <a:rPr lang="nl-NL" dirty="0">
                <a:solidFill>
                  <a:schemeClr val="tx1"/>
                </a:solidFill>
              </a:rPr>
              <a:t> </a:t>
            </a:r>
            <a:r>
              <a:rPr lang="nl-NL" dirty="0" err="1">
                <a:solidFill>
                  <a:schemeClr val="tx1"/>
                </a:solidFill>
              </a:rPr>
              <a:t>avec</a:t>
            </a:r>
            <a:r>
              <a:rPr lang="nl-NL" dirty="0">
                <a:solidFill>
                  <a:schemeClr val="tx1"/>
                </a:solidFill>
              </a:rPr>
              <a:t> </a:t>
            </a:r>
            <a:r>
              <a:rPr lang="nl-NL" dirty="0" err="1">
                <a:solidFill>
                  <a:schemeClr val="tx1"/>
                </a:solidFill>
              </a:rPr>
              <a:t>ses</a:t>
            </a:r>
            <a:r>
              <a:rPr lang="nl-NL" dirty="0">
                <a:solidFill>
                  <a:schemeClr val="tx1"/>
                </a:solidFill>
              </a:rPr>
              <a:t> </a:t>
            </a:r>
            <a:r>
              <a:rPr lang="nl-NL" dirty="0" err="1">
                <a:solidFill>
                  <a:schemeClr val="tx1"/>
                </a:solidFill>
              </a:rPr>
              <a:t>voisins</a:t>
            </a:r>
            <a:r>
              <a:rPr lang="nl-NL" dirty="0">
                <a:solidFill>
                  <a:schemeClr val="tx1"/>
                </a:solidFill>
              </a:rPr>
              <a:t>: </a:t>
            </a:r>
            <a:r>
              <a:rPr lang="nl-NL" dirty="0" err="1">
                <a:solidFill>
                  <a:schemeClr val="tx1"/>
                </a:solidFill>
              </a:rPr>
              <a:t>l’Allemagne</a:t>
            </a:r>
            <a:r>
              <a:rPr lang="nl-NL" dirty="0">
                <a:solidFill>
                  <a:schemeClr val="tx1"/>
                </a:solidFill>
              </a:rPr>
              <a:t> et la </a:t>
            </a:r>
            <a:r>
              <a:rPr lang="nl-NL" dirty="0" err="1">
                <a:solidFill>
                  <a:schemeClr val="tx1"/>
                </a:solidFill>
              </a:rPr>
              <a:t>région</a:t>
            </a:r>
            <a:r>
              <a:rPr lang="nl-NL" dirty="0">
                <a:solidFill>
                  <a:schemeClr val="tx1"/>
                </a:solidFill>
              </a:rPr>
              <a:t> </a:t>
            </a:r>
            <a:r>
              <a:rPr lang="nl-NL" dirty="0" err="1">
                <a:solidFill>
                  <a:schemeClr val="tx1"/>
                </a:solidFill>
              </a:rPr>
              <a:t>flamand</a:t>
            </a:r>
            <a:r>
              <a:rPr lang="nl-NL" dirty="0">
                <a:solidFill>
                  <a:schemeClr val="tx1"/>
                </a:solidFill>
              </a:rPr>
              <a:t> en </a:t>
            </a:r>
            <a:r>
              <a:rPr lang="nl-NL" dirty="0" err="1">
                <a:solidFill>
                  <a:schemeClr val="tx1"/>
                </a:solidFill>
              </a:rPr>
              <a:t>Belgique</a:t>
            </a:r>
            <a:r>
              <a:rPr lang="nl-NL" dirty="0">
                <a:solidFill>
                  <a:schemeClr val="tx1"/>
                </a:solidFill>
              </a:rPr>
              <a:t>. </a:t>
            </a:r>
          </a:p>
          <a:p>
            <a:endParaRPr lang="nl-NL" dirty="0">
              <a:solidFill>
                <a:schemeClr val="tx1"/>
              </a:solidFill>
            </a:endParaRPr>
          </a:p>
          <a:p>
            <a:r>
              <a:rPr lang="nl-NL" dirty="0">
                <a:solidFill>
                  <a:schemeClr val="tx1"/>
                </a:solidFill>
              </a:rPr>
              <a:t>Les </a:t>
            </a:r>
            <a:r>
              <a:rPr lang="nl-NL" dirty="0" err="1">
                <a:solidFill>
                  <a:schemeClr val="tx1"/>
                </a:solidFill>
              </a:rPr>
              <a:t>accords</a:t>
            </a:r>
            <a:r>
              <a:rPr lang="nl-NL" dirty="0">
                <a:solidFill>
                  <a:schemeClr val="tx1"/>
                </a:solidFill>
              </a:rPr>
              <a:t> </a:t>
            </a:r>
            <a:r>
              <a:rPr lang="nl-NL" dirty="0" err="1">
                <a:solidFill>
                  <a:schemeClr val="tx1"/>
                </a:solidFill>
              </a:rPr>
              <a:t>donne</a:t>
            </a:r>
            <a:r>
              <a:rPr lang="nl-NL" dirty="0">
                <a:solidFill>
                  <a:schemeClr val="tx1"/>
                </a:solidFill>
              </a:rPr>
              <a:t> des </a:t>
            </a:r>
            <a:r>
              <a:rPr lang="nl-NL" dirty="0" err="1">
                <a:solidFill>
                  <a:schemeClr val="tx1"/>
                </a:solidFill>
              </a:rPr>
              <a:t>orientations</a:t>
            </a:r>
            <a:r>
              <a:rPr lang="nl-NL" dirty="0">
                <a:solidFill>
                  <a:schemeClr val="tx1"/>
                </a:solidFill>
              </a:rPr>
              <a:t> pour les autorités </a:t>
            </a:r>
            <a:r>
              <a:rPr lang="nl-NL" dirty="0" err="1">
                <a:solidFill>
                  <a:schemeClr val="tx1"/>
                </a:solidFill>
              </a:rPr>
              <a:t>compétentes</a:t>
            </a:r>
            <a:r>
              <a:rPr lang="nl-NL" dirty="0">
                <a:solidFill>
                  <a:schemeClr val="tx1"/>
                </a:solidFill>
              </a:rPr>
              <a:t> pour </a:t>
            </a:r>
            <a:r>
              <a:rPr lang="nl-NL" dirty="0" err="1">
                <a:solidFill>
                  <a:schemeClr val="tx1"/>
                </a:solidFill>
              </a:rPr>
              <a:t>mèner</a:t>
            </a:r>
            <a:r>
              <a:rPr lang="nl-NL" dirty="0">
                <a:solidFill>
                  <a:schemeClr val="tx1"/>
                </a:solidFill>
              </a:rPr>
              <a:t> à </a:t>
            </a:r>
            <a:r>
              <a:rPr lang="nl-NL" dirty="0" err="1">
                <a:solidFill>
                  <a:schemeClr val="tx1"/>
                </a:solidFill>
              </a:rPr>
              <a:t>bien</a:t>
            </a:r>
            <a:r>
              <a:rPr lang="nl-NL" dirty="0">
                <a:solidFill>
                  <a:schemeClr val="tx1"/>
                </a:solidFill>
              </a:rPr>
              <a:t> les procédures. </a:t>
            </a:r>
          </a:p>
          <a:p>
            <a:endParaRPr lang="nl-NL" dirty="0">
              <a:solidFill>
                <a:schemeClr val="tx1"/>
              </a:solidFill>
            </a:endParaRPr>
          </a:p>
          <a:p>
            <a:endParaRPr lang="nl-NL" dirty="0">
              <a:solidFill>
                <a:schemeClr val="tx1"/>
              </a:solidFill>
            </a:endParaRPr>
          </a:p>
        </p:txBody>
      </p:sp>
      <p:sp>
        <p:nvSpPr>
          <p:cNvPr id="4" name="Tijdelijke aanduiding voor dianummer 3">
            <a:extLst>
              <a:ext uri="{FF2B5EF4-FFF2-40B4-BE49-F238E27FC236}">
                <a16:creationId xmlns:a16="http://schemas.microsoft.com/office/drawing/2014/main" id="{4F8DD804-2892-B4A7-6777-6F6F0A7121EC}"/>
              </a:ext>
            </a:extLst>
          </p:cNvPr>
          <p:cNvSpPr>
            <a:spLocks noGrp="1"/>
          </p:cNvSpPr>
          <p:nvPr>
            <p:ph type="sldNum" sz="quarter" idx="4"/>
          </p:nvPr>
        </p:nvSpPr>
        <p:spPr/>
        <p:txBody>
          <a:bodyPr/>
          <a:lstStyle/>
          <a:p>
            <a:fld id="{1336C48C-F87C-4E4B-81EF-5027B17D1F61}" type="slidenum">
              <a:rPr lang="nl-NL" noProof="1" smtClean="0"/>
              <a:pPr/>
              <a:t>12</a:t>
            </a:fld>
            <a:endParaRPr lang="nl-NL" noProof="1"/>
          </a:p>
        </p:txBody>
      </p:sp>
    </p:spTree>
    <p:extLst>
      <p:ext uri="{BB962C8B-B14F-4D97-AF65-F5344CB8AC3E}">
        <p14:creationId xmlns:p14="http://schemas.microsoft.com/office/powerpoint/2010/main" val="199016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0A810-284F-B3F7-6021-6A1BE3723E18}"/>
              </a:ext>
            </a:extLst>
          </p:cNvPr>
          <p:cNvSpPr>
            <a:spLocks noGrp="1"/>
          </p:cNvSpPr>
          <p:nvPr>
            <p:ph type="title"/>
          </p:nvPr>
        </p:nvSpPr>
        <p:spPr/>
        <p:txBody>
          <a:bodyPr/>
          <a:lstStyle/>
          <a:p>
            <a:endParaRPr lang="nl-NL"/>
          </a:p>
        </p:txBody>
      </p:sp>
      <p:sp>
        <p:nvSpPr>
          <p:cNvPr id="4" name="Tijdelijke aanduiding voor dianummer 3">
            <a:extLst>
              <a:ext uri="{FF2B5EF4-FFF2-40B4-BE49-F238E27FC236}">
                <a16:creationId xmlns:a16="http://schemas.microsoft.com/office/drawing/2014/main" id="{52F0BE77-8AB7-0F69-D3F7-3527757CE64C}"/>
              </a:ext>
            </a:extLst>
          </p:cNvPr>
          <p:cNvSpPr>
            <a:spLocks noGrp="1"/>
          </p:cNvSpPr>
          <p:nvPr>
            <p:ph type="sldNum" sz="quarter" idx="4"/>
          </p:nvPr>
        </p:nvSpPr>
        <p:spPr/>
        <p:txBody>
          <a:bodyPr/>
          <a:lstStyle/>
          <a:p>
            <a:fld id="{1336C48C-F87C-4E4B-81EF-5027B17D1F61}" type="slidenum">
              <a:rPr lang="nl-NL" noProof="1" smtClean="0"/>
              <a:pPr/>
              <a:t>13</a:t>
            </a:fld>
            <a:endParaRPr lang="nl-NL" noProof="1"/>
          </a:p>
        </p:txBody>
      </p:sp>
      <p:sp>
        <p:nvSpPr>
          <p:cNvPr id="8" name="Tijdelijke aanduiding voor inhoud 7">
            <a:extLst>
              <a:ext uri="{FF2B5EF4-FFF2-40B4-BE49-F238E27FC236}">
                <a16:creationId xmlns:a16="http://schemas.microsoft.com/office/drawing/2014/main" id="{8B1DB142-12F2-A89E-5EA4-227968C56F97}"/>
              </a:ext>
            </a:extLst>
          </p:cNvPr>
          <p:cNvSpPr>
            <a:spLocks noGrp="1"/>
          </p:cNvSpPr>
          <p:nvPr>
            <p:ph idx="1"/>
          </p:nvPr>
        </p:nvSpPr>
        <p:spPr/>
        <p:txBody>
          <a:bodyPr/>
          <a:lstStyle/>
          <a:p>
            <a:endParaRPr lang="nl-NL"/>
          </a:p>
        </p:txBody>
      </p:sp>
      <p:pic>
        <p:nvPicPr>
          <p:cNvPr id="10" name="Afbeelding 9">
            <a:extLst>
              <a:ext uri="{FF2B5EF4-FFF2-40B4-BE49-F238E27FC236}">
                <a16:creationId xmlns:a16="http://schemas.microsoft.com/office/drawing/2014/main" id="{C71C55A6-0303-14D7-CAF0-68AE7B292E7B}"/>
              </a:ext>
            </a:extLst>
          </p:cNvPr>
          <p:cNvPicPr>
            <a:picLocks noChangeAspect="1"/>
          </p:cNvPicPr>
          <p:nvPr/>
        </p:nvPicPr>
        <p:blipFill rotWithShape="1">
          <a:blip r:embed="rId3"/>
          <a:srcRect t="12201" b="3801"/>
          <a:stretch/>
        </p:blipFill>
        <p:spPr>
          <a:xfrm>
            <a:off x="-1" y="0"/>
            <a:ext cx="12246599" cy="6858000"/>
          </a:xfrm>
          <a:prstGeom prst="rect">
            <a:avLst/>
          </a:prstGeom>
        </p:spPr>
      </p:pic>
    </p:spTree>
    <p:extLst>
      <p:ext uri="{BB962C8B-B14F-4D97-AF65-F5344CB8AC3E}">
        <p14:creationId xmlns:p14="http://schemas.microsoft.com/office/powerpoint/2010/main" val="121844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112ED-502C-47B3-EA47-D583E4F0B621}"/>
              </a:ext>
            </a:extLst>
          </p:cNvPr>
          <p:cNvSpPr>
            <a:spLocks noGrp="1"/>
          </p:cNvSpPr>
          <p:nvPr>
            <p:ph type="title"/>
          </p:nvPr>
        </p:nvSpPr>
        <p:spPr/>
        <p:txBody>
          <a:bodyPr/>
          <a:lstStyle/>
          <a:p>
            <a:r>
              <a:rPr lang="nl-NL" dirty="0" err="1"/>
              <a:t>Règlement</a:t>
            </a:r>
            <a:r>
              <a:rPr lang="nl-NL" dirty="0"/>
              <a:t> de la CEDEAO</a:t>
            </a:r>
          </a:p>
        </p:txBody>
      </p:sp>
      <p:sp>
        <p:nvSpPr>
          <p:cNvPr id="3" name="Tijdelijke aanduiding voor inhoud 2">
            <a:extLst>
              <a:ext uri="{FF2B5EF4-FFF2-40B4-BE49-F238E27FC236}">
                <a16:creationId xmlns:a16="http://schemas.microsoft.com/office/drawing/2014/main" id="{94467F44-EA5A-3B7A-47F8-E340253498BD}"/>
              </a:ext>
            </a:extLst>
          </p:cNvPr>
          <p:cNvSpPr>
            <a:spLocks noGrp="1"/>
          </p:cNvSpPr>
          <p:nvPr>
            <p:ph idx="1"/>
          </p:nvPr>
        </p:nvSpPr>
        <p:spPr/>
        <p:txBody>
          <a:bodyPr/>
          <a:lstStyle/>
          <a:p>
            <a:r>
              <a:rPr lang="nl-NL" dirty="0">
                <a:solidFill>
                  <a:schemeClr val="tx1"/>
                </a:solidFill>
              </a:rPr>
              <a:t>En </a:t>
            </a:r>
            <a:r>
              <a:rPr lang="nl-NL" dirty="0" err="1">
                <a:solidFill>
                  <a:schemeClr val="tx1"/>
                </a:solidFill>
              </a:rPr>
              <a:t>préparation</a:t>
            </a:r>
            <a:r>
              <a:rPr lang="nl-NL" dirty="0">
                <a:solidFill>
                  <a:schemeClr val="tx1"/>
                </a:solidFill>
              </a:rPr>
              <a:t>, adoption </a:t>
            </a:r>
            <a:r>
              <a:rPr lang="nl-NL" dirty="0" err="1">
                <a:solidFill>
                  <a:schemeClr val="tx1"/>
                </a:solidFill>
              </a:rPr>
              <a:t>prévu</a:t>
            </a:r>
            <a:r>
              <a:rPr lang="nl-NL" dirty="0">
                <a:solidFill>
                  <a:schemeClr val="tx1"/>
                </a:solidFill>
              </a:rPr>
              <a:t> 2023</a:t>
            </a:r>
          </a:p>
          <a:p>
            <a:endParaRPr lang="nl-NL" dirty="0">
              <a:solidFill>
                <a:schemeClr val="tx1"/>
              </a:solidFill>
            </a:endParaRPr>
          </a:p>
          <a:p>
            <a:r>
              <a:rPr lang="nl-NL" dirty="0">
                <a:solidFill>
                  <a:schemeClr val="tx1"/>
                </a:solidFill>
              </a:rPr>
              <a:t>Le </a:t>
            </a:r>
            <a:r>
              <a:rPr lang="nl-NL" dirty="0" err="1">
                <a:solidFill>
                  <a:schemeClr val="tx1"/>
                </a:solidFill>
              </a:rPr>
              <a:t>règlement</a:t>
            </a:r>
            <a:r>
              <a:rPr lang="nl-NL" dirty="0">
                <a:solidFill>
                  <a:schemeClr val="tx1"/>
                </a:solidFill>
              </a:rPr>
              <a:t> </a:t>
            </a:r>
            <a:r>
              <a:rPr lang="nl-NL" dirty="0" err="1">
                <a:solidFill>
                  <a:schemeClr val="tx1"/>
                </a:solidFill>
              </a:rPr>
              <a:t>exige</a:t>
            </a:r>
            <a:r>
              <a:rPr lang="nl-NL" dirty="0">
                <a:solidFill>
                  <a:schemeClr val="tx1"/>
                </a:solidFill>
              </a:rPr>
              <a:t>, </a:t>
            </a:r>
            <a:r>
              <a:rPr lang="nl-NL" dirty="0" err="1">
                <a:solidFill>
                  <a:schemeClr val="tx1"/>
                </a:solidFill>
              </a:rPr>
              <a:t>entres</a:t>
            </a:r>
            <a:r>
              <a:rPr lang="nl-NL" dirty="0">
                <a:solidFill>
                  <a:schemeClr val="tx1"/>
                </a:solidFill>
              </a:rPr>
              <a:t> </a:t>
            </a:r>
            <a:r>
              <a:rPr lang="nl-NL" dirty="0" err="1">
                <a:solidFill>
                  <a:schemeClr val="tx1"/>
                </a:solidFill>
              </a:rPr>
              <a:t>autres</a:t>
            </a:r>
            <a:r>
              <a:rPr lang="nl-NL" dirty="0">
                <a:solidFill>
                  <a:schemeClr val="tx1"/>
                </a:solidFill>
              </a:rPr>
              <a:t> :</a:t>
            </a:r>
          </a:p>
          <a:p>
            <a:pPr marL="457200" indent="-457200">
              <a:buFont typeface="Arial" panose="020B0604020202020204" pitchFamily="34" charset="0"/>
              <a:buChar char="•"/>
            </a:pPr>
            <a:r>
              <a:rPr lang="nl-NL" dirty="0">
                <a:solidFill>
                  <a:schemeClr val="tx1"/>
                </a:solidFill>
              </a:rPr>
              <a:t>Notification </a:t>
            </a:r>
            <a:r>
              <a:rPr lang="nl-NL" dirty="0" err="1">
                <a:solidFill>
                  <a:schemeClr val="tx1"/>
                </a:solidFill>
              </a:rPr>
              <a:t>préalable</a:t>
            </a:r>
            <a:r>
              <a:rPr lang="nl-NL" dirty="0">
                <a:solidFill>
                  <a:schemeClr val="tx1"/>
                </a:solidFill>
              </a:rPr>
              <a:t> des </a:t>
            </a:r>
            <a:r>
              <a:rPr lang="nl-NL" dirty="0" err="1">
                <a:solidFill>
                  <a:schemeClr val="tx1"/>
                </a:solidFill>
              </a:rPr>
              <a:t>pays</a:t>
            </a:r>
            <a:r>
              <a:rPr lang="nl-NL" dirty="0">
                <a:solidFill>
                  <a:schemeClr val="tx1"/>
                </a:solidFill>
              </a:rPr>
              <a:t> </a:t>
            </a:r>
            <a:r>
              <a:rPr lang="nl-NL" dirty="0" err="1">
                <a:solidFill>
                  <a:schemeClr val="tx1"/>
                </a:solidFill>
              </a:rPr>
              <a:t>potentiellement</a:t>
            </a:r>
            <a:r>
              <a:rPr lang="nl-NL" dirty="0">
                <a:solidFill>
                  <a:schemeClr val="tx1"/>
                </a:solidFill>
              </a:rPr>
              <a:t> </a:t>
            </a:r>
            <a:r>
              <a:rPr lang="nl-NL" dirty="0" err="1">
                <a:solidFill>
                  <a:schemeClr val="tx1"/>
                </a:solidFill>
              </a:rPr>
              <a:t>affectés</a:t>
            </a:r>
            <a:endParaRPr lang="nl-NL" dirty="0">
              <a:solidFill>
                <a:schemeClr val="tx1"/>
              </a:solidFill>
            </a:endParaRPr>
          </a:p>
          <a:p>
            <a:pPr marL="457200" indent="-457200">
              <a:buFont typeface="Arial" panose="020B0604020202020204" pitchFamily="34" charset="0"/>
              <a:buChar char="•"/>
            </a:pPr>
            <a:r>
              <a:rPr lang="nl-NL" dirty="0" err="1">
                <a:solidFill>
                  <a:schemeClr val="tx1"/>
                </a:solidFill>
              </a:rPr>
              <a:t>Participation</a:t>
            </a:r>
            <a:r>
              <a:rPr lang="nl-NL" dirty="0">
                <a:solidFill>
                  <a:schemeClr val="tx1"/>
                </a:solidFill>
              </a:rPr>
              <a:t> au </a:t>
            </a:r>
            <a:r>
              <a:rPr lang="nl-NL" dirty="0" err="1">
                <a:solidFill>
                  <a:schemeClr val="tx1"/>
                </a:solidFill>
              </a:rPr>
              <a:t>processus</a:t>
            </a:r>
            <a:r>
              <a:rPr lang="nl-NL" dirty="0">
                <a:solidFill>
                  <a:schemeClr val="tx1"/>
                </a:solidFill>
              </a:rPr>
              <a:t> par les </a:t>
            </a:r>
            <a:r>
              <a:rPr lang="nl-NL" dirty="0" err="1">
                <a:solidFill>
                  <a:schemeClr val="tx1"/>
                </a:solidFill>
              </a:rPr>
              <a:t>pays</a:t>
            </a:r>
            <a:r>
              <a:rPr lang="nl-NL" dirty="0">
                <a:solidFill>
                  <a:schemeClr val="tx1"/>
                </a:solidFill>
              </a:rPr>
              <a:t> </a:t>
            </a:r>
            <a:r>
              <a:rPr lang="nl-NL" dirty="0" err="1">
                <a:solidFill>
                  <a:schemeClr val="tx1"/>
                </a:solidFill>
              </a:rPr>
              <a:t>affectés</a:t>
            </a:r>
            <a:endParaRPr lang="nl-NL" dirty="0">
              <a:solidFill>
                <a:schemeClr val="tx1"/>
              </a:solidFill>
            </a:endParaRPr>
          </a:p>
          <a:p>
            <a:pPr marL="457200" indent="-457200">
              <a:buFont typeface="Arial" panose="020B0604020202020204" pitchFamily="34" charset="0"/>
              <a:buChar char="•"/>
            </a:pPr>
            <a:r>
              <a:rPr lang="nl-NL" dirty="0" err="1">
                <a:solidFill>
                  <a:schemeClr val="tx1"/>
                </a:solidFill>
              </a:rPr>
              <a:t>Préparation</a:t>
            </a:r>
            <a:r>
              <a:rPr lang="nl-NL" dirty="0">
                <a:solidFill>
                  <a:schemeClr val="tx1"/>
                </a:solidFill>
              </a:rPr>
              <a:t> des EESS </a:t>
            </a:r>
            <a:r>
              <a:rPr lang="nl-NL" dirty="0" err="1">
                <a:solidFill>
                  <a:schemeClr val="tx1"/>
                </a:solidFill>
              </a:rPr>
              <a:t>régionales</a:t>
            </a:r>
            <a:endParaRPr lang="nl-NL" dirty="0">
              <a:solidFill>
                <a:schemeClr val="tx1"/>
              </a:solidFill>
            </a:endParaRPr>
          </a:p>
          <a:p>
            <a:pPr marL="457200" indent="-457200">
              <a:buFont typeface="Arial" panose="020B0604020202020204" pitchFamily="34" charset="0"/>
              <a:buChar char="•"/>
            </a:pPr>
            <a:r>
              <a:rPr lang="nl-NL" dirty="0">
                <a:solidFill>
                  <a:schemeClr val="tx1"/>
                </a:solidFill>
              </a:rPr>
              <a:t>Et </a:t>
            </a:r>
            <a:r>
              <a:rPr lang="nl-NL" dirty="0" err="1">
                <a:solidFill>
                  <a:schemeClr val="tx1"/>
                </a:solidFill>
              </a:rPr>
              <a:t>notamment</a:t>
            </a:r>
            <a:r>
              <a:rPr lang="nl-NL" dirty="0">
                <a:solidFill>
                  <a:schemeClr val="tx1"/>
                </a:solidFill>
              </a:rPr>
              <a:t> : examen des EESS </a:t>
            </a:r>
            <a:r>
              <a:rPr lang="nl-NL" dirty="0" err="1">
                <a:solidFill>
                  <a:schemeClr val="tx1"/>
                </a:solidFill>
              </a:rPr>
              <a:t>régionales</a:t>
            </a:r>
            <a:r>
              <a:rPr lang="nl-NL" dirty="0">
                <a:solidFill>
                  <a:schemeClr val="tx1"/>
                </a:solidFill>
              </a:rPr>
              <a:t> par </a:t>
            </a:r>
            <a:r>
              <a:rPr lang="nl-NL" dirty="0" err="1">
                <a:solidFill>
                  <a:schemeClr val="tx1"/>
                </a:solidFill>
              </a:rPr>
              <a:t>une</a:t>
            </a:r>
            <a:r>
              <a:rPr lang="nl-NL" dirty="0">
                <a:solidFill>
                  <a:schemeClr val="tx1"/>
                </a:solidFill>
              </a:rPr>
              <a:t> équipe régionale, </a:t>
            </a:r>
            <a:r>
              <a:rPr lang="nl-NL" dirty="0" err="1">
                <a:solidFill>
                  <a:schemeClr val="tx1"/>
                </a:solidFill>
              </a:rPr>
              <a:t>composée</a:t>
            </a:r>
            <a:r>
              <a:rPr lang="nl-NL" dirty="0">
                <a:solidFill>
                  <a:schemeClr val="tx1"/>
                </a:solidFill>
              </a:rPr>
              <a:t> des </a:t>
            </a:r>
            <a:r>
              <a:rPr lang="nl-NL" dirty="0" err="1">
                <a:solidFill>
                  <a:schemeClr val="tx1"/>
                </a:solidFill>
              </a:rPr>
              <a:t>membres</a:t>
            </a:r>
            <a:r>
              <a:rPr lang="nl-NL" dirty="0">
                <a:solidFill>
                  <a:schemeClr val="tx1"/>
                </a:solidFill>
              </a:rPr>
              <a:t> des </a:t>
            </a:r>
            <a:r>
              <a:rPr lang="nl-NL" dirty="0" err="1">
                <a:solidFill>
                  <a:schemeClr val="tx1"/>
                </a:solidFill>
              </a:rPr>
              <a:t>différentes</a:t>
            </a:r>
            <a:r>
              <a:rPr lang="nl-NL" dirty="0">
                <a:solidFill>
                  <a:schemeClr val="tx1"/>
                </a:solidFill>
              </a:rPr>
              <a:t> </a:t>
            </a:r>
            <a:r>
              <a:rPr lang="nl-NL" dirty="0" err="1">
                <a:solidFill>
                  <a:schemeClr val="tx1"/>
                </a:solidFill>
              </a:rPr>
              <a:t>pays</a:t>
            </a:r>
            <a:endParaRPr lang="nl-NL" dirty="0">
              <a:solidFill>
                <a:schemeClr val="tx1"/>
              </a:solidFill>
            </a:endParaRPr>
          </a:p>
        </p:txBody>
      </p:sp>
      <p:sp>
        <p:nvSpPr>
          <p:cNvPr id="4" name="Tijdelijke aanduiding voor dianummer 3">
            <a:extLst>
              <a:ext uri="{FF2B5EF4-FFF2-40B4-BE49-F238E27FC236}">
                <a16:creationId xmlns:a16="http://schemas.microsoft.com/office/drawing/2014/main" id="{7EC8A452-37BF-EFA0-9496-6E278233E1BA}"/>
              </a:ext>
            </a:extLst>
          </p:cNvPr>
          <p:cNvSpPr>
            <a:spLocks noGrp="1"/>
          </p:cNvSpPr>
          <p:nvPr>
            <p:ph type="sldNum" sz="quarter" idx="4"/>
          </p:nvPr>
        </p:nvSpPr>
        <p:spPr/>
        <p:txBody>
          <a:bodyPr/>
          <a:lstStyle/>
          <a:p>
            <a:fld id="{1336C48C-F87C-4E4B-81EF-5027B17D1F61}" type="slidenum">
              <a:rPr lang="nl-NL" noProof="1" smtClean="0"/>
              <a:pPr/>
              <a:t>14</a:t>
            </a:fld>
            <a:endParaRPr lang="nl-NL" noProof="1"/>
          </a:p>
        </p:txBody>
      </p:sp>
      <p:pic>
        <p:nvPicPr>
          <p:cNvPr id="3074" name="Picture 2" descr="Economic Community of West African States - Wikipedia">
            <a:extLst>
              <a:ext uri="{FF2B5EF4-FFF2-40B4-BE49-F238E27FC236}">
                <a16:creationId xmlns:a16="http://schemas.microsoft.com/office/drawing/2014/main" id="{9A28E6EC-CBEE-F75D-192A-64CB255FD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496" y="562611"/>
            <a:ext cx="2095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2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DB6B5-BC18-A77C-748D-5EC1C6D69267}"/>
              </a:ext>
            </a:extLst>
          </p:cNvPr>
          <p:cNvSpPr>
            <a:spLocks noGrp="1"/>
          </p:cNvSpPr>
          <p:nvPr>
            <p:ph type="title"/>
          </p:nvPr>
        </p:nvSpPr>
        <p:spPr/>
        <p:txBody>
          <a:bodyPr/>
          <a:lstStyle/>
          <a:p>
            <a:r>
              <a:rPr lang="nl-NL" dirty="0"/>
              <a:t>Kiev et Espoo</a:t>
            </a:r>
          </a:p>
        </p:txBody>
      </p:sp>
      <p:sp>
        <p:nvSpPr>
          <p:cNvPr id="3" name="Tijdelijke aanduiding voor inhoud 2">
            <a:extLst>
              <a:ext uri="{FF2B5EF4-FFF2-40B4-BE49-F238E27FC236}">
                <a16:creationId xmlns:a16="http://schemas.microsoft.com/office/drawing/2014/main" id="{BBD615B9-72A6-0F04-430C-D518ECC4E594}"/>
              </a:ext>
            </a:extLst>
          </p:cNvPr>
          <p:cNvSpPr>
            <a:spLocks noGrp="1"/>
          </p:cNvSpPr>
          <p:nvPr>
            <p:ph idx="1"/>
          </p:nvPr>
        </p:nvSpPr>
        <p:spPr/>
        <p:txBody>
          <a:bodyPr/>
          <a:lstStyle/>
          <a:p>
            <a:r>
              <a:rPr lang="fr-FR" dirty="0">
                <a:solidFill>
                  <a:schemeClr val="tx1"/>
                </a:solidFill>
              </a:rPr>
              <a:t>Ils décrivent les exigences légales des EIES </a:t>
            </a:r>
            <a:r>
              <a:rPr lang="fr-FR" i="1" dirty="0">
                <a:solidFill>
                  <a:schemeClr val="tx1"/>
                </a:solidFill>
              </a:rPr>
              <a:t>et EESS</a:t>
            </a:r>
            <a:r>
              <a:rPr lang="fr-FR" dirty="0">
                <a:solidFill>
                  <a:schemeClr val="tx1"/>
                </a:solidFill>
              </a:rPr>
              <a:t> dans un contexte transfrontalier. </a:t>
            </a:r>
          </a:p>
          <a:p>
            <a:endParaRPr lang="fr-FR" dirty="0">
              <a:solidFill>
                <a:schemeClr val="tx1"/>
              </a:solidFill>
            </a:endParaRPr>
          </a:p>
          <a:p>
            <a:r>
              <a:rPr lang="fr-FR" dirty="0">
                <a:solidFill>
                  <a:schemeClr val="tx1"/>
                </a:solidFill>
              </a:rPr>
              <a:t>Dans la pratique, les processus EESS durent plus long, donc ce sont notamment les arrangements institutionnels et bilatéraux qui doivent être bien établis. Par exemple :</a:t>
            </a:r>
          </a:p>
          <a:p>
            <a:pPr marL="457200" indent="-457200">
              <a:buFont typeface="Arial" panose="020B0604020202020204" pitchFamily="34" charset="0"/>
              <a:buChar char="•"/>
            </a:pPr>
            <a:r>
              <a:rPr lang="nl-NL" dirty="0" err="1">
                <a:solidFill>
                  <a:schemeClr val="tx1"/>
                </a:solidFill>
              </a:rPr>
              <a:t>S’accorder</a:t>
            </a:r>
            <a:r>
              <a:rPr lang="nl-NL" dirty="0">
                <a:solidFill>
                  <a:schemeClr val="tx1"/>
                </a:solidFill>
              </a:rPr>
              <a:t> </a:t>
            </a:r>
            <a:r>
              <a:rPr lang="nl-NL" dirty="0" err="1">
                <a:solidFill>
                  <a:schemeClr val="tx1"/>
                </a:solidFill>
              </a:rPr>
              <a:t>sur</a:t>
            </a:r>
            <a:r>
              <a:rPr lang="nl-NL" dirty="0">
                <a:solidFill>
                  <a:schemeClr val="tx1"/>
                </a:solidFill>
              </a:rPr>
              <a:t> les méthodes </a:t>
            </a:r>
            <a:r>
              <a:rPr lang="nl-NL" dirty="0" err="1">
                <a:solidFill>
                  <a:schemeClr val="tx1"/>
                </a:solidFill>
              </a:rPr>
              <a:t>d’analyse</a:t>
            </a:r>
            <a:r>
              <a:rPr lang="nl-NL" dirty="0">
                <a:solidFill>
                  <a:schemeClr val="tx1"/>
                </a:solidFill>
              </a:rPr>
              <a:t> des impacts et </a:t>
            </a:r>
            <a:r>
              <a:rPr lang="nl-NL" dirty="0" err="1">
                <a:solidFill>
                  <a:schemeClr val="tx1"/>
                </a:solidFill>
              </a:rPr>
              <a:t>sur</a:t>
            </a:r>
            <a:r>
              <a:rPr lang="nl-NL" dirty="0">
                <a:solidFill>
                  <a:schemeClr val="tx1"/>
                </a:solidFill>
              </a:rPr>
              <a:t> les </a:t>
            </a:r>
            <a:r>
              <a:rPr lang="nl-NL" dirty="0" err="1">
                <a:solidFill>
                  <a:schemeClr val="tx1"/>
                </a:solidFill>
              </a:rPr>
              <a:t>dispositifs</a:t>
            </a:r>
            <a:r>
              <a:rPr lang="nl-NL" dirty="0">
                <a:solidFill>
                  <a:schemeClr val="tx1"/>
                </a:solidFill>
              </a:rPr>
              <a:t> de surveillance</a:t>
            </a:r>
          </a:p>
          <a:p>
            <a:pPr marL="457200" indent="-457200">
              <a:buFont typeface="Arial" panose="020B0604020202020204" pitchFamily="34" charset="0"/>
              <a:buChar char="•"/>
            </a:pPr>
            <a:r>
              <a:rPr lang="nl-NL" dirty="0" err="1">
                <a:solidFill>
                  <a:schemeClr val="tx1"/>
                </a:solidFill>
              </a:rPr>
              <a:t>Mettre</a:t>
            </a:r>
            <a:r>
              <a:rPr lang="nl-NL" dirty="0">
                <a:solidFill>
                  <a:schemeClr val="tx1"/>
                </a:solidFill>
              </a:rPr>
              <a:t> en </a:t>
            </a:r>
            <a:r>
              <a:rPr lang="nl-NL" dirty="0" err="1">
                <a:solidFill>
                  <a:schemeClr val="tx1"/>
                </a:solidFill>
              </a:rPr>
              <a:t>place</a:t>
            </a:r>
            <a:r>
              <a:rPr lang="nl-NL" dirty="0">
                <a:solidFill>
                  <a:schemeClr val="tx1"/>
                </a:solidFill>
              </a:rPr>
              <a:t> </a:t>
            </a:r>
            <a:r>
              <a:rPr lang="nl-NL" dirty="0" err="1">
                <a:solidFill>
                  <a:schemeClr val="tx1"/>
                </a:solidFill>
              </a:rPr>
              <a:t>une</a:t>
            </a:r>
            <a:r>
              <a:rPr lang="nl-NL" dirty="0">
                <a:solidFill>
                  <a:schemeClr val="tx1"/>
                </a:solidFill>
              </a:rPr>
              <a:t> </a:t>
            </a:r>
            <a:r>
              <a:rPr lang="nl-NL" dirty="0" err="1">
                <a:solidFill>
                  <a:schemeClr val="tx1"/>
                </a:solidFill>
              </a:rPr>
              <a:t>institution</a:t>
            </a:r>
            <a:r>
              <a:rPr lang="nl-NL" dirty="0">
                <a:solidFill>
                  <a:schemeClr val="tx1"/>
                </a:solidFill>
              </a:rPr>
              <a:t> de </a:t>
            </a:r>
            <a:r>
              <a:rPr lang="nl-NL" dirty="0" err="1">
                <a:solidFill>
                  <a:schemeClr val="tx1"/>
                </a:solidFill>
              </a:rPr>
              <a:t>suivi</a:t>
            </a:r>
            <a:r>
              <a:rPr lang="nl-NL" dirty="0">
                <a:solidFill>
                  <a:schemeClr val="tx1"/>
                </a:solidFill>
              </a:rPr>
              <a:t> et </a:t>
            </a:r>
            <a:r>
              <a:rPr lang="nl-NL" dirty="0" err="1">
                <a:solidFill>
                  <a:schemeClr val="tx1"/>
                </a:solidFill>
              </a:rPr>
              <a:t>concertation</a:t>
            </a:r>
            <a:endParaRPr lang="nl-NL" dirty="0">
              <a:solidFill>
                <a:schemeClr val="tx1"/>
              </a:solidFill>
            </a:endParaRPr>
          </a:p>
          <a:p>
            <a:endParaRPr lang="fr-FR" dirty="0">
              <a:solidFill>
                <a:schemeClr val="tx1"/>
              </a:solidFill>
            </a:endParaRPr>
          </a:p>
        </p:txBody>
      </p:sp>
      <p:sp>
        <p:nvSpPr>
          <p:cNvPr id="4" name="Tijdelijke aanduiding voor dianummer 3">
            <a:extLst>
              <a:ext uri="{FF2B5EF4-FFF2-40B4-BE49-F238E27FC236}">
                <a16:creationId xmlns:a16="http://schemas.microsoft.com/office/drawing/2014/main" id="{7E7F8764-7CD7-B928-AD43-859741457FC2}"/>
              </a:ext>
            </a:extLst>
          </p:cNvPr>
          <p:cNvSpPr>
            <a:spLocks noGrp="1"/>
          </p:cNvSpPr>
          <p:nvPr>
            <p:ph type="sldNum" sz="quarter" idx="4"/>
          </p:nvPr>
        </p:nvSpPr>
        <p:spPr/>
        <p:txBody>
          <a:bodyPr/>
          <a:lstStyle/>
          <a:p>
            <a:fld id="{1336C48C-F87C-4E4B-81EF-5027B17D1F61}" type="slidenum">
              <a:rPr lang="nl-NL" noProof="1" smtClean="0"/>
              <a:pPr/>
              <a:t>15</a:t>
            </a:fld>
            <a:endParaRPr lang="nl-NL" noProof="1"/>
          </a:p>
        </p:txBody>
      </p:sp>
    </p:spTree>
    <p:extLst>
      <p:ext uri="{BB962C8B-B14F-4D97-AF65-F5344CB8AC3E}">
        <p14:creationId xmlns:p14="http://schemas.microsoft.com/office/powerpoint/2010/main" val="172621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0E39F3E-D4D3-41FB-B182-02793B72F141}"/>
              </a:ext>
            </a:extLst>
          </p:cNvPr>
          <p:cNvSpPr>
            <a:spLocks noGrp="1"/>
          </p:cNvSpPr>
          <p:nvPr>
            <p:ph type="title"/>
          </p:nvPr>
        </p:nvSpPr>
        <p:spPr/>
        <p:txBody>
          <a:bodyPr/>
          <a:lstStyle/>
          <a:p>
            <a:r>
              <a:rPr lang="en-GB" u="sng" dirty="0"/>
              <a:t>Etudes de </a:t>
            </a:r>
            <a:r>
              <a:rPr lang="en-GB" u="sng" dirty="0" err="1"/>
              <a:t>cas</a:t>
            </a:r>
            <a:endParaRPr lang="en-NL" u="sng" dirty="0"/>
          </a:p>
        </p:txBody>
      </p:sp>
      <p:sp>
        <p:nvSpPr>
          <p:cNvPr id="6" name="Tijdelijke aanduiding voor inhoud 5">
            <a:extLst>
              <a:ext uri="{FF2B5EF4-FFF2-40B4-BE49-F238E27FC236}">
                <a16:creationId xmlns:a16="http://schemas.microsoft.com/office/drawing/2014/main" id="{B856D2EE-B945-4FE0-AA73-BD81CD377F70}"/>
              </a:ext>
            </a:extLst>
          </p:cNvPr>
          <p:cNvSpPr>
            <a:spLocks noGrp="1"/>
          </p:cNvSpPr>
          <p:nvPr>
            <p:ph idx="1"/>
          </p:nvPr>
        </p:nvSpPr>
        <p:spPr/>
        <p:txBody>
          <a:bodyPr/>
          <a:lstStyle/>
          <a:p>
            <a:r>
              <a:rPr lang="en-GB" dirty="0">
                <a:solidFill>
                  <a:schemeClr val="tx1"/>
                </a:solidFill>
              </a:rPr>
              <a:t>Barrage </a:t>
            </a:r>
            <a:r>
              <a:rPr lang="en-GB" dirty="0" err="1">
                <a:solidFill>
                  <a:schemeClr val="tx1"/>
                </a:solidFill>
              </a:rPr>
              <a:t>d’Adjarala</a:t>
            </a:r>
            <a:endParaRPr lang="en-GB" dirty="0">
              <a:solidFill>
                <a:schemeClr val="tx1"/>
              </a:solidFill>
            </a:endParaRPr>
          </a:p>
          <a:p>
            <a:endParaRPr lang="en-GB" dirty="0">
              <a:solidFill>
                <a:schemeClr val="tx1"/>
              </a:solidFill>
            </a:endParaRPr>
          </a:p>
          <a:p>
            <a:r>
              <a:rPr lang="en-GB" dirty="0" err="1">
                <a:solidFill>
                  <a:schemeClr val="tx1"/>
                </a:solidFill>
              </a:rPr>
              <a:t>Gazoduc</a:t>
            </a:r>
            <a:r>
              <a:rPr lang="en-GB" dirty="0">
                <a:solidFill>
                  <a:schemeClr val="tx1"/>
                </a:solidFill>
              </a:rPr>
              <a:t> de Nord Stream 2</a:t>
            </a:r>
          </a:p>
          <a:p>
            <a:endParaRPr lang="en-GB" dirty="0">
              <a:solidFill>
                <a:schemeClr val="tx1"/>
              </a:solidFill>
            </a:endParaRPr>
          </a:p>
          <a:p>
            <a:r>
              <a:rPr lang="nl-NL" dirty="0">
                <a:solidFill>
                  <a:schemeClr val="tx1"/>
                </a:solidFill>
              </a:rPr>
              <a:t>EESS </a:t>
            </a:r>
            <a:r>
              <a:rPr lang="nl-NL" dirty="0" err="1">
                <a:solidFill>
                  <a:schemeClr val="tx1"/>
                </a:solidFill>
              </a:rPr>
              <a:t>pétro-gazier</a:t>
            </a:r>
            <a:r>
              <a:rPr lang="nl-NL" dirty="0">
                <a:solidFill>
                  <a:schemeClr val="tx1"/>
                </a:solidFill>
              </a:rPr>
              <a:t> </a:t>
            </a:r>
            <a:r>
              <a:rPr lang="nl-NL" dirty="0" err="1">
                <a:solidFill>
                  <a:schemeClr val="tx1"/>
                </a:solidFill>
              </a:rPr>
              <a:t>Ouganda</a:t>
            </a:r>
            <a:r>
              <a:rPr lang="nl-NL" dirty="0">
                <a:solidFill>
                  <a:schemeClr val="tx1"/>
                </a:solidFill>
              </a:rPr>
              <a:t> - RDC</a:t>
            </a:r>
            <a:endParaRPr lang="en-NL" dirty="0">
              <a:solidFill>
                <a:schemeClr val="tx1"/>
              </a:solidFill>
            </a:endParaRPr>
          </a:p>
        </p:txBody>
      </p:sp>
      <p:sp>
        <p:nvSpPr>
          <p:cNvPr id="5" name="Tijdelijke aanduiding voor dianummer 4">
            <a:extLst>
              <a:ext uri="{FF2B5EF4-FFF2-40B4-BE49-F238E27FC236}">
                <a16:creationId xmlns:a16="http://schemas.microsoft.com/office/drawing/2014/main" id="{D7EA51CD-6747-4A5B-AAEB-A586611270A7}"/>
              </a:ext>
            </a:extLst>
          </p:cNvPr>
          <p:cNvSpPr>
            <a:spLocks noGrp="1"/>
          </p:cNvSpPr>
          <p:nvPr>
            <p:ph type="sldNum" sz="quarter" idx="4"/>
          </p:nvPr>
        </p:nvSpPr>
        <p:spPr/>
        <p:txBody>
          <a:bodyPr/>
          <a:lstStyle/>
          <a:p>
            <a:fld id="{1336C48C-F87C-4E4B-81EF-5027B17D1F61}" type="slidenum">
              <a:rPr lang="nl-NL" noProof="1" smtClean="0"/>
              <a:pPr/>
              <a:t>16</a:t>
            </a:fld>
            <a:endParaRPr lang="nl-NL" noProof="1"/>
          </a:p>
        </p:txBody>
      </p:sp>
    </p:spTree>
    <p:extLst>
      <p:ext uri="{BB962C8B-B14F-4D97-AF65-F5344CB8AC3E}">
        <p14:creationId xmlns:p14="http://schemas.microsoft.com/office/powerpoint/2010/main" val="283449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0F89B70-FA65-4E17-B906-504E326A9A6B}"/>
              </a:ext>
            </a:extLst>
          </p:cNvPr>
          <p:cNvSpPr>
            <a:spLocks noGrp="1"/>
          </p:cNvSpPr>
          <p:nvPr>
            <p:ph type="title"/>
          </p:nvPr>
        </p:nvSpPr>
        <p:spPr bwMode="gray"/>
        <p:txBody>
          <a:bodyPr/>
          <a:lstStyle/>
          <a:p>
            <a:r>
              <a:rPr lang="en-US" dirty="0"/>
              <a:t>Barrage </a:t>
            </a:r>
            <a:r>
              <a:rPr lang="en-US" dirty="0" err="1"/>
              <a:t>d’Adjarala</a:t>
            </a:r>
            <a:endParaRPr lang="nl-NL" dirty="0"/>
          </a:p>
        </p:txBody>
      </p:sp>
      <p:pic>
        <p:nvPicPr>
          <p:cNvPr id="3" name="Afbeelding 2" descr="Afbeelding met gras, water, buiten, rivier&#10;&#10;Beschrijving is gegenereerd met zeer hoge betrouwbaarheid">
            <a:extLst>
              <a:ext uri="{FF2B5EF4-FFF2-40B4-BE49-F238E27FC236}">
                <a16:creationId xmlns:a16="http://schemas.microsoft.com/office/drawing/2014/main" id="{FF94F24F-7D5C-4B6E-9682-789319EA6EDF}"/>
              </a:ext>
            </a:extLst>
          </p:cNvPr>
          <p:cNvPicPr>
            <a:picLocks noChangeAspect="1"/>
          </p:cNvPicPr>
          <p:nvPr/>
        </p:nvPicPr>
        <p:blipFill>
          <a:blip r:embed="rId3"/>
          <a:stretch>
            <a:fillRect/>
          </a:stretch>
        </p:blipFill>
        <p:spPr>
          <a:xfrm>
            <a:off x="1199456" y="2636912"/>
            <a:ext cx="4692013" cy="3519010"/>
          </a:xfrm>
          <a:prstGeom prst="rect">
            <a:avLst/>
          </a:prstGeom>
        </p:spPr>
      </p:pic>
      <p:pic>
        <p:nvPicPr>
          <p:cNvPr id="2" name="Afbeelding 1">
            <a:extLst>
              <a:ext uri="{FF2B5EF4-FFF2-40B4-BE49-F238E27FC236}">
                <a16:creationId xmlns:a16="http://schemas.microsoft.com/office/drawing/2014/main" id="{3EC35904-5019-4DAC-BBA8-4136D1B84AF2}"/>
              </a:ext>
            </a:extLst>
          </p:cNvPr>
          <p:cNvPicPr>
            <a:picLocks noChangeAspect="1"/>
          </p:cNvPicPr>
          <p:nvPr/>
        </p:nvPicPr>
        <p:blipFill>
          <a:blip r:embed="rId4"/>
          <a:stretch>
            <a:fillRect/>
          </a:stretch>
        </p:blipFill>
        <p:spPr>
          <a:xfrm>
            <a:off x="7196615" y="1295636"/>
            <a:ext cx="4035902" cy="5023539"/>
          </a:xfrm>
          <a:prstGeom prst="rect">
            <a:avLst/>
          </a:prstGeom>
        </p:spPr>
      </p:pic>
    </p:spTree>
    <p:extLst>
      <p:ext uri="{BB962C8B-B14F-4D97-AF65-F5344CB8AC3E}">
        <p14:creationId xmlns:p14="http://schemas.microsoft.com/office/powerpoint/2010/main" val="321514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53222-FA10-4B61-9985-9232DAE1FEB1}"/>
              </a:ext>
            </a:extLst>
          </p:cNvPr>
          <p:cNvSpPr>
            <a:spLocks noGrp="1"/>
          </p:cNvSpPr>
          <p:nvPr>
            <p:ph type="title"/>
          </p:nvPr>
        </p:nvSpPr>
        <p:spPr/>
        <p:txBody>
          <a:bodyPr/>
          <a:lstStyle/>
          <a:p>
            <a:r>
              <a:rPr lang="nl-NL" sz="4400" dirty="0"/>
              <a:t>EIES </a:t>
            </a:r>
            <a:r>
              <a:rPr lang="nl-NL" sz="4400" dirty="0" err="1"/>
              <a:t>transfrontalière</a:t>
            </a:r>
            <a:r>
              <a:rPr lang="nl-NL" sz="4400" dirty="0"/>
              <a:t> pour </a:t>
            </a:r>
            <a:r>
              <a:rPr lang="nl-NL" sz="4400" dirty="0" err="1"/>
              <a:t>le</a:t>
            </a:r>
            <a:r>
              <a:rPr lang="nl-NL" sz="4400" dirty="0"/>
              <a:t> barrage</a:t>
            </a:r>
          </a:p>
        </p:txBody>
      </p:sp>
      <p:sp>
        <p:nvSpPr>
          <p:cNvPr id="3" name="Tijdelijke aanduiding voor inhoud 2">
            <a:extLst>
              <a:ext uri="{FF2B5EF4-FFF2-40B4-BE49-F238E27FC236}">
                <a16:creationId xmlns:a16="http://schemas.microsoft.com/office/drawing/2014/main" id="{CC781B0F-AA87-49F2-8983-81FFA8E6DD59}"/>
              </a:ext>
            </a:extLst>
          </p:cNvPr>
          <p:cNvSpPr>
            <a:spLocks noGrp="1"/>
          </p:cNvSpPr>
          <p:nvPr>
            <p:ph idx="1"/>
          </p:nvPr>
        </p:nvSpPr>
        <p:spPr>
          <a:xfrm>
            <a:off x="736211" y="1519698"/>
            <a:ext cx="10184325" cy="4429638"/>
          </a:xfrm>
        </p:spPr>
        <p:txBody>
          <a:bodyPr/>
          <a:lstStyle/>
          <a:p>
            <a:r>
              <a:rPr lang="fr-FR" b="0" i="0" dirty="0">
                <a:solidFill>
                  <a:srgbClr val="000000"/>
                </a:solidFill>
                <a:effectLst/>
                <a:latin typeface="Roboto" panose="02000000000000000000" pitchFamily="2" charset="0"/>
              </a:rPr>
              <a:t>Le contexte: </a:t>
            </a:r>
          </a:p>
          <a:p>
            <a:pPr marL="457200" indent="-457200">
              <a:buFont typeface="Arial" panose="020B0604020202020204" pitchFamily="34" charset="0"/>
              <a:buChar char="•"/>
            </a:pPr>
            <a:r>
              <a:rPr lang="fr-FR" b="0" i="0" dirty="0">
                <a:solidFill>
                  <a:srgbClr val="000000"/>
                </a:solidFill>
                <a:effectLst/>
                <a:latin typeface="Roboto" panose="02000000000000000000" pitchFamily="2" charset="0"/>
              </a:rPr>
              <a:t>Le Bénin et le Togo ont une société énergétique commune </a:t>
            </a:r>
          </a:p>
          <a:p>
            <a:pPr marL="457200" indent="-457200">
              <a:buFont typeface="Arial" panose="020B0604020202020204" pitchFamily="34" charset="0"/>
              <a:buChar char="•"/>
            </a:pPr>
            <a:r>
              <a:rPr lang="fr-FR" b="0" i="0" dirty="0">
                <a:solidFill>
                  <a:srgbClr val="000000"/>
                </a:solidFill>
                <a:effectLst/>
                <a:latin typeface="Roboto" panose="02000000000000000000" pitchFamily="2" charset="0"/>
              </a:rPr>
              <a:t>Initiative conjointe pour un nouveau barrage dans le fleuve Mono </a:t>
            </a:r>
          </a:p>
          <a:p>
            <a:pPr marL="457200" indent="-457200">
              <a:buFont typeface="Arial" panose="020B0604020202020204" pitchFamily="34" charset="0"/>
              <a:buChar char="•"/>
            </a:pPr>
            <a:r>
              <a:rPr lang="fr-FR" b="0" i="0" dirty="0">
                <a:solidFill>
                  <a:srgbClr val="000000"/>
                </a:solidFill>
                <a:effectLst/>
                <a:latin typeface="Roboto" panose="02000000000000000000" pitchFamily="2" charset="0"/>
              </a:rPr>
              <a:t>Barrage situé au Bénin; réservoir situé au Togo </a:t>
            </a:r>
          </a:p>
          <a:p>
            <a:pPr marL="457200" indent="-457200">
              <a:buFont typeface="Arial" panose="020B0604020202020204" pitchFamily="34" charset="0"/>
              <a:buChar char="•"/>
            </a:pPr>
            <a:r>
              <a:rPr lang="fr-FR" b="0" i="0" dirty="0">
                <a:solidFill>
                  <a:srgbClr val="000000"/>
                </a:solidFill>
                <a:effectLst/>
                <a:latin typeface="Roboto" panose="02000000000000000000" pitchFamily="2" charset="0"/>
              </a:rPr>
              <a:t>EIES pour l'octroi de licences environnementales dans les deux pays </a:t>
            </a:r>
          </a:p>
          <a:p>
            <a:endParaRPr lang="nl-NL" dirty="0"/>
          </a:p>
        </p:txBody>
      </p:sp>
      <p:sp>
        <p:nvSpPr>
          <p:cNvPr id="4" name="Tijdelijke aanduiding voor dianummer 3">
            <a:extLst>
              <a:ext uri="{FF2B5EF4-FFF2-40B4-BE49-F238E27FC236}">
                <a16:creationId xmlns:a16="http://schemas.microsoft.com/office/drawing/2014/main" id="{798A9490-55F1-46CF-8AD3-2DF7E79AAE39}"/>
              </a:ext>
            </a:extLst>
          </p:cNvPr>
          <p:cNvSpPr>
            <a:spLocks noGrp="1"/>
          </p:cNvSpPr>
          <p:nvPr>
            <p:ph type="sldNum" sz="quarter" idx="4"/>
          </p:nvPr>
        </p:nvSpPr>
        <p:spPr/>
        <p:txBody>
          <a:bodyPr/>
          <a:lstStyle/>
          <a:p>
            <a:fld id="{1336C48C-F87C-4E4B-81EF-5027B17D1F61}" type="slidenum">
              <a:rPr lang="nl-NL" noProof="1" smtClean="0"/>
              <a:pPr/>
              <a:t>18</a:t>
            </a:fld>
            <a:endParaRPr lang="nl-NL" noProof="1"/>
          </a:p>
        </p:txBody>
      </p:sp>
    </p:spTree>
    <p:extLst>
      <p:ext uri="{BB962C8B-B14F-4D97-AF65-F5344CB8AC3E}">
        <p14:creationId xmlns:p14="http://schemas.microsoft.com/office/powerpoint/2010/main" val="349536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53222-FA10-4B61-9985-9232DAE1FEB1}"/>
              </a:ext>
            </a:extLst>
          </p:cNvPr>
          <p:cNvSpPr>
            <a:spLocks noGrp="1"/>
          </p:cNvSpPr>
          <p:nvPr>
            <p:ph type="title"/>
          </p:nvPr>
        </p:nvSpPr>
        <p:spPr/>
        <p:txBody>
          <a:bodyPr/>
          <a:lstStyle/>
          <a:p>
            <a:r>
              <a:rPr lang="nl-NL" dirty="0" err="1"/>
              <a:t>l’EIES</a:t>
            </a:r>
            <a:endParaRPr lang="nl-NL" dirty="0"/>
          </a:p>
        </p:txBody>
      </p:sp>
      <p:sp>
        <p:nvSpPr>
          <p:cNvPr id="3" name="Tijdelijke aanduiding voor inhoud 2">
            <a:extLst>
              <a:ext uri="{FF2B5EF4-FFF2-40B4-BE49-F238E27FC236}">
                <a16:creationId xmlns:a16="http://schemas.microsoft.com/office/drawing/2014/main" id="{CC781B0F-AA87-49F2-8983-81FFA8E6DD59}"/>
              </a:ext>
            </a:extLst>
          </p:cNvPr>
          <p:cNvSpPr>
            <a:spLocks noGrp="1"/>
          </p:cNvSpPr>
          <p:nvPr>
            <p:ph idx="1"/>
          </p:nvPr>
        </p:nvSpPr>
        <p:spPr/>
        <p:txBody>
          <a:bodyPr/>
          <a:lstStyle/>
          <a:p>
            <a:pPr marL="457200" indent="-457200">
              <a:buFont typeface="Arial" panose="020B0604020202020204" pitchFamily="34" charset="0"/>
              <a:buChar char="•"/>
            </a:pPr>
            <a:r>
              <a:rPr lang="fr-FR" dirty="0">
                <a:solidFill>
                  <a:schemeClr val="tx1"/>
                </a:solidFill>
              </a:rPr>
              <a:t>Impacts à l’aval au Bénin, et en amont au Togo</a:t>
            </a:r>
          </a:p>
          <a:p>
            <a:pPr marL="457200" indent="-457200">
              <a:buFont typeface="Arial" panose="020B0604020202020204" pitchFamily="34" charset="0"/>
              <a:buChar char="•"/>
            </a:pPr>
            <a:r>
              <a:rPr lang="fr-FR" dirty="0">
                <a:solidFill>
                  <a:schemeClr val="tx1"/>
                </a:solidFill>
              </a:rPr>
              <a:t>Vérifier la conformité avec la réglementation environnementale des 2 pays</a:t>
            </a:r>
          </a:p>
          <a:p>
            <a:pPr marL="457200" indent="-457200">
              <a:buFont typeface="Arial" panose="020B0604020202020204" pitchFamily="34" charset="0"/>
              <a:buChar char="•"/>
            </a:pPr>
            <a:r>
              <a:rPr lang="fr-FR" dirty="0">
                <a:solidFill>
                  <a:schemeClr val="tx1"/>
                </a:solidFill>
              </a:rPr>
              <a:t>Les autorités compétentes (ABE en ANGE) on fait les audiences publiques ensemble et issues le même permis environnemental</a:t>
            </a:r>
          </a:p>
          <a:p>
            <a:pPr marL="457200" indent="-457200">
              <a:buFont typeface="Arial" panose="020B0604020202020204" pitchFamily="34" charset="0"/>
              <a:buChar char="•"/>
            </a:pPr>
            <a:endParaRPr lang="nl-NL" dirty="0">
              <a:solidFill>
                <a:schemeClr val="tx1"/>
              </a:solidFill>
            </a:endParaRPr>
          </a:p>
        </p:txBody>
      </p:sp>
      <p:sp>
        <p:nvSpPr>
          <p:cNvPr id="4" name="Tijdelijke aanduiding voor dianummer 3">
            <a:extLst>
              <a:ext uri="{FF2B5EF4-FFF2-40B4-BE49-F238E27FC236}">
                <a16:creationId xmlns:a16="http://schemas.microsoft.com/office/drawing/2014/main" id="{798A9490-55F1-46CF-8AD3-2DF7E79AAE39}"/>
              </a:ext>
            </a:extLst>
          </p:cNvPr>
          <p:cNvSpPr>
            <a:spLocks noGrp="1"/>
          </p:cNvSpPr>
          <p:nvPr>
            <p:ph type="sldNum" sz="quarter" idx="4"/>
          </p:nvPr>
        </p:nvSpPr>
        <p:spPr/>
        <p:txBody>
          <a:bodyPr/>
          <a:lstStyle/>
          <a:p>
            <a:fld id="{1336C48C-F87C-4E4B-81EF-5027B17D1F61}" type="slidenum">
              <a:rPr lang="nl-NL" noProof="1" smtClean="0"/>
              <a:pPr/>
              <a:t>19</a:t>
            </a:fld>
            <a:endParaRPr lang="nl-NL" noProof="1"/>
          </a:p>
        </p:txBody>
      </p:sp>
      <p:pic>
        <p:nvPicPr>
          <p:cNvPr id="5" name="Afbeelding 4">
            <a:extLst>
              <a:ext uri="{FF2B5EF4-FFF2-40B4-BE49-F238E27FC236}">
                <a16:creationId xmlns:a16="http://schemas.microsoft.com/office/drawing/2014/main" id="{02A15EFF-D636-452B-9259-4FC270A74C71}"/>
              </a:ext>
            </a:extLst>
          </p:cNvPr>
          <p:cNvPicPr>
            <a:picLocks noChangeAspect="1"/>
          </p:cNvPicPr>
          <p:nvPr/>
        </p:nvPicPr>
        <p:blipFill>
          <a:blip r:embed="rId2"/>
          <a:stretch>
            <a:fillRect/>
          </a:stretch>
        </p:blipFill>
        <p:spPr>
          <a:xfrm>
            <a:off x="5591944" y="3761140"/>
            <a:ext cx="3744416" cy="2810670"/>
          </a:xfrm>
          <a:prstGeom prst="rect">
            <a:avLst/>
          </a:prstGeom>
        </p:spPr>
      </p:pic>
    </p:spTree>
    <p:extLst>
      <p:ext uri="{BB962C8B-B14F-4D97-AF65-F5344CB8AC3E}">
        <p14:creationId xmlns:p14="http://schemas.microsoft.com/office/powerpoint/2010/main" val="391362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112B3-7EAB-A911-9D98-FBCC41110520}"/>
              </a:ext>
            </a:extLst>
          </p:cNvPr>
          <p:cNvSpPr>
            <a:spLocks noGrp="1"/>
          </p:cNvSpPr>
          <p:nvPr>
            <p:ph type="title"/>
          </p:nvPr>
        </p:nvSpPr>
        <p:spPr/>
        <p:txBody>
          <a:bodyPr/>
          <a:lstStyle/>
          <a:p>
            <a:r>
              <a:rPr lang="nl-NL" dirty="0"/>
              <a:t>Principe</a:t>
            </a:r>
          </a:p>
        </p:txBody>
      </p:sp>
      <p:sp>
        <p:nvSpPr>
          <p:cNvPr id="3" name="Tijdelijke aanduiding voor inhoud 2">
            <a:extLst>
              <a:ext uri="{FF2B5EF4-FFF2-40B4-BE49-F238E27FC236}">
                <a16:creationId xmlns:a16="http://schemas.microsoft.com/office/drawing/2014/main" id="{FB3EB926-1E61-D4F1-9978-F27318E59832}"/>
              </a:ext>
            </a:extLst>
          </p:cNvPr>
          <p:cNvSpPr>
            <a:spLocks noGrp="1"/>
          </p:cNvSpPr>
          <p:nvPr>
            <p:ph idx="1"/>
          </p:nvPr>
        </p:nvSpPr>
        <p:spPr>
          <a:xfrm>
            <a:off x="736211" y="1519698"/>
            <a:ext cx="10440000" cy="4429638"/>
          </a:xfrm>
        </p:spPr>
        <p:txBody>
          <a:bodyPr/>
          <a:lstStyle/>
          <a:p>
            <a:r>
              <a:rPr lang="fr-FR" dirty="0">
                <a:solidFill>
                  <a:schemeClr val="tx1"/>
                </a:solidFill>
              </a:rPr>
              <a:t>Un État n'est pas autorisé à nuire à l'environnement d'un autre État ou à autoriser de telles activités qui auraient un tel effet. Ce principe est maintenant bien ancré :</a:t>
            </a:r>
          </a:p>
          <a:p>
            <a:pPr marL="457200" indent="-457200">
              <a:buFont typeface="Arial" panose="020B0604020202020204" pitchFamily="34" charset="0"/>
              <a:buChar char="•"/>
            </a:pPr>
            <a:r>
              <a:rPr lang="fr-FR" dirty="0">
                <a:solidFill>
                  <a:schemeClr val="tx1"/>
                </a:solidFill>
              </a:rPr>
              <a:t>Principe 2 de la déclaration de Rio</a:t>
            </a:r>
          </a:p>
          <a:p>
            <a:pPr marL="457200" indent="-457200">
              <a:buFont typeface="Arial" panose="020B0604020202020204" pitchFamily="34" charset="0"/>
              <a:buChar char="•"/>
            </a:pPr>
            <a:r>
              <a:rPr lang="fr-FR" dirty="0">
                <a:solidFill>
                  <a:schemeClr val="tx1"/>
                </a:solidFill>
              </a:rPr>
              <a:t>Convention de Bâle</a:t>
            </a:r>
          </a:p>
          <a:p>
            <a:pPr marL="457200" indent="-457200">
              <a:buFont typeface="Arial" panose="020B0604020202020204" pitchFamily="34" charset="0"/>
              <a:buChar char="•"/>
            </a:pPr>
            <a:r>
              <a:rPr lang="fr-FR" dirty="0">
                <a:solidFill>
                  <a:schemeClr val="tx1"/>
                </a:solidFill>
              </a:rPr>
              <a:t>Convention sur la biodiversité</a:t>
            </a:r>
          </a:p>
          <a:p>
            <a:pPr marL="457200" indent="-457200">
              <a:buFont typeface="Arial" panose="020B0604020202020204" pitchFamily="34" charset="0"/>
              <a:buChar char="•"/>
            </a:pPr>
            <a:r>
              <a:rPr lang="fr-FR" dirty="0">
                <a:solidFill>
                  <a:schemeClr val="tx1"/>
                </a:solidFill>
              </a:rPr>
              <a:t>Convention de Rotterdam</a:t>
            </a:r>
          </a:p>
          <a:p>
            <a:pPr marL="457200" indent="-457200">
              <a:buFont typeface="Arial" panose="020B0604020202020204" pitchFamily="34" charset="0"/>
              <a:buChar char="•"/>
            </a:pPr>
            <a:r>
              <a:rPr lang="fr-FR" dirty="0">
                <a:solidFill>
                  <a:schemeClr val="tx1"/>
                </a:solidFill>
              </a:rPr>
              <a:t>Etc…</a:t>
            </a:r>
          </a:p>
          <a:p>
            <a:pPr marL="457200" indent="-457200">
              <a:buFont typeface="Arial" panose="020B0604020202020204" pitchFamily="34" charset="0"/>
              <a:buChar char="•"/>
            </a:pPr>
            <a:endParaRPr lang="fr-FR" dirty="0">
              <a:solidFill>
                <a:schemeClr val="tx1"/>
              </a:solidFill>
            </a:endParaRPr>
          </a:p>
          <a:p>
            <a:r>
              <a:rPr lang="nl-NL" dirty="0">
                <a:solidFill>
                  <a:schemeClr val="tx1"/>
                </a:solidFill>
              </a:rPr>
              <a:t>Les EIES </a:t>
            </a:r>
            <a:r>
              <a:rPr lang="nl-NL" dirty="0" err="1">
                <a:solidFill>
                  <a:schemeClr val="tx1"/>
                </a:solidFill>
              </a:rPr>
              <a:t>transfrontalières</a:t>
            </a:r>
            <a:r>
              <a:rPr lang="nl-NL" dirty="0">
                <a:solidFill>
                  <a:schemeClr val="tx1"/>
                </a:solidFill>
              </a:rPr>
              <a:t> </a:t>
            </a:r>
            <a:r>
              <a:rPr lang="nl-NL" dirty="0" err="1">
                <a:solidFill>
                  <a:schemeClr val="tx1"/>
                </a:solidFill>
              </a:rPr>
              <a:t>sont</a:t>
            </a:r>
            <a:r>
              <a:rPr lang="nl-NL" dirty="0">
                <a:solidFill>
                  <a:schemeClr val="tx1"/>
                </a:solidFill>
              </a:rPr>
              <a:t> des </a:t>
            </a:r>
            <a:r>
              <a:rPr lang="nl-NL" dirty="0" err="1">
                <a:solidFill>
                  <a:schemeClr val="tx1"/>
                </a:solidFill>
              </a:rPr>
              <a:t>outils</a:t>
            </a:r>
            <a:r>
              <a:rPr lang="nl-NL" dirty="0">
                <a:solidFill>
                  <a:schemeClr val="tx1"/>
                </a:solidFill>
              </a:rPr>
              <a:t> pour </a:t>
            </a:r>
            <a:r>
              <a:rPr lang="nl-NL" dirty="0" err="1">
                <a:solidFill>
                  <a:schemeClr val="tx1"/>
                </a:solidFill>
              </a:rPr>
              <a:t>mettre</a:t>
            </a:r>
            <a:r>
              <a:rPr lang="nl-NL" dirty="0">
                <a:solidFill>
                  <a:schemeClr val="tx1"/>
                </a:solidFill>
              </a:rPr>
              <a:t> </a:t>
            </a:r>
            <a:r>
              <a:rPr lang="nl-NL" dirty="0" err="1">
                <a:solidFill>
                  <a:schemeClr val="tx1"/>
                </a:solidFill>
              </a:rPr>
              <a:t>cet</a:t>
            </a:r>
            <a:r>
              <a:rPr lang="nl-NL" dirty="0">
                <a:solidFill>
                  <a:schemeClr val="tx1"/>
                </a:solidFill>
              </a:rPr>
              <a:t> principe en </a:t>
            </a:r>
            <a:r>
              <a:rPr lang="nl-NL" dirty="0" err="1">
                <a:solidFill>
                  <a:schemeClr val="tx1"/>
                </a:solidFill>
              </a:rPr>
              <a:t>pratique</a:t>
            </a:r>
            <a:r>
              <a:rPr lang="nl-NL" dirty="0">
                <a:solidFill>
                  <a:schemeClr val="tx1"/>
                </a:solidFill>
              </a:rPr>
              <a:t>. </a:t>
            </a:r>
            <a:endParaRPr lang="fr-FR" dirty="0">
              <a:solidFill>
                <a:schemeClr val="tx1"/>
              </a:solidFill>
            </a:endParaRPr>
          </a:p>
        </p:txBody>
      </p:sp>
      <p:sp>
        <p:nvSpPr>
          <p:cNvPr id="4" name="Tijdelijke aanduiding voor dianummer 3">
            <a:extLst>
              <a:ext uri="{FF2B5EF4-FFF2-40B4-BE49-F238E27FC236}">
                <a16:creationId xmlns:a16="http://schemas.microsoft.com/office/drawing/2014/main" id="{603B2B20-2991-0665-C9A1-EC23B3ED2E42}"/>
              </a:ext>
            </a:extLst>
          </p:cNvPr>
          <p:cNvSpPr>
            <a:spLocks noGrp="1"/>
          </p:cNvSpPr>
          <p:nvPr>
            <p:ph type="sldNum" sz="quarter" idx="4"/>
          </p:nvPr>
        </p:nvSpPr>
        <p:spPr/>
        <p:txBody>
          <a:bodyPr/>
          <a:lstStyle/>
          <a:p>
            <a:fld id="{1336C48C-F87C-4E4B-81EF-5027B17D1F61}" type="slidenum">
              <a:rPr lang="nl-NL" noProof="1" smtClean="0"/>
              <a:pPr/>
              <a:t>2</a:t>
            </a:fld>
            <a:endParaRPr lang="nl-NL" noProof="1"/>
          </a:p>
        </p:txBody>
      </p:sp>
    </p:spTree>
    <p:extLst>
      <p:ext uri="{BB962C8B-B14F-4D97-AF65-F5344CB8AC3E}">
        <p14:creationId xmlns:p14="http://schemas.microsoft.com/office/powerpoint/2010/main" val="2291220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37990-189E-475F-BC79-28D3E02EA277}"/>
              </a:ext>
            </a:extLst>
          </p:cNvPr>
          <p:cNvSpPr>
            <a:spLocks noGrp="1"/>
          </p:cNvSpPr>
          <p:nvPr>
            <p:ph type="title"/>
          </p:nvPr>
        </p:nvSpPr>
        <p:spPr/>
        <p:txBody>
          <a:bodyPr/>
          <a:lstStyle/>
          <a:p>
            <a:r>
              <a:rPr lang="en-GB" dirty="0" err="1"/>
              <a:t>Gazoduc</a:t>
            </a:r>
            <a:r>
              <a:rPr lang="en-GB" dirty="0"/>
              <a:t> Nord Stream 2</a:t>
            </a:r>
            <a:endParaRPr lang="en-NL" dirty="0"/>
          </a:p>
        </p:txBody>
      </p:sp>
      <p:sp>
        <p:nvSpPr>
          <p:cNvPr id="4" name="Tijdelijke aanduiding voor dianummer 3">
            <a:extLst>
              <a:ext uri="{FF2B5EF4-FFF2-40B4-BE49-F238E27FC236}">
                <a16:creationId xmlns:a16="http://schemas.microsoft.com/office/drawing/2014/main" id="{7DBEE7A2-0E03-4402-8138-87B481EB6EF2}"/>
              </a:ext>
            </a:extLst>
          </p:cNvPr>
          <p:cNvSpPr>
            <a:spLocks noGrp="1"/>
          </p:cNvSpPr>
          <p:nvPr>
            <p:ph type="sldNum" sz="quarter" idx="4"/>
          </p:nvPr>
        </p:nvSpPr>
        <p:spPr/>
        <p:txBody>
          <a:bodyPr/>
          <a:lstStyle/>
          <a:p>
            <a:fld id="{1336C48C-F87C-4E4B-81EF-5027B17D1F61}" type="slidenum">
              <a:rPr lang="nl-NL" noProof="1" smtClean="0"/>
              <a:pPr/>
              <a:t>20</a:t>
            </a:fld>
            <a:endParaRPr lang="nl-NL" noProof="1"/>
          </a:p>
        </p:txBody>
      </p:sp>
      <p:pic>
        <p:nvPicPr>
          <p:cNvPr id="2050" name="Picture 2" descr="VS ziet af van sancties tegen bedrijf achter Nord Stream 2 | NOS">
            <a:extLst>
              <a:ext uri="{FF2B5EF4-FFF2-40B4-BE49-F238E27FC236}">
                <a16:creationId xmlns:a16="http://schemas.microsoft.com/office/drawing/2014/main" id="{4EDDE840-A311-4151-8A06-49AE3C228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210611"/>
            <a:ext cx="8693224" cy="488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6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AA52F-5769-46A6-8E7D-21545B0B19A4}"/>
              </a:ext>
            </a:extLst>
          </p:cNvPr>
          <p:cNvSpPr>
            <a:spLocks noGrp="1"/>
          </p:cNvSpPr>
          <p:nvPr>
            <p:ph type="title"/>
          </p:nvPr>
        </p:nvSpPr>
        <p:spPr>
          <a:xfrm>
            <a:off x="756716" y="562610"/>
            <a:ext cx="11027916" cy="1570245"/>
          </a:xfrm>
        </p:spPr>
        <p:txBody>
          <a:bodyPr/>
          <a:lstStyle/>
          <a:p>
            <a:r>
              <a:rPr lang="en-GB" dirty="0" err="1"/>
              <a:t>Projet</a:t>
            </a:r>
            <a:r>
              <a:rPr lang="en-GB" dirty="0"/>
              <a:t> de 5 pays </a:t>
            </a:r>
            <a:r>
              <a:rPr lang="en-GB" dirty="0" err="1"/>
              <a:t>originatoires</a:t>
            </a:r>
            <a:r>
              <a:rPr lang="en-GB" dirty="0"/>
              <a:t>… </a:t>
            </a:r>
            <a:br>
              <a:rPr lang="en-GB" dirty="0"/>
            </a:br>
            <a:r>
              <a:rPr lang="en-GB" dirty="0"/>
              <a:t>et avec </a:t>
            </a:r>
            <a:r>
              <a:rPr lang="en-GB" dirty="0" err="1"/>
              <a:t>d’impacts</a:t>
            </a:r>
            <a:r>
              <a:rPr lang="en-GB" dirty="0"/>
              <a:t> sur 4 pays </a:t>
            </a:r>
            <a:r>
              <a:rPr lang="en-GB" dirty="0" err="1"/>
              <a:t>touchés</a:t>
            </a:r>
            <a:r>
              <a:rPr lang="en-GB" dirty="0"/>
              <a:t>.</a:t>
            </a:r>
            <a:endParaRPr lang="en-NL" dirty="0"/>
          </a:p>
        </p:txBody>
      </p:sp>
      <p:sp>
        <p:nvSpPr>
          <p:cNvPr id="4" name="Tijdelijke aanduiding voor dianummer 3">
            <a:extLst>
              <a:ext uri="{FF2B5EF4-FFF2-40B4-BE49-F238E27FC236}">
                <a16:creationId xmlns:a16="http://schemas.microsoft.com/office/drawing/2014/main" id="{B226B5DD-5A16-408F-A059-87FBD35E10AB}"/>
              </a:ext>
            </a:extLst>
          </p:cNvPr>
          <p:cNvSpPr>
            <a:spLocks noGrp="1"/>
          </p:cNvSpPr>
          <p:nvPr>
            <p:ph type="sldNum" sz="quarter" idx="4"/>
          </p:nvPr>
        </p:nvSpPr>
        <p:spPr/>
        <p:txBody>
          <a:bodyPr/>
          <a:lstStyle/>
          <a:p>
            <a:fld id="{1336C48C-F87C-4E4B-81EF-5027B17D1F61}" type="slidenum">
              <a:rPr lang="nl-NL" noProof="1" smtClean="0"/>
              <a:pPr/>
              <a:t>21</a:t>
            </a:fld>
            <a:endParaRPr lang="nl-NL" noProof="1"/>
          </a:p>
        </p:txBody>
      </p:sp>
      <p:pic>
        <p:nvPicPr>
          <p:cNvPr id="6" name="Picture 6" descr="Nord Stream: A Roadmap for Secure and Safe Gas for Europe or a Continental  Power Play?">
            <a:extLst>
              <a:ext uri="{FF2B5EF4-FFF2-40B4-BE49-F238E27FC236}">
                <a16:creationId xmlns:a16="http://schemas.microsoft.com/office/drawing/2014/main" id="{01B7E9AF-2D6C-4794-AD72-B1C03833F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2132855"/>
            <a:ext cx="7621921" cy="429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80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0995A-6FEA-41D3-ADBB-B9D18AF4E0FE}"/>
              </a:ext>
            </a:extLst>
          </p:cNvPr>
          <p:cNvSpPr>
            <a:spLocks noGrp="1"/>
          </p:cNvSpPr>
          <p:nvPr>
            <p:ph type="title"/>
          </p:nvPr>
        </p:nvSpPr>
        <p:spPr/>
        <p:txBody>
          <a:bodyPr/>
          <a:lstStyle/>
          <a:p>
            <a:r>
              <a:rPr lang="en-GB" dirty="0"/>
              <a:t>La convention </a:t>
            </a:r>
            <a:r>
              <a:rPr lang="en-GB" dirty="0" err="1"/>
              <a:t>d’Espoo</a:t>
            </a:r>
            <a:endParaRPr lang="en-NL" dirty="0"/>
          </a:p>
        </p:txBody>
      </p:sp>
      <p:sp>
        <p:nvSpPr>
          <p:cNvPr id="3" name="Tijdelijke aanduiding voor inhoud 2">
            <a:extLst>
              <a:ext uri="{FF2B5EF4-FFF2-40B4-BE49-F238E27FC236}">
                <a16:creationId xmlns:a16="http://schemas.microsoft.com/office/drawing/2014/main" id="{AF6C525F-D08C-4538-B7FB-E6EB8CAA5820}"/>
              </a:ext>
            </a:extLst>
          </p:cNvPr>
          <p:cNvSpPr>
            <a:spLocks noGrp="1"/>
          </p:cNvSpPr>
          <p:nvPr>
            <p:ph idx="1"/>
          </p:nvPr>
        </p:nvSpPr>
        <p:spPr/>
        <p:txBody>
          <a:bodyPr/>
          <a:lstStyle/>
          <a:p>
            <a:r>
              <a:rPr lang="en-GB" sz="2400" dirty="0">
                <a:solidFill>
                  <a:schemeClr val="tx1"/>
                </a:solidFill>
              </a:rPr>
              <a:t>Pays </a:t>
            </a:r>
            <a:r>
              <a:rPr lang="en-GB" sz="2400" dirty="0" err="1">
                <a:solidFill>
                  <a:schemeClr val="tx1"/>
                </a:solidFill>
              </a:rPr>
              <a:t>membres</a:t>
            </a:r>
            <a:r>
              <a:rPr lang="en-GB" sz="2400" dirty="0">
                <a:solidFill>
                  <a:schemeClr val="tx1"/>
                </a:solidFill>
              </a:rPr>
              <a:t> : </a:t>
            </a:r>
            <a:r>
              <a:rPr lang="en-GB" sz="2400" dirty="0" err="1">
                <a:solidFill>
                  <a:schemeClr val="tx1"/>
                </a:solidFill>
              </a:rPr>
              <a:t>l’UE</a:t>
            </a:r>
            <a:r>
              <a:rPr lang="en-GB" sz="2400" dirty="0">
                <a:solidFill>
                  <a:schemeClr val="tx1"/>
                </a:solidFill>
              </a:rPr>
              <a:t>, y </a:t>
            </a:r>
            <a:r>
              <a:rPr lang="en-GB" sz="2400" dirty="0" err="1">
                <a:solidFill>
                  <a:schemeClr val="tx1"/>
                </a:solidFill>
              </a:rPr>
              <a:t>compris</a:t>
            </a:r>
            <a:r>
              <a:rPr lang="en-GB" sz="2400" dirty="0">
                <a:solidFill>
                  <a:schemeClr val="tx1"/>
                </a:solidFill>
              </a:rPr>
              <a:t> </a:t>
            </a:r>
            <a:r>
              <a:rPr lang="en-GB" sz="2400" dirty="0" err="1">
                <a:solidFill>
                  <a:schemeClr val="tx1"/>
                </a:solidFill>
              </a:rPr>
              <a:t>l’Allemagne</a:t>
            </a:r>
            <a:r>
              <a:rPr lang="en-GB" sz="2400" dirty="0">
                <a:solidFill>
                  <a:schemeClr val="tx1"/>
                </a:solidFill>
              </a:rPr>
              <a:t>, le </a:t>
            </a:r>
            <a:r>
              <a:rPr lang="en-GB" sz="2400" dirty="0" err="1">
                <a:solidFill>
                  <a:schemeClr val="tx1"/>
                </a:solidFill>
              </a:rPr>
              <a:t>Danemark</a:t>
            </a:r>
            <a:r>
              <a:rPr lang="en-GB" sz="2400" dirty="0">
                <a:solidFill>
                  <a:schemeClr val="tx1"/>
                </a:solidFill>
              </a:rPr>
              <a:t>, la </a:t>
            </a:r>
            <a:r>
              <a:rPr lang="en-GB" sz="2400" dirty="0" err="1">
                <a:solidFill>
                  <a:schemeClr val="tx1"/>
                </a:solidFill>
              </a:rPr>
              <a:t>Finlande</a:t>
            </a:r>
            <a:r>
              <a:rPr lang="en-GB" sz="2400" dirty="0">
                <a:solidFill>
                  <a:schemeClr val="tx1"/>
                </a:solidFill>
              </a:rPr>
              <a:t> et la </a:t>
            </a:r>
            <a:r>
              <a:rPr lang="en-GB" sz="2400" dirty="0" err="1">
                <a:solidFill>
                  <a:schemeClr val="tx1"/>
                </a:solidFill>
              </a:rPr>
              <a:t>Suède</a:t>
            </a:r>
            <a:r>
              <a:rPr lang="en-GB" sz="2400" dirty="0">
                <a:solidFill>
                  <a:schemeClr val="tx1"/>
                </a:solidFill>
              </a:rPr>
              <a:t>. La </a:t>
            </a:r>
            <a:r>
              <a:rPr lang="en-GB" sz="2400" dirty="0" err="1">
                <a:solidFill>
                  <a:schemeClr val="tx1"/>
                </a:solidFill>
              </a:rPr>
              <a:t>Russie</a:t>
            </a:r>
            <a:r>
              <a:rPr lang="en-GB" sz="2400" dirty="0">
                <a:solidFill>
                  <a:schemeClr val="tx1"/>
                </a:solidFill>
              </a:rPr>
              <a:t> </a:t>
            </a:r>
            <a:r>
              <a:rPr lang="en-GB" sz="2400" dirty="0" err="1">
                <a:solidFill>
                  <a:schemeClr val="tx1"/>
                </a:solidFill>
              </a:rPr>
              <a:t>est</a:t>
            </a:r>
            <a:r>
              <a:rPr lang="en-GB" sz="2400" dirty="0">
                <a:solidFill>
                  <a:schemeClr val="tx1"/>
                </a:solidFill>
              </a:rPr>
              <a:t> un pays </a:t>
            </a:r>
            <a:r>
              <a:rPr lang="en-GB" sz="2400" dirty="0" err="1">
                <a:solidFill>
                  <a:schemeClr val="tx1"/>
                </a:solidFill>
              </a:rPr>
              <a:t>signatoire</a:t>
            </a:r>
            <a:r>
              <a:rPr lang="en-GB" sz="2400" dirty="0">
                <a:solidFill>
                  <a:schemeClr val="tx1"/>
                </a:solidFill>
              </a:rPr>
              <a:t>. </a:t>
            </a:r>
          </a:p>
          <a:p>
            <a:endParaRPr lang="en-GB" sz="2400" dirty="0">
              <a:solidFill>
                <a:schemeClr val="tx1"/>
              </a:solidFill>
            </a:endParaRPr>
          </a:p>
          <a:p>
            <a:r>
              <a:rPr lang="en-GB" sz="2400" dirty="0" err="1">
                <a:solidFill>
                  <a:schemeClr val="tx1"/>
                </a:solidFill>
              </a:rPr>
              <a:t>Quelques</a:t>
            </a:r>
            <a:r>
              <a:rPr lang="en-GB" sz="2400" dirty="0">
                <a:solidFill>
                  <a:schemeClr val="tx1"/>
                </a:solidFill>
              </a:rPr>
              <a:t> </a:t>
            </a:r>
            <a:r>
              <a:rPr lang="en-GB" sz="2400" dirty="0" err="1">
                <a:solidFill>
                  <a:schemeClr val="tx1"/>
                </a:solidFill>
              </a:rPr>
              <a:t>principes</a:t>
            </a:r>
            <a:r>
              <a:rPr lang="en-GB" sz="2400" dirty="0">
                <a:solidFill>
                  <a:schemeClr val="tx1"/>
                </a:solidFill>
              </a:rPr>
              <a:t> à </a:t>
            </a:r>
            <a:r>
              <a:rPr lang="en-GB" sz="2400" dirty="0" err="1">
                <a:solidFill>
                  <a:schemeClr val="tx1"/>
                </a:solidFill>
              </a:rPr>
              <a:t>souligner</a:t>
            </a:r>
            <a:r>
              <a:rPr lang="en-GB" sz="2400" dirty="0">
                <a:solidFill>
                  <a:schemeClr val="tx1"/>
                </a:solidFill>
              </a:rPr>
              <a:t>:</a:t>
            </a:r>
          </a:p>
          <a:p>
            <a:pPr marL="457200" indent="-457200">
              <a:buFont typeface="Arial" panose="020B0604020202020204" pitchFamily="34" charset="0"/>
              <a:buChar char="•"/>
            </a:pPr>
            <a:r>
              <a:rPr lang="en-GB" sz="2400" dirty="0">
                <a:solidFill>
                  <a:schemeClr val="tx1"/>
                </a:solidFill>
              </a:rPr>
              <a:t>Notification </a:t>
            </a:r>
            <a:r>
              <a:rPr lang="en-GB" sz="2400" dirty="0" err="1">
                <a:solidFill>
                  <a:schemeClr val="tx1"/>
                </a:solidFill>
              </a:rPr>
              <a:t>si</a:t>
            </a:r>
            <a:r>
              <a:rPr lang="en-GB" sz="2400" dirty="0">
                <a:solidFill>
                  <a:schemeClr val="tx1"/>
                </a:solidFill>
              </a:rPr>
              <a:t> </a:t>
            </a:r>
            <a:r>
              <a:rPr lang="en-GB" sz="2400" dirty="0" err="1">
                <a:solidFill>
                  <a:schemeClr val="tx1"/>
                </a:solidFill>
              </a:rPr>
              <a:t>tôt</a:t>
            </a:r>
            <a:r>
              <a:rPr lang="en-GB" sz="2400" dirty="0">
                <a:solidFill>
                  <a:schemeClr val="tx1"/>
                </a:solidFill>
              </a:rPr>
              <a:t> que possible</a:t>
            </a:r>
          </a:p>
          <a:p>
            <a:pPr marL="457200" indent="-457200">
              <a:buFont typeface="Arial" panose="020B0604020202020204" pitchFamily="34" charset="0"/>
              <a:buChar char="•"/>
            </a:pPr>
            <a:r>
              <a:rPr lang="en-GB" sz="2400" dirty="0">
                <a:solidFill>
                  <a:schemeClr val="tx1"/>
                </a:solidFill>
              </a:rPr>
              <a:t>Possible </a:t>
            </a:r>
            <a:r>
              <a:rPr lang="en-GB" sz="2400" dirty="0" err="1">
                <a:solidFill>
                  <a:schemeClr val="tx1"/>
                </a:solidFill>
              </a:rPr>
              <a:t>d’établir</a:t>
            </a:r>
            <a:r>
              <a:rPr lang="en-GB" sz="2400" dirty="0">
                <a:solidFill>
                  <a:schemeClr val="tx1"/>
                </a:solidFill>
              </a:rPr>
              <a:t> un </a:t>
            </a:r>
            <a:r>
              <a:rPr lang="en-GB" sz="2400" dirty="0" err="1">
                <a:solidFill>
                  <a:schemeClr val="tx1"/>
                </a:solidFill>
              </a:rPr>
              <a:t>organe</a:t>
            </a:r>
            <a:r>
              <a:rPr lang="en-GB" sz="2400" dirty="0">
                <a:solidFill>
                  <a:schemeClr val="tx1"/>
                </a:solidFill>
              </a:rPr>
              <a:t> </a:t>
            </a:r>
            <a:r>
              <a:rPr lang="en-GB" sz="2400" dirty="0" err="1">
                <a:solidFill>
                  <a:schemeClr val="tx1"/>
                </a:solidFill>
              </a:rPr>
              <a:t>conjointe</a:t>
            </a:r>
            <a:r>
              <a:rPr lang="en-GB" sz="2400" dirty="0">
                <a:solidFill>
                  <a:schemeClr val="tx1"/>
                </a:solidFill>
              </a:rPr>
              <a:t> pour la coordination du </a:t>
            </a:r>
            <a:r>
              <a:rPr lang="en-GB" sz="2400" dirty="0" err="1">
                <a:solidFill>
                  <a:schemeClr val="tx1"/>
                </a:solidFill>
              </a:rPr>
              <a:t>processus</a:t>
            </a:r>
            <a:r>
              <a:rPr lang="en-GB" sz="2400" dirty="0">
                <a:solidFill>
                  <a:schemeClr val="tx1"/>
                </a:solidFill>
              </a:rPr>
              <a:t>, sur base de representation </a:t>
            </a:r>
            <a:r>
              <a:rPr lang="en-GB" sz="2400" dirty="0" err="1">
                <a:solidFill>
                  <a:schemeClr val="tx1"/>
                </a:solidFill>
              </a:rPr>
              <a:t>égale</a:t>
            </a:r>
            <a:endParaRPr lang="en-GB" sz="2400" dirty="0">
              <a:solidFill>
                <a:schemeClr val="tx1"/>
              </a:solidFill>
            </a:endParaRPr>
          </a:p>
          <a:p>
            <a:pPr marL="457200" indent="-457200">
              <a:buFont typeface="Arial" panose="020B0604020202020204" pitchFamily="34" charset="0"/>
              <a:buChar char="•"/>
            </a:pPr>
            <a:r>
              <a:rPr lang="en-GB" sz="2400" dirty="0">
                <a:solidFill>
                  <a:schemeClr val="tx1"/>
                </a:solidFill>
              </a:rPr>
              <a:t>Un rapport pour tout le </a:t>
            </a:r>
            <a:r>
              <a:rPr lang="en-GB" sz="2400" dirty="0" err="1">
                <a:solidFill>
                  <a:schemeClr val="tx1"/>
                </a:solidFill>
              </a:rPr>
              <a:t>projet</a:t>
            </a:r>
            <a:r>
              <a:rPr lang="en-GB" sz="2400" dirty="0">
                <a:solidFill>
                  <a:schemeClr val="tx1"/>
                </a:solidFill>
              </a:rPr>
              <a:t> doit </a:t>
            </a:r>
            <a:r>
              <a:rPr lang="en-GB" sz="2400" dirty="0" err="1">
                <a:solidFill>
                  <a:schemeClr val="tx1"/>
                </a:solidFill>
              </a:rPr>
              <a:t>être</a:t>
            </a:r>
            <a:r>
              <a:rPr lang="en-GB" sz="2400" dirty="0">
                <a:solidFill>
                  <a:schemeClr val="tx1"/>
                </a:solidFill>
              </a:rPr>
              <a:t> </a:t>
            </a:r>
            <a:r>
              <a:rPr lang="en-GB" sz="2400" dirty="0" err="1">
                <a:solidFill>
                  <a:schemeClr val="tx1"/>
                </a:solidFill>
              </a:rPr>
              <a:t>établie</a:t>
            </a:r>
            <a:r>
              <a:rPr lang="en-GB" sz="2400" dirty="0">
                <a:solidFill>
                  <a:schemeClr val="tx1"/>
                </a:solidFill>
              </a:rPr>
              <a:t> (le ‘rapport Espoo’)</a:t>
            </a:r>
          </a:p>
          <a:p>
            <a:pPr marL="457200" indent="-457200">
              <a:buFont typeface="Arial" panose="020B0604020202020204" pitchFamily="34" charset="0"/>
              <a:buChar char="•"/>
            </a:pPr>
            <a:r>
              <a:rPr lang="en-GB" sz="2400" dirty="0">
                <a:solidFill>
                  <a:schemeClr val="tx1"/>
                </a:solidFill>
              </a:rPr>
              <a:t>Organiser de la participation </a:t>
            </a:r>
            <a:r>
              <a:rPr lang="en-GB" sz="2400" dirty="0" err="1">
                <a:solidFill>
                  <a:schemeClr val="tx1"/>
                </a:solidFill>
              </a:rPr>
              <a:t>transfrontalière</a:t>
            </a:r>
            <a:r>
              <a:rPr lang="en-GB" sz="2400" dirty="0">
                <a:solidFill>
                  <a:schemeClr val="tx1"/>
                </a:solidFill>
              </a:rPr>
              <a:t> avec les parties </a:t>
            </a:r>
            <a:r>
              <a:rPr lang="en-GB" sz="2400" dirty="0" err="1">
                <a:solidFill>
                  <a:schemeClr val="tx1"/>
                </a:solidFill>
              </a:rPr>
              <a:t>touchées</a:t>
            </a:r>
            <a:endParaRPr lang="en-GB" sz="2400" dirty="0">
              <a:solidFill>
                <a:schemeClr val="tx1"/>
              </a:solidFill>
            </a:endParaRPr>
          </a:p>
          <a:p>
            <a:pPr marL="457200" indent="-457200">
              <a:buFont typeface="Arial" panose="020B0604020202020204" pitchFamily="34" charset="0"/>
              <a:buChar char="•"/>
            </a:pPr>
            <a:r>
              <a:rPr lang="en-GB" sz="2400" dirty="0">
                <a:solidFill>
                  <a:schemeClr val="tx1"/>
                </a:solidFill>
              </a:rPr>
              <a:t>Assurer la </a:t>
            </a:r>
            <a:r>
              <a:rPr lang="en-GB" sz="2400" dirty="0" err="1">
                <a:solidFill>
                  <a:schemeClr val="tx1"/>
                </a:solidFill>
              </a:rPr>
              <a:t>traduction</a:t>
            </a:r>
            <a:r>
              <a:rPr lang="en-GB" sz="2400" dirty="0">
                <a:solidFill>
                  <a:schemeClr val="tx1"/>
                </a:solidFill>
              </a:rPr>
              <a:t> et interpretation à </a:t>
            </a:r>
            <a:r>
              <a:rPr lang="en-GB" sz="2400" dirty="0" err="1">
                <a:solidFill>
                  <a:schemeClr val="tx1"/>
                </a:solidFill>
              </a:rPr>
              <a:t>chaque</a:t>
            </a:r>
            <a:r>
              <a:rPr lang="en-GB" sz="2400" dirty="0">
                <a:solidFill>
                  <a:schemeClr val="tx1"/>
                </a:solidFill>
              </a:rPr>
              <a:t> langue </a:t>
            </a:r>
            <a:r>
              <a:rPr lang="en-GB" sz="2400" dirty="0" err="1">
                <a:solidFill>
                  <a:schemeClr val="tx1"/>
                </a:solidFill>
              </a:rPr>
              <a:t>officiel</a:t>
            </a:r>
            <a:r>
              <a:rPr lang="en-GB" sz="2400" dirty="0">
                <a:solidFill>
                  <a:schemeClr val="tx1"/>
                </a:solidFill>
              </a:rPr>
              <a:t> pour </a:t>
            </a:r>
            <a:r>
              <a:rPr lang="en-GB" sz="2400" dirty="0" err="1">
                <a:solidFill>
                  <a:schemeClr val="tx1"/>
                </a:solidFill>
              </a:rPr>
              <a:t>chaque</a:t>
            </a:r>
            <a:r>
              <a:rPr lang="en-GB" sz="2400" dirty="0">
                <a:solidFill>
                  <a:schemeClr val="tx1"/>
                </a:solidFill>
              </a:rPr>
              <a:t> étape du </a:t>
            </a:r>
            <a:r>
              <a:rPr lang="en-GB" sz="2400" dirty="0" err="1">
                <a:solidFill>
                  <a:schemeClr val="tx1"/>
                </a:solidFill>
              </a:rPr>
              <a:t>processus</a:t>
            </a:r>
            <a:endParaRPr lang="en-GB" sz="2400" dirty="0">
              <a:solidFill>
                <a:schemeClr val="tx1"/>
              </a:solidFill>
            </a:endParaRPr>
          </a:p>
          <a:p>
            <a:pPr marL="457200" indent="-457200">
              <a:buFont typeface="Arial" panose="020B0604020202020204" pitchFamily="34" charset="0"/>
              <a:buChar char="•"/>
            </a:pPr>
            <a:endParaRPr lang="en-GB" sz="2400" dirty="0">
              <a:solidFill>
                <a:schemeClr val="tx1"/>
              </a:solidFill>
            </a:endParaRPr>
          </a:p>
          <a:p>
            <a:pPr marL="457200" indent="-457200">
              <a:buFont typeface="Arial" panose="020B0604020202020204" pitchFamily="34" charset="0"/>
              <a:buChar char="•"/>
            </a:pPr>
            <a:endParaRPr lang="en-NL" sz="2400" dirty="0">
              <a:solidFill>
                <a:schemeClr val="tx1"/>
              </a:solidFill>
            </a:endParaRPr>
          </a:p>
        </p:txBody>
      </p:sp>
      <p:sp>
        <p:nvSpPr>
          <p:cNvPr id="4" name="Tijdelijke aanduiding voor dianummer 3">
            <a:extLst>
              <a:ext uri="{FF2B5EF4-FFF2-40B4-BE49-F238E27FC236}">
                <a16:creationId xmlns:a16="http://schemas.microsoft.com/office/drawing/2014/main" id="{5D599F35-D6E1-4E7E-812C-764453A7D752}"/>
              </a:ext>
            </a:extLst>
          </p:cNvPr>
          <p:cNvSpPr>
            <a:spLocks noGrp="1"/>
          </p:cNvSpPr>
          <p:nvPr>
            <p:ph type="sldNum" sz="quarter" idx="4"/>
          </p:nvPr>
        </p:nvSpPr>
        <p:spPr/>
        <p:txBody>
          <a:bodyPr/>
          <a:lstStyle/>
          <a:p>
            <a:fld id="{1336C48C-F87C-4E4B-81EF-5027B17D1F61}" type="slidenum">
              <a:rPr lang="nl-NL" noProof="1" smtClean="0"/>
              <a:pPr/>
              <a:t>22</a:t>
            </a:fld>
            <a:endParaRPr lang="nl-NL" noProof="1"/>
          </a:p>
        </p:txBody>
      </p:sp>
    </p:spTree>
    <p:extLst>
      <p:ext uri="{BB962C8B-B14F-4D97-AF65-F5344CB8AC3E}">
        <p14:creationId xmlns:p14="http://schemas.microsoft.com/office/powerpoint/2010/main" val="1097483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BE434-0E87-452B-90C5-9F2F6DF4DD6B}"/>
              </a:ext>
            </a:extLst>
          </p:cNvPr>
          <p:cNvSpPr>
            <a:spLocks noGrp="1"/>
          </p:cNvSpPr>
          <p:nvPr>
            <p:ph type="title"/>
          </p:nvPr>
        </p:nvSpPr>
        <p:spPr/>
        <p:txBody>
          <a:bodyPr/>
          <a:lstStyle/>
          <a:p>
            <a:r>
              <a:rPr lang="en-US" dirty="0" err="1"/>
              <a:t>Processus</a:t>
            </a:r>
            <a:endParaRPr lang="en-NL" dirty="0"/>
          </a:p>
        </p:txBody>
      </p:sp>
      <p:sp>
        <p:nvSpPr>
          <p:cNvPr id="4" name="Tijdelijke aanduiding voor dianummer 3">
            <a:extLst>
              <a:ext uri="{FF2B5EF4-FFF2-40B4-BE49-F238E27FC236}">
                <a16:creationId xmlns:a16="http://schemas.microsoft.com/office/drawing/2014/main" id="{464E23C4-91B5-4223-A084-6B4004D1525C}"/>
              </a:ext>
            </a:extLst>
          </p:cNvPr>
          <p:cNvSpPr>
            <a:spLocks noGrp="1"/>
          </p:cNvSpPr>
          <p:nvPr>
            <p:ph type="sldNum" sz="quarter" idx="4"/>
          </p:nvPr>
        </p:nvSpPr>
        <p:spPr/>
        <p:txBody>
          <a:bodyPr/>
          <a:lstStyle/>
          <a:p>
            <a:fld id="{1336C48C-F87C-4E4B-81EF-5027B17D1F61}" type="slidenum">
              <a:rPr lang="nl-NL" noProof="1" smtClean="0"/>
              <a:pPr/>
              <a:t>23</a:t>
            </a:fld>
            <a:endParaRPr lang="nl-NL" noProof="1"/>
          </a:p>
        </p:txBody>
      </p:sp>
      <p:sp>
        <p:nvSpPr>
          <p:cNvPr id="5" name="Rechthoek 4">
            <a:extLst>
              <a:ext uri="{FF2B5EF4-FFF2-40B4-BE49-F238E27FC236}">
                <a16:creationId xmlns:a16="http://schemas.microsoft.com/office/drawing/2014/main" id="{F2AB6803-B2EE-4276-9A7D-A79C02EF323D}"/>
              </a:ext>
            </a:extLst>
          </p:cNvPr>
          <p:cNvSpPr/>
          <p:nvPr/>
        </p:nvSpPr>
        <p:spPr>
          <a:xfrm>
            <a:off x="751170" y="1443664"/>
            <a:ext cx="3400614"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Notification</a:t>
            </a:r>
            <a:endParaRPr lang="en-NL" dirty="0"/>
          </a:p>
        </p:txBody>
      </p:sp>
      <p:sp>
        <p:nvSpPr>
          <p:cNvPr id="6" name="Rechthoek 5">
            <a:extLst>
              <a:ext uri="{FF2B5EF4-FFF2-40B4-BE49-F238E27FC236}">
                <a16:creationId xmlns:a16="http://schemas.microsoft.com/office/drawing/2014/main" id="{3F449D27-8FEF-42BD-A003-A77ADC0348CA}"/>
              </a:ext>
            </a:extLst>
          </p:cNvPr>
          <p:cNvSpPr/>
          <p:nvPr/>
        </p:nvSpPr>
        <p:spPr>
          <a:xfrm>
            <a:off x="751170" y="2193978"/>
            <a:ext cx="3400614"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Cadrage</a:t>
            </a:r>
            <a:endParaRPr lang="en-NL" dirty="0"/>
          </a:p>
        </p:txBody>
      </p:sp>
      <p:sp>
        <p:nvSpPr>
          <p:cNvPr id="7" name="Rechthoek 6">
            <a:extLst>
              <a:ext uri="{FF2B5EF4-FFF2-40B4-BE49-F238E27FC236}">
                <a16:creationId xmlns:a16="http://schemas.microsoft.com/office/drawing/2014/main" id="{EF4E247A-9CB0-4ABD-ACB9-0E42D7C1F480}"/>
              </a:ext>
            </a:extLst>
          </p:cNvPr>
          <p:cNvSpPr/>
          <p:nvPr/>
        </p:nvSpPr>
        <p:spPr>
          <a:xfrm>
            <a:off x="751170" y="2944292"/>
            <a:ext cx="3400614"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Preparation du rapport</a:t>
            </a:r>
            <a:endParaRPr lang="en-NL" dirty="0"/>
          </a:p>
        </p:txBody>
      </p:sp>
      <p:sp>
        <p:nvSpPr>
          <p:cNvPr id="8" name="Rechthoek 7">
            <a:extLst>
              <a:ext uri="{FF2B5EF4-FFF2-40B4-BE49-F238E27FC236}">
                <a16:creationId xmlns:a16="http://schemas.microsoft.com/office/drawing/2014/main" id="{EFB63254-E44E-4CCE-AE21-C6AA47AD9E2B}"/>
              </a:ext>
            </a:extLst>
          </p:cNvPr>
          <p:cNvSpPr/>
          <p:nvPr/>
        </p:nvSpPr>
        <p:spPr>
          <a:xfrm>
            <a:off x="751170" y="3694606"/>
            <a:ext cx="3400614"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Participation</a:t>
            </a:r>
            <a:endParaRPr lang="en-NL" dirty="0"/>
          </a:p>
        </p:txBody>
      </p:sp>
      <p:sp>
        <p:nvSpPr>
          <p:cNvPr id="9" name="Rechthoek 8">
            <a:extLst>
              <a:ext uri="{FF2B5EF4-FFF2-40B4-BE49-F238E27FC236}">
                <a16:creationId xmlns:a16="http://schemas.microsoft.com/office/drawing/2014/main" id="{3819FBA2-4194-42EE-BA96-9E0A340EF0AB}"/>
              </a:ext>
            </a:extLst>
          </p:cNvPr>
          <p:cNvSpPr/>
          <p:nvPr/>
        </p:nvSpPr>
        <p:spPr>
          <a:xfrm>
            <a:off x="751170" y="4444920"/>
            <a:ext cx="3400614"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Consultation des parties</a:t>
            </a:r>
            <a:endParaRPr lang="en-NL" dirty="0"/>
          </a:p>
        </p:txBody>
      </p:sp>
      <p:sp>
        <p:nvSpPr>
          <p:cNvPr id="10" name="Rechthoek 9">
            <a:extLst>
              <a:ext uri="{FF2B5EF4-FFF2-40B4-BE49-F238E27FC236}">
                <a16:creationId xmlns:a16="http://schemas.microsoft.com/office/drawing/2014/main" id="{04B5A539-1F69-4C8B-9545-604638E2E0AA}"/>
              </a:ext>
            </a:extLst>
          </p:cNvPr>
          <p:cNvSpPr/>
          <p:nvPr/>
        </p:nvSpPr>
        <p:spPr>
          <a:xfrm>
            <a:off x="751170" y="5195234"/>
            <a:ext cx="3400614"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Prise</a:t>
            </a:r>
            <a:r>
              <a:rPr lang="en-US" dirty="0"/>
              <a:t> de </a:t>
            </a:r>
            <a:r>
              <a:rPr lang="en-US" dirty="0" err="1"/>
              <a:t>décision</a:t>
            </a:r>
            <a:endParaRPr lang="en-NL" dirty="0"/>
          </a:p>
        </p:txBody>
      </p:sp>
      <p:sp>
        <p:nvSpPr>
          <p:cNvPr id="11" name="Rechthoek 10">
            <a:extLst>
              <a:ext uri="{FF2B5EF4-FFF2-40B4-BE49-F238E27FC236}">
                <a16:creationId xmlns:a16="http://schemas.microsoft.com/office/drawing/2014/main" id="{5C56744A-8F13-4706-B9C3-A412277B2915}"/>
              </a:ext>
            </a:extLst>
          </p:cNvPr>
          <p:cNvSpPr/>
          <p:nvPr/>
        </p:nvSpPr>
        <p:spPr>
          <a:xfrm>
            <a:off x="751170" y="5945551"/>
            <a:ext cx="3400614"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Publication de la </a:t>
            </a:r>
            <a:r>
              <a:rPr lang="en-US" dirty="0" err="1"/>
              <a:t>décision</a:t>
            </a:r>
            <a:endParaRPr lang="en-NL" dirty="0"/>
          </a:p>
        </p:txBody>
      </p:sp>
      <p:sp>
        <p:nvSpPr>
          <p:cNvPr id="12" name="Rechthoek 11">
            <a:extLst>
              <a:ext uri="{FF2B5EF4-FFF2-40B4-BE49-F238E27FC236}">
                <a16:creationId xmlns:a16="http://schemas.microsoft.com/office/drawing/2014/main" id="{3052A300-2D9F-4AFC-A141-60BB489DB222}"/>
              </a:ext>
            </a:extLst>
          </p:cNvPr>
          <p:cNvSpPr/>
          <p:nvPr/>
        </p:nvSpPr>
        <p:spPr>
          <a:xfrm>
            <a:off x="4727848" y="1443664"/>
            <a:ext cx="6440209"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Les 5 pays </a:t>
            </a:r>
            <a:r>
              <a:rPr lang="en-US" dirty="0" err="1"/>
              <a:t>d’origine</a:t>
            </a:r>
            <a:r>
              <a:rPr lang="en-US" dirty="0"/>
              <a:t> </a:t>
            </a:r>
            <a:r>
              <a:rPr lang="en-US" dirty="0" err="1"/>
              <a:t>ont</a:t>
            </a:r>
            <a:r>
              <a:rPr lang="en-US" dirty="0"/>
              <a:t> notifies les 4 pays </a:t>
            </a:r>
            <a:r>
              <a:rPr lang="en-US" dirty="0" err="1"/>
              <a:t>touchés</a:t>
            </a:r>
            <a:endParaRPr lang="en-NL" dirty="0"/>
          </a:p>
        </p:txBody>
      </p:sp>
      <p:sp>
        <p:nvSpPr>
          <p:cNvPr id="13" name="Rechthoek 12">
            <a:extLst>
              <a:ext uri="{FF2B5EF4-FFF2-40B4-BE49-F238E27FC236}">
                <a16:creationId xmlns:a16="http://schemas.microsoft.com/office/drawing/2014/main" id="{FA7FA4F4-32C1-4B4F-AA2A-2ED9BD301856}"/>
              </a:ext>
            </a:extLst>
          </p:cNvPr>
          <p:cNvSpPr/>
          <p:nvPr/>
        </p:nvSpPr>
        <p:spPr>
          <a:xfrm>
            <a:off x="4727848" y="2193978"/>
            <a:ext cx="6440209"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Etablir</a:t>
            </a:r>
            <a:r>
              <a:rPr lang="en-US" dirty="0"/>
              <a:t> un </a:t>
            </a:r>
            <a:r>
              <a:rPr lang="en-US" dirty="0" err="1"/>
              <a:t>organe</a:t>
            </a:r>
            <a:r>
              <a:rPr lang="en-US" dirty="0"/>
              <a:t> de </a:t>
            </a:r>
            <a:r>
              <a:rPr lang="en-US" dirty="0" err="1"/>
              <a:t>consertation</a:t>
            </a:r>
            <a:r>
              <a:rPr lang="en-US" dirty="0"/>
              <a:t> entre les Parties </a:t>
            </a:r>
            <a:r>
              <a:rPr lang="en-US" dirty="0" err="1"/>
              <a:t>concernées</a:t>
            </a:r>
            <a:endParaRPr lang="en-NL" dirty="0"/>
          </a:p>
        </p:txBody>
      </p:sp>
      <p:sp>
        <p:nvSpPr>
          <p:cNvPr id="14" name="Rechthoek 13">
            <a:extLst>
              <a:ext uri="{FF2B5EF4-FFF2-40B4-BE49-F238E27FC236}">
                <a16:creationId xmlns:a16="http://schemas.microsoft.com/office/drawing/2014/main" id="{CFBDB0B3-B13A-4550-8E34-233B68A59AA1}"/>
              </a:ext>
            </a:extLst>
          </p:cNvPr>
          <p:cNvSpPr/>
          <p:nvPr/>
        </p:nvSpPr>
        <p:spPr>
          <a:xfrm>
            <a:off x="4727848" y="2944291"/>
            <a:ext cx="6440209" cy="196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6 rapports: 5 </a:t>
            </a:r>
            <a:r>
              <a:rPr lang="en-US" dirty="0" err="1"/>
              <a:t>nationaux</a:t>
            </a:r>
            <a:r>
              <a:rPr lang="en-US" dirty="0"/>
              <a:t> + 1 ‘rapport Espoo’ pour </a:t>
            </a:r>
            <a:r>
              <a:rPr lang="en-US" dirty="0" err="1"/>
              <a:t>l’ensemble</a:t>
            </a:r>
            <a:endParaRPr lang="en-US" dirty="0"/>
          </a:p>
          <a:p>
            <a:pPr marL="285750" indent="-285750">
              <a:buFont typeface="Arial" panose="020B0604020202020204" pitchFamily="34" charset="0"/>
              <a:buChar char="•"/>
            </a:pPr>
            <a:r>
              <a:rPr lang="en-US" dirty="0"/>
              <a:t>Rapports </a:t>
            </a:r>
            <a:r>
              <a:rPr lang="en-US" dirty="0" err="1"/>
              <a:t>ont</a:t>
            </a:r>
            <a:r>
              <a:rPr lang="en-US" dirty="0"/>
              <a:t> </a:t>
            </a:r>
            <a:r>
              <a:rPr lang="en-US" dirty="0" err="1"/>
              <a:t>été</a:t>
            </a:r>
            <a:r>
              <a:rPr lang="en-US" dirty="0"/>
              <a:t> </a:t>
            </a:r>
            <a:r>
              <a:rPr lang="en-US" dirty="0" err="1"/>
              <a:t>élaborés</a:t>
            </a:r>
            <a:r>
              <a:rPr lang="en-US" dirty="0"/>
              <a:t> dans les 5 </a:t>
            </a:r>
            <a:r>
              <a:rPr lang="en-US" dirty="0" err="1"/>
              <a:t>langues</a:t>
            </a:r>
            <a:r>
              <a:rPr lang="en-US" dirty="0"/>
              <a:t> des pays origins + les 4 </a:t>
            </a:r>
            <a:r>
              <a:rPr lang="en-US" dirty="0" err="1"/>
              <a:t>langues</a:t>
            </a:r>
            <a:r>
              <a:rPr lang="en-US" dirty="0"/>
              <a:t> des pays </a:t>
            </a:r>
            <a:r>
              <a:rPr lang="en-US" dirty="0" err="1"/>
              <a:t>touchés</a:t>
            </a:r>
            <a:r>
              <a:rPr lang="en-US" dirty="0"/>
              <a:t> + </a:t>
            </a:r>
            <a:r>
              <a:rPr lang="en-US" dirty="0" err="1"/>
              <a:t>l’anglais</a:t>
            </a:r>
            <a:r>
              <a:rPr lang="en-US" dirty="0"/>
              <a:t>.</a:t>
            </a:r>
          </a:p>
          <a:p>
            <a:pPr marL="285750" indent="-285750">
              <a:buFont typeface="Arial" panose="020B0604020202020204" pitchFamily="34" charset="0"/>
              <a:buChar char="•"/>
            </a:pPr>
            <a:r>
              <a:rPr lang="en-US" dirty="0"/>
              <a:t>Consultations </a:t>
            </a:r>
            <a:r>
              <a:rPr lang="en-US" dirty="0" err="1"/>
              <a:t>nationales</a:t>
            </a:r>
            <a:r>
              <a:rPr lang="en-US" dirty="0"/>
              <a:t> sur les deux rapports  : le rapport national et le ‘rapport Espoo’</a:t>
            </a:r>
          </a:p>
        </p:txBody>
      </p:sp>
      <p:sp>
        <p:nvSpPr>
          <p:cNvPr id="17" name="Rechthoek 16">
            <a:extLst>
              <a:ext uri="{FF2B5EF4-FFF2-40B4-BE49-F238E27FC236}">
                <a16:creationId xmlns:a16="http://schemas.microsoft.com/office/drawing/2014/main" id="{81A5EC01-63EA-4A9D-BD72-050705DADD3D}"/>
              </a:ext>
            </a:extLst>
          </p:cNvPr>
          <p:cNvSpPr/>
          <p:nvPr/>
        </p:nvSpPr>
        <p:spPr>
          <a:xfrm>
            <a:off x="4727848" y="5195234"/>
            <a:ext cx="6440209"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Décision</a:t>
            </a:r>
            <a:r>
              <a:rPr lang="en-US" dirty="0"/>
              <a:t> sur le rapport national, </a:t>
            </a:r>
            <a:r>
              <a:rPr lang="en-US" dirty="0" err="1"/>
              <a:t>mais</a:t>
            </a:r>
            <a:r>
              <a:rPr lang="en-US" dirty="0"/>
              <a:t> avec </a:t>
            </a:r>
            <a:r>
              <a:rPr lang="en-US" dirty="0" err="1"/>
              <a:t>prise</a:t>
            </a:r>
            <a:r>
              <a:rPr lang="en-US" dirty="0"/>
              <a:t> en </a:t>
            </a:r>
            <a:r>
              <a:rPr lang="en-US" dirty="0" err="1"/>
              <a:t>compte</a:t>
            </a:r>
            <a:r>
              <a:rPr lang="en-US" dirty="0"/>
              <a:t> du rapport Espoo </a:t>
            </a:r>
            <a:endParaRPr lang="en-NL" dirty="0"/>
          </a:p>
        </p:txBody>
      </p:sp>
      <p:sp>
        <p:nvSpPr>
          <p:cNvPr id="18" name="Rechthoek 17">
            <a:extLst>
              <a:ext uri="{FF2B5EF4-FFF2-40B4-BE49-F238E27FC236}">
                <a16:creationId xmlns:a16="http://schemas.microsoft.com/office/drawing/2014/main" id="{96E43433-AC69-4A06-87D7-4F618B624B19}"/>
              </a:ext>
            </a:extLst>
          </p:cNvPr>
          <p:cNvSpPr/>
          <p:nvPr/>
        </p:nvSpPr>
        <p:spPr>
          <a:xfrm>
            <a:off x="4727848" y="5945551"/>
            <a:ext cx="6440209"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Chaque</a:t>
            </a:r>
            <a:r>
              <a:rPr lang="en-US" dirty="0"/>
              <a:t> rapport + </a:t>
            </a:r>
            <a:r>
              <a:rPr lang="en-US" dirty="0" err="1"/>
              <a:t>décision</a:t>
            </a:r>
            <a:r>
              <a:rPr lang="en-US" dirty="0"/>
              <a:t> </a:t>
            </a:r>
            <a:r>
              <a:rPr lang="en-US" dirty="0" err="1"/>
              <a:t>publié</a:t>
            </a:r>
            <a:r>
              <a:rPr lang="en-US" dirty="0"/>
              <a:t> sur </a:t>
            </a:r>
            <a:r>
              <a:rPr lang="en-US" dirty="0">
                <a:hlinkClick r:id="rId2"/>
              </a:rPr>
              <a:t>www.nord-stream2.com</a:t>
            </a:r>
            <a:r>
              <a:rPr lang="en-US" dirty="0"/>
              <a:t> </a:t>
            </a:r>
            <a:endParaRPr lang="en-NL" dirty="0"/>
          </a:p>
        </p:txBody>
      </p:sp>
    </p:spTree>
    <p:extLst>
      <p:ext uri="{BB962C8B-B14F-4D97-AF65-F5344CB8AC3E}">
        <p14:creationId xmlns:p14="http://schemas.microsoft.com/office/powerpoint/2010/main" val="948694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52E75-5D0E-4248-B107-3AD5B4D6B7FF}"/>
              </a:ext>
            </a:extLst>
          </p:cNvPr>
          <p:cNvSpPr>
            <a:spLocks noGrp="1"/>
          </p:cNvSpPr>
          <p:nvPr>
            <p:ph type="title"/>
          </p:nvPr>
        </p:nvSpPr>
        <p:spPr/>
        <p:txBody>
          <a:bodyPr/>
          <a:lstStyle/>
          <a:p>
            <a:r>
              <a:rPr lang="en-GB" dirty="0"/>
              <a:t>Structure des EIES et consultations</a:t>
            </a:r>
            <a:endParaRPr lang="en-NL" dirty="0"/>
          </a:p>
        </p:txBody>
      </p:sp>
      <p:sp>
        <p:nvSpPr>
          <p:cNvPr id="4" name="Tijdelijke aanduiding voor dianummer 3">
            <a:extLst>
              <a:ext uri="{FF2B5EF4-FFF2-40B4-BE49-F238E27FC236}">
                <a16:creationId xmlns:a16="http://schemas.microsoft.com/office/drawing/2014/main" id="{62AB07DD-7A4D-4FF6-B53E-9F2D6F53BEAC}"/>
              </a:ext>
            </a:extLst>
          </p:cNvPr>
          <p:cNvSpPr>
            <a:spLocks noGrp="1"/>
          </p:cNvSpPr>
          <p:nvPr>
            <p:ph type="sldNum" sz="quarter" idx="4"/>
          </p:nvPr>
        </p:nvSpPr>
        <p:spPr/>
        <p:txBody>
          <a:bodyPr/>
          <a:lstStyle/>
          <a:p>
            <a:fld id="{1336C48C-F87C-4E4B-81EF-5027B17D1F61}" type="slidenum">
              <a:rPr lang="nl-NL" noProof="1" smtClean="0"/>
              <a:pPr/>
              <a:t>24</a:t>
            </a:fld>
            <a:endParaRPr lang="nl-NL" noProof="1"/>
          </a:p>
        </p:txBody>
      </p:sp>
      <p:sp>
        <p:nvSpPr>
          <p:cNvPr id="5" name="Rechthoek 4">
            <a:extLst>
              <a:ext uri="{FF2B5EF4-FFF2-40B4-BE49-F238E27FC236}">
                <a16:creationId xmlns:a16="http://schemas.microsoft.com/office/drawing/2014/main" id="{59131891-DB08-4972-B094-CBDBF275EB6C}"/>
              </a:ext>
            </a:extLst>
          </p:cNvPr>
          <p:cNvSpPr/>
          <p:nvPr/>
        </p:nvSpPr>
        <p:spPr>
          <a:xfrm>
            <a:off x="629726" y="2823039"/>
            <a:ext cx="2026915"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EIES pour la </a:t>
            </a:r>
            <a:r>
              <a:rPr lang="en-GB" dirty="0" err="1"/>
              <a:t>partie</a:t>
            </a:r>
            <a:r>
              <a:rPr lang="en-GB" dirty="0"/>
              <a:t> </a:t>
            </a:r>
            <a:r>
              <a:rPr lang="en-GB" dirty="0" err="1"/>
              <a:t>allemagne</a:t>
            </a:r>
            <a:endParaRPr lang="en-NL" dirty="0"/>
          </a:p>
        </p:txBody>
      </p:sp>
      <p:sp>
        <p:nvSpPr>
          <p:cNvPr id="6" name="Rechthoek 5">
            <a:extLst>
              <a:ext uri="{FF2B5EF4-FFF2-40B4-BE49-F238E27FC236}">
                <a16:creationId xmlns:a16="http://schemas.microsoft.com/office/drawing/2014/main" id="{2ECC011E-01DC-475A-922C-D5405B1651A2}"/>
              </a:ext>
            </a:extLst>
          </p:cNvPr>
          <p:cNvSpPr/>
          <p:nvPr/>
        </p:nvSpPr>
        <p:spPr>
          <a:xfrm>
            <a:off x="629726" y="1961963"/>
            <a:ext cx="2026915"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EIES pour la </a:t>
            </a:r>
            <a:r>
              <a:rPr lang="en-GB" dirty="0" err="1"/>
              <a:t>partie</a:t>
            </a:r>
            <a:r>
              <a:rPr lang="en-GB" dirty="0"/>
              <a:t> </a:t>
            </a:r>
            <a:r>
              <a:rPr lang="en-GB" dirty="0" err="1"/>
              <a:t>russie</a:t>
            </a:r>
            <a:endParaRPr lang="en-NL" dirty="0"/>
          </a:p>
        </p:txBody>
      </p:sp>
      <p:sp>
        <p:nvSpPr>
          <p:cNvPr id="7" name="Rechthoek 6">
            <a:extLst>
              <a:ext uri="{FF2B5EF4-FFF2-40B4-BE49-F238E27FC236}">
                <a16:creationId xmlns:a16="http://schemas.microsoft.com/office/drawing/2014/main" id="{E133569E-41DC-4A42-A268-6B814ACD357A}"/>
              </a:ext>
            </a:extLst>
          </p:cNvPr>
          <p:cNvSpPr/>
          <p:nvPr/>
        </p:nvSpPr>
        <p:spPr>
          <a:xfrm>
            <a:off x="629726" y="3684115"/>
            <a:ext cx="2026915"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EIES pour la </a:t>
            </a:r>
            <a:r>
              <a:rPr lang="en-GB" dirty="0" err="1"/>
              <a:t>partie</a:t>
            </a:r>
            <a:r>
              <a:rPr lang="en-GB" dirty="0"/>
              <a:t> </a:t>
            </a:r>
            <a:r>
              <a:rPr lang="en-GB" dirty="0" err="1"/>
              <a:t>suèdois</a:t>
            </a:r>
            <a:endParaRPr lang="en-NL" dirty="0"/>
          </a:p>
        </p:txBody>
      </p:sp>
      <p:sp>
        <p:nvSpPr>
          <p:cNvPr id="8" name="Rechthoek 7">
            <a:extLst>
              <a:ext uri="{FF2B5EF4-FFF2-40B4-BE49-F238E27FC236}">
                <a16:creationId xmlns:a16="http://schemas.microsoft.com/office/drawing/2014/main" id="{6CCA7A03-31AB-4497-BD82-7836DCDBA034}"/>
              </a:ext>
            </a:extLst>
          </p:cNvPr>
          <p:cNvSpPr/>
          <p:nvPr/>
        </p:nvSpPr>
        <p:spPr>
          <a:xfrm>
            <a:off x="629726" y="4545191"/>
            <a:ext cx="2026915"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EIES pour la </a:t>
            </a:r>
            <a:r>
              <a:rPr lang="en-GB" dirty="0" err="1"/>
              <a:t>partie</a:t>
            </a:r>
            <a:r>
              <a:rPr lang="en-GB" dirty="0"/>
              <a:t> </a:t>
            </a:r>
            <a:r>
              <a:rPr lang="en-GB" dirty="0" err="1"/>
              <a:t>danoise</a:t>
            </a:r>
            <a:endParaRPr lang="en-NL" dirty="0"/>
          </a:p>
        </p:txBody>
      </p:sp>
      <p:sp>
        <p:nvSpPr>
          <p:cNvPr id="9" name="Rechthoek 8">
            <a:extLst>
              <a:ext uri="{FF2B5EF4-FFF2-40B4-BE49-F238E27FC236}">
                <a16:creationId xmlns:a16="http://schemas.microsoft.com/office/drawing/2014/main" id="{D6016459-BBFB-4D5B-A660-BC5000F13766}"/>
              </a:ext>
            </a:extLst>
          </p:cNvPr>
          <p:cNvSpPr/>
          <p:nvPr/>
        </p:nvSpPr>
        <p:spPr>
          <a:xfrm>
            <a:off x="629726" y="5406266"/>
            <a:ext cx="2026915"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EIES pour la </a:t>
            </a:r>
            <a:r>
              <a:rPr lang="en-GB" dirty="0" err="1"/>
              <a:t>partie</a:t>
            </a:r>
            <a:r>
              <a:rPr lang="en-GB" dirty="0"/>
              <a:t> </a:t>
            </a:r>
            <a:r>
              <a:rPr lang="en-GB" dirty="0" err="1"/>
              <a:t>finlandaise</a:t>
            </a:r>
            <a:endParaRPr lang="en-NL" dirty="0"/>
          </a:p>
        </p:txBody>
      </p:sp>
      <p:sp>
        <p:nvSpPr>
          <p:cNvPr id="10" name="Rechthoek 9">
            <a:extLst>
              <a:ext uri="{FF2B5EF4-FFF2-40B4-BE49-F238E27FC236}">
                <a16:creationId xmlns:a16="http://schemas.microsoft.com/office/drawing/2014/main" id="{F2F38177-E6D9-47FC-B1EB-1853F8E3ED66}"/>
              </a:ext>
            </a:extLst>
          </p:cNvPr>
          <p:cNvSpPr/>
          <p:nvPr/>
        </p:nvSpPr>
        <p:spPr>
          <a:xfrm>
            <a:off x="3232705" y="2823039"/>
            <a:ext cx="151216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Le rapport Espoo</a:t>
            </a:r>
            <a:endParaRPr lang="en-NL" dirty="0"/>
          </a:p>
        </p:txBody>
      </p:sp>
      <p:sp>
        <p:nvSpPr>
          <p:cNvPr id="11" name="Rechthoek 10">
            <a:extLst>
              <a:ext uri="{FF2B5EF4-FFF2-40B4-BE49-F238E27FC236}">
                <a16:creationId xmlns:a16="http://schemas.microsoft.com/office/drawing/2014/main" id="{FA23971E-EEE3-4A97-896F-71AFFFE74EE2}"/>
              </a:ext>
            </a:extLst>
          </p:cNvPr>
          <p:cNvSpPr/>
          <p:nvPr/>
        </p:nvSpPr>
        <p:spPr>
          <a:xfrm>
            <a:off x="3232705" y="1961963"/>
            <a:ext cx="151216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Le rapport Espoo</a:t>
            </a:r>
            <a:endParaRPr lang="en-NL" dirty="0"/>
          </a:p>
        </p:txBody>
      </p:sp>
      <p:sp>
        <p:nvSpPr>
          <p:cNvPr id="12" name="Rechthoek 11">
            <a:extLst>
              <a:ext uri="{FF2B5EF4-FFF2-40B4-BE49-F238E27FC236}">
                <a16:creationId xmlns:a16="http://schemas.microsoft.com/office/drawing/2014/main" id="{0B5E9425-F750-4307-90C5-4E375C48EA3D}"/>
              </a:ext>
            </a:extLst>
          </p:cNvPr>
          <p:cNvSpPr/>
          <p:nvPr/>
        </p:nvSpPr>
        <p:spPr>
          <a:xfrm>
            <a:off x="3232705" y="3684115"/>
            <a:ext cx="151216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Le rapport Espoo</a:t>
            </a:r>
            <a:endParaRPr lang="en-NL" dirty="0"/>
          </a:p>
        </p:txBody>
      </p:sp>
      <p:sp>
        <p:nvSpPr>
          <p:cNvPr id="13" name="Rechthoek 12">
            <a:extLst>
              <a:ext uri="{FF2B5EF4-FFF2-40B4-BE49-F238E27FC236}">
                <a16:creationId xmlns:a16="http://schemas.microsoft.com/office/drawing/2014/main" id="{B0CE49A2-E79B-4EFA-8D9A-2FFCEFC7ECED}"/>
              </a:ext>
            </a:extLst>
          </p:cNvPr>
          <p:cNvSpPr/>
          <p:nvPr/>
        </p:nvSpPr>
        <p:spPr>
          <a:xfrm>
            <a:off x="3232705" y="4545191"/>
            <a:ext cx="151216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Le rapport Espoo</a:t>
            </a:r>
            <a:endParaRPr lang="en-NL" dirty="0"/>
          </a:p>
        </p:txBody>
      </p:sp>
      <p:sp>
        <p:nvSpPr>
          <p:cNvPr id="14" name="Rechthoek 13">
            <a:extLst>
              <a:ext uri="{FF2B5EF4-FFF2-40B4-BE49-F238E27FC236}">
                <a16:creationId xmlns:a16="http://schemas.microsoft.com/office/drawing/2014/main" id="{6FF1170D-8256-43D7-9CEE-F8475D16D738}"/>
              </a:ext>
            </a:extLst>
          </p:cNvPr>
          <p:cNvSpPr/>
          <p:nvPr/>
        </p:nvSpPr>
        <p:spPr>
          <a:xfrm>
            <a:off x="3232705" y="5406266"/>
            <a:ext cx="151216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Le rapport Espoo</a:t>
            </a:r>
            <a:endParaRPr lang="en-NL" dirty="0"/>
          </a:p>
        </p:txBody>
      </p:sp>
      <p:sp>
        <p:nvSpPr>
          <p:cNvPr id="15" name="Tekstvak 14">
            <a:extLst>
              <a:ext uri="{FF2B5EF4-FFF2-40B4-BE49-F238E27FC236}">
                <a16:creationId xmlns:a16="http://schemas.microsoft.com/office/drawing/2014/main" id="{3EBCA825-F1C1-494F-B54F-BA55F2DB5B16}"/>
              </a:ext>
            </a:extLst>
          </p:cNvPr>
          <p:cNvSpPr txBox="1"/>
          <p:nvPr/>
        </p:nvSpPr>
        <p:spPr>
          <a:xfrm>
            <a:off x="2789966" y="2059946"/>
            <a:ext cx="442739" cy="553998"/>
          </a:xfrm>
          <a:prstGeom prst="rect">
            <a:avLst/>
          </a:prstGeom>
          <a:noFill/>
        </p:spPr>
        <p:txBody>
          <a:bodyPr wrap="square" lIns="0" tIns="0" rIns="0" bIns="0" rtlCol="0">
            <a:spAutoFit/>
          </a:bodyPr>
          <a:lstStyle/>
          <a:p>
            <a:r>
              <a:rPr lang="en-GB" sz="3600" b="1" dirty="0"/>
              <a:t>+</a:t>
            </a:r>
            <a:endParaRPr lang="en-NL" b="1" dirty="0"/>
          </a:p>
        </p:txBody>
      </p:sp>
      <p:sp>
        <p:nvSpPr>
          <p:cNvPr id="16" name="Tekstvak 15">
            <a:extLst>
              <a:ext uri="{FF2B5EF4-FFF2-40B4-BE49-F238E27FC236}">
                <a16:creationId xmlns:a16="http://schemas.microsoft.com/office/drawing/2014/main" id="{9F5679E3-C91E-4103-BDE3-190EAAC99A81}"/>
              </a:ext>
            </a:extLst>
          </p:cNvPr>
          <p:cNvSpPr txBox="1"/>
          <p:nvPr/>
        </p:nvSpPr>
        <p:spPr>
          <a:xfrm>
            <a:off x="2789966" y="2866972"/>
            <a:ext cx="442739" cy="553998"/>
          </a:xfrm>
          <a:prstGeom prst="rect">
            <a:avLst/>
          </a:prstGeom>
          <a:noFill/>
        </p:spPr>
        <p:txBody>
          <a:bodyPr wrap="square" lIns="0" tIns="0" rIns="0" bIns="0" rtlCol="0">
            <a:spAutoFit/>
          </a:bodyPr>
          <a:lstStyle/>
          <a:p>
            <a:r>
              <a:rPr lang="en-GB" sz="3600" b="1" dirty="0"/>
              <a:t>+</a:t>
            </a:r>
            <a:endParaRPr lang="en-NL" b="1" dirty="0"/>
          </a:p>
        </p:txBody>
      </p:sp>
      <p:sp>
        <p:nvSpPr>
          <p:cNvPr id="17" name="Tekstvak 16">
            <a:extLst>
              <a:ext uri="{FF2B5EF4-FFF2-40B4-BE49-F238E27FC236}">
                <a16:creationId xmlns:a16="http://schemas.microsoft.com/office/drawing/2014/main" id="{C440F8D3-0551-46A6-9884-85EF5A7F11A5}"/>
              </a:ext>
            </a:extLst>
          </p:cNvPr>
          <p:cNvSpPr txBox="1"/>
          <p:nvPr/>
        </p:nvSpPr>
        <p:spPr>
          <a:xfrm>
            <a:off x="2774232" y="3753987"/>
            <a:ext cx="442739" cy="553998"/>
          </a:xfrm>
          <a:prstGeom prst="rect">
            <a:avLst/>
          </a:prstGeom>
          <a:noFill/>
        </p:spPr>
        <p:txBody>
          <a:bodyPr wrap="square" lIns="0" tIns="0" rIns="0" bIns="0" rtlCol="0">
            <a:spAutoFit/>
          </a:bodyPr>
          <a:lstStyle/>
          <a:p>
            <a:r>
              <a:rPr lang="en-GB" sz="3600" b="1" dirty="0"/>
              <a:t>+</a:t>
            </a:r>
            <a:endParaRPr lang="en-NL" b="1" dirty="0"/>
          </a:p>
        </p:txBody>
      </p:sp>
      <p:sp>
        <p:nvSpPr>
          <p:cNvPr id="18" name="Tekstvak 17">
            <a:extLst>
              <a:ext uri="{FF2B5EF4-FFF2-40B4-BE49-F238E27FC236}">
                <a16:creationId xmlns:a16="http://schemas.microsoft.com/office/drawing/2014/main" id="{0411FD69-B77F-48B1-A81C-5947F9DE1F41}"/>
              </a:ext>
            </a:extLst>
          </p:cNvPr>
          <p:cNvSpPr txBox="1"/>
          <p:nvPr/>
        </p:nvSpPr>
        <p:spPr>
          <a:xfrm>
            <a:off x="2789966" y="4611154"/>
            <a:ext cx="442739" cy="553998"/>
          </a:xfrm>
          <a:prstGeom prst="rect">
            <a:avLst/>
          </a:prstGeom>
          <a:noFill/>
        </p:spPr>
        <p:txBody>
          <a:bodyPr wrap="square" lIns="0" tIns="0" rIns="0" bIns="0" rtlCol="0">
            <a:spAutoFit/>
          </a:bodyPr>
          <a:lstStyle/>
          <a:p>
            <a:r>
              <a:rPr lang="en-GB" sz="3600" b="1" dirty="0"/>
              <a:t>+</a:t>
            </a:r>
            <a:endParaRPr lang="en-NL" b="1" dirty="0"/>
          </a:p>
        </p:txBody>
      </p:sp>
      <p:sp>
        <p:nvSpPr>
          <p:cNvPr id="19" name="Tekstvak 18">
            <a:extLst>
              <a:ext uri="{FF2B5EF4-FFF2-40B4-BE49-F238E27FC236}">
                <a16:creationId xmlns:a16="http://schemas.microsoft.com/office/drawing/2014/main" id="{16E7EB5B-C03C-46E6-85EC-E9640F637A5E}"/>
              </a:ext>
            </a:extLst>
          </p:cNvPr>
          <p:cNvSpPr txBox="1"/>
          <p:nvPr/>
        </p:nvSpPr>
        <p:spPr>
          <a:xfrm>
            <a:off x="2789966" y="5453303"/>
            <a:ext cx="442739" cy="553998"/>
          </a:xfrm>
          <a:prstGeom prst="rect">
            <a:avLst/>
          </a:prstGeom>
          <a:noFill/>
        </p:spPr>
        <p:txBody>
          <a:bodyPr wrap="square" lIns="0" tIns="0" rIns="0" bIns="0" rtlCol="0">
            <a:spAutoFit/>
          </a:bodyPr>
          <a:lstStyle/>
          <a:p>
            <a:r>
              <a:rPr lang="en-GB" sz="3600" b="1" dirty="0"/>
              <a:t>+</a:t>
            </a:r>
            <a:endParaRPr lang="en-NL" b="1" dirty="0"/>
          </a:p>
        </p:txBody>
      </p:sp>
      <p:sp>
        <p:nvSpPr>
          <p:cNvPr id="22" name="Tekstvak 21">
            <a:extLst>
              <a:ext uri="{FF2B5EF4-FFF2-40B4-BE49-F238E27FC236}">
                <a16:creationId xmlns:a16="http://schemas.microsoft.com/office/drawing/2014/main" id="{B70B11B4-CC2A-464C-9F65-50832EE0A01E}"/>
              </a:ext>
            </a:extLst>
          </p:cNvPr>
          <p:cNvSpPr txBox="1"/>
          <p:nvPr/>
        </p:nvSpPr>
        <p:spPr>
          <a:xfrm>
            <a:off x="4966242" y="2003520"/>
            <a:ext cx="442739" cy="553998"/>
          </a:xfrm>
          <a:prstGeom prst="rect">
            <a:avLst/>
          </a:prstGeom>
          <a:noFill/>
        </p:spPr>
        <p:txBody>
          <a:bodyPr wrap="square" lIns="0" tIns="0" rIns="0" bIns="0" rtlCol="0">
            <a:spAutoFit/>
          </a:bodyPr>
          <a:lstStyle/>
          <a:p>
            <a:r>
              <a:rPr lang="en-GB" sz="3600" b="1" dirty="0">
                <a:sym typeface="Wingdings" panose="05000000000000000000" pitchFamily="2" charset="2"/>
              </a:rPr>
              <a:t></a:t>
            </a:r>
            <a:endParaRPr lang="en-NL" b="1" dirty="0"/>
          </a:p>
        </p:txBody>
      </p:sp>
      <p:sp>
        <p:nvSpPr>
          <p:cNvPr id="23" name="Tekstvak 22">
            <a:extLst>
              <a:ext uri="{FF2B5EF4-FFF2-40B4-BE49-F238E27FC236}">
                <a16:creationId xmlns:a16="http://schemas.microsoft.com/office/drawing/2014/main" id="{90E182B8-683D-46C8-8988-356C872AC5EA}"/>
              </a:ext>
            </a:extLst>
          </p:cNvPr>
          <p:cNvSpPr txBox="1"/>
          <p:nvPr/>
        </p:nvSpPr>
        <p:spPr>
          <a:xfrm>
            <a:off x="4966242" y="2810546"/>
            <a:ext cx="442739" cy="553998"/>
          </a:xfrm>
          <a:prstGeom prst="rect">
            <a:avLst/>
          </a:prstGeom>
          <a:noFill/>
        </p:spPr>
        <p:txBody>
          <a:bodyPr wrap="square" lIns="0" tIns="0" rIns="0" bIns="0" rtlCol="0">
            <a:spAutoFit/>
          </a:bodyPr>
          <a:lstStyle/>
          <a:p>
            <a:r>
              <a:rPr lang="en-GB" sz="3600" b="1" dirty="0">
                <a:sym typeface="Wingdings" panose="05000000000000000000" pitchFamily="2" charset="2"/>
              </a:rPr>
              <a:t></a:t>
            </a:r>
            <a:endParaRPr lang="en-NL" b="1" dirty="0"/>
          </a:p>
        </p:txBody>
      </p:sp>
      <p:sp>
        <p:nvSpPr>
          <p:cNvPr id="24" name="Tekstvak 23">
            <a:extLst>
              <a:ext uri="{FF2B5EF4-FFF2-40B4-BE49-F238E27FC236}">
                <a16:creationId xmlns:a16="http://schemas.microsoft.com/office/drawing/2014/main" id="{3ED3867E-EBD0-4FD6-A4F8-1183FF1120AD}"/>
              </a:ext>
            </a:extLst>
          </p:cNvPr>
          <p:cNvSpPr txBox="1"/>
          <p:nvPr/>
        </p:nvSpPr>
        <p:spPr>
          <a:xfrm>
            <a:off x="4950508" y="3697561"/>
            <a:ext cx="442739" cy="553998"/>
          </a:xfrm>
          <a:prstGeom prst="rect">
            <a:avLst/>
          </a:prstGeom>
          <a:noFill/>
        </p:spPr>
        <p:txBody>
          <a:bodyPr wrap="square" lIns="0" tIns="0" rIns="0" bIns="0" rtlCol="0">
            <a:spAutoFit/>
          </a:bodyPr>
          <a:lstStyle/>
          <a:p>
            <a:r>
              <a:rPr lang="en-GB" sz="3600" b="1" dirty="0">
                <a:sym typeface="Wingdings" panose="05000000000000000000" pitchFamily="2" charset="2"/>
              </a:rPr>
              <a:t></a:t>
            </a:r>
            <a:endParaRPr lang="en-NL" b="1" dirty="0"/>
          </a:p>
        </p:txBody>
      </p:sp>
      <p:sp>
        <p:nvSpPr>
          <p:cNvPr id="25" name="Tekstvak 24">
            <a:extLst>
              <a:ext uri="{FF2B5EF4-FFF2-40B4-BE49-F238E27FC236}">
                <a16:creationId xmlns:a16="http://schemas.microsoft.com/office/drawing/2014/main" id="{7FA09B19-E1FA-46DB-8178-BFB4CC56FF16}"/>
              </a:ext>
            </a:extLst>
          </p:cNvPr>
          <p:cNvSpPr txBox="1"/>
          <p:nvPr/>
        </p:nvSpPr>
        <p:spPr>
          <a:xfrm>
            <a:off x="4966242" y="4554728"/>
            <a:ext cx="442739" cy="553998"/>
          </a:xfrm>
          <a:prstGeom prst="rect">
            <a:avLst/>
          </a:prstGeom>
          <a:noFill/>
        </p:spPr>
        <p:txBody>
          <a:bodyPr wrap="square" lIns="0" tIns="0" rIns="0" bIns="0" rtlCol="0">
            <a:spAutoFit/>
          </a:bodyPr>
          <a:lstStyle/>
          <a:p>
            <a:r>
              <a:rPr lang="en-GB" sz="3600" b="1" dirty="0">
                <a:sym typeface="Wingdings" panose="05000000000000000000" pitchFamily="2" charset="2"/>
              </a:rPr>
              <a:t></a:t>
            </a:r>
            <a:endParaRPr lang="en-NL" b="1" dirty="0"/>
          </a:p>
        </p:txBody>
      </p:sp>
      <p:sp>
        <p:nvSpPr>
          <p:cNvPr id="26" name="Tekstvak 25">
            <a:extLst>
              <a:ext uri="{FF2B5EF4-FFF2-40B4-BE49-F238E27FC236}">
                <a16:creationId xmlns:a16="http://schemas.microsoft.com/office/drawing/2014/main" id="{2B5B419A-F93D-4ED5-B5FC-A4A5AE6222BB}"/>
              </a:ext>
            </a:extLst>
          </p:cNvPr>
          <p:cNvSpPr txBox="1"/>
          <p:nvPr/>
        </p:nvSpPr>
        <p:spPr>
          <a:xfrm>
            <a:off x="4966242" y="5396877"/>
            <a:ext cx="442739" cy="553998"/>
          </a:xfrm>
          <a:prstGeom prst="rect">
            <a:avLst/>
          </a:prstGeom>
          <a:noFill/>
        </p:spPr>
        <p:txBody>
          <a:bodyPr wrap="square" lIns="0" tIns="0" rIns="0" bIns="0" rtlCol="0">
            <a:spAutoFit/>
          </a:bodyPr>
          <a:lstStyle/>
          <a:p>
            <a:r>
              <a:rPr lang="en-GB" sz="3600" b="1" dirty="0">
                <a:sym typeface="Wingdings" panose="05000000000000000000" pitchFamily="2" charset="2"/>
              </a:rPr>
              <a:t></a:t>
            </a:r>
            <a:endParaRPr lang="en-NL" b="1" dirty="0"/>
          </a:p>
        </p:txBody>
      </p:sp>
      <p:pic>
        <p:nvPicPr>
          <p:cNvPr id="3074" name="Picture 2" descr="Drapeau">
            <a:extLst>
              <a:ext uri="{FF2B5EF4-FFF2-40B4-BE49-F238E27FC236}">
                <a16:creationId xmlns:a16="http://schemas.microsoft.com/office/drawing/2014/main" id="{E13AA849-BEA8-4674-A1B4-EC0D50DC2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644" y="5373216"/>
            <a:ext cx="1047750" cy="638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Drapeau">
            <a:extLst>
              <a:ext uri="{FF2B5EF4-FFF2-40B4-BE49-F238E27FC236}">
                <a16:creationId xmlns:a16="http://schemas.microsoft.com/office/drawing/2014/main" id="{7FDA30A3-2CC6-4E53-A5CF-E4B8CA0CF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166" y="3697561"/>
            <a:ext cx="1047750" cy="6572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Drapeau">
            <a:extLst>
              <a:ext uri="{FF2B5EF4-FFF2-40B4-BE49-F238E27FC236}">
                <a16:creationId xmlns:a16="http://schemas.microsoft.com/office/drawing/2014/main" id="{B50985F5-9A8B-41DA-90FD-A6A5E79F2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018" y="4617221"/>
            <a:ext cx="809385" cy="6107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Drapeau">
            <a:extLst>
              <a:ext uri="{FF2B5EF4-FFF2-40B4-BE49-F238E27FC236}">
                <a16:creationId xmlns:a16="http://schemas.microsoft.com/office/drawing/2014/main" id="{B0BB0BE4-9E5B-47D5-8FEF-AE1CB09FE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644" y="2832750"/>
            <a:ext cx="1047750" cy="628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2" name="Picture 10" descr="Drapeau">
            <a:extLst>
              <a:ext uri="{FF2B5EF4-FFF2-40B4-BE49-F238E27FC236}">
                <a16:creationId xmlns:a16="http://schemas.microsoft.com/office/drawing/2014/main" id="{427AE3F9-2649-4771-AE36-7AEDDE06BE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018" y="1901264"/>
            <a:ext cx="1047750" cy="695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kstvak 26">
            <a:extLst>
              <a:ext uri="{FF2B5EF4-FFF2-40B4-BE49-F238E27FC236}">
                <a16:creationId xmlns:a16="http://schemas.microsoft.com/office/drawing/2014/main" id="{0499017B-04A7-4E8A-BAF1-879B1E633878}"/>
              </a:ext>
            </a:extLst>
          </p:cNvPr>
          <p:cNvSpPr txBox="1"/>
          <p:nvPr/>
        </p:nvSpPr>
        <p:spPr>
          <a:xfrm>
            <a:off x="754062" y="1451337"/>
            <a:ext cx="10598521" cy="276999"/>
          </a:xfrm>
          <a:prstGeom prst="rect">
            <a:avLst/>
          </a:prstGeom>
          <a:noFill/>
        </p:spPr>
        <p:txBody>
          <a:bodyPr wrap="square" lIns="0" tIns="0" rIns="0" bIns="0" rtlCol="0">
            <a:spAutoFit/>
          </a:bodyPr>
          <a:lstStyle/>
          <a:p>
            <a:r>
              <a:rPr lang="en-GB" dirty="0"/>
              <a:t>Rapports 				    </a:t>
            </a:r>
            <a:r>
              <a:rPr lang="en-GB" dirty="0" err="1"/>
              <a:t>agences</a:t>
            </a:r>
            <a:r>
              <a:rPr lang="en-GB" dirty="0"/>
              <a:t> </a:t>
            </a:r>
            <a:r>
              <a:rPr lang="en-GB" dirty="0" err="1"/>
              <a:t>d’EE</a:t>
            </a:r>
            <a:r>
              <a:rPr lang="en-GB" dirty="0"/>
              <a:t> 	   consultations	    pays </a:t>
            </a:r>
            <a:r>
              <a:rPr lang="en-GB" dirty="0" err="1"/>
              <a:t>touchés</a:t>
            </a:r>
            <a:endParaRPr lang="en-NL" dirty="0"/>
          </a:p>
        </p:txBody>
      </p:sp>
      <p:pic>
        <p:nvPicPr>
          <p:cNvPr id="3084" name="Picture 12" descr="Drapeau">
            <a:extLst>
              <a:ext uri="{FF2B5EF4-FFF2-40B4-BE49-F238E27FC236}">
                <a16:creationId xmlns:a16="http://schemas.microsoft.com/office/drawing/2014/main" id="{9F9D8E1D-F223-45F6-B219-E55EE44E17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5393" y="2123317"/>
            <a:ext cx="1047750" cy="666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6" name="Picture 14" descr="Drapeau">
            <a:extLst>
              <a:ext uri="{FF2B5EF4-FFF2-40B4-BE49-F238E27FC236}">
                <a16:creationId xmlns:a16="http://schemas.microsoft.com/office/drawing/2014/main" id="{27910FA3-0FF8-4A0F-BA99-5BC366E58E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5393" y="3119753"/>
            <a:ext cx="1047750" cy="523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8" name="Picture 16" descr="Drapeau">
            <a:extLst>
              <a:ext uri="{FF2B5EF4-FFF2-40B4-BE49-F238E27FC236}">
                <a16:creationId xmlns:a16="http://schemas.microsoft.com/office/drawing/2014/main" id="{466F61D8-48A0-46B1-8BA1-8C4648A824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5393" y="3973314"/>
            <a:ext cx="1047750" cy="628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90" name="Picture 18" descr="Drapeau">
            <a:extLst>
              <a:ext uri="{FF2B5EF4-FFF2-40B4-BE49-F238E27FC236}">
                <a16:creationId xmlns:a16="http://schemas.microsoft.com/office/drawing/2014/main" id="{C77FD193-A1B5-425C-8494-482B7A993B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5393" y="4856619"/>
            <a:ext cx="1047750" cy="6572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1" name="Rechte verbindingslijn met pijl 30">
            <a:extLst>
              <a:ext uri="{FF2B5EF4-FFF2-40B4-BE49-F238E27FC236}">
                <a16:creationId xmlns:a16="http://schemas.microsoft.com/office/drawing/2014/main" id="{9C9FC620-0D09-4D38-BE85-C5D8B01F2563}"/>
              </a:ext>
            </a:extLst>
          </p:cNvPr>
          <p:cNvCxnSpPr/>
          <p:nvPr/>
        </p:nvCxnSpPr>
        <p:spPr>
          <a:xfrm>
            <a:off x="7265153" y="2336945"/>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735F92BA-694E-4645-899A-4B73F84AA451}"/>
              </a:ext>
            </a:extLst>
          </p:cNvPr>
          <p:cNvCxnSpPr>
            <a:cxnSpLocks/>
          </p:cNvCxnSpPr>
          <p:nvPr/>
        </p:nvCxnSpPr>
        <p:spPr>
          <a:xfrm>
            <a:off x="7265153" y="2336945"/>
            <a:ext cx="1584176" cy="1051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DC62304D-C7B2-4BEC-A99E-7AC2AB732361}"/>
              </a:ext>
            </a:extLst>
          </p:cNvPr>
          <p:cNvCxnSpPr>
            <a:cxnSpLocks/>
          </p:cNvCxnSpPr>
          <p:nvPr/>
        </p:nvCxnSpPr>
        <p:spPr>
          <a:xfrm>
            <a:off x="7337161" y="3246026"/>
            <a:ext cx="1872208" cy="186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21418902-F972-491C-939B-B4C72C25CBC0}"/>
              </a:ext>
            </a:extLst>
          </p:cNvPr>
          <p:cNvCxnSpPr>
            <a:cxnSpLocks/>
          </p:cNvCxnSpPr>
          <p:nvPr/>
        </p:nvCxnSpPr>
        <p:spPr>
          <a:xfrm>
            <a:off x="7391872" y="4008151"/>
            <a:ext cx="1794530" cy="110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1BAC5F99-251E-4C68-BD7C-AD0FC54CC7F4}"/>
              </a:ext>
            </a:extLst>
          </p:cNvPr>
          <p:cNvCxnSpPr>
            <a:cxnSpLocks/>
          </p:cNvCxnSpPr>
          <p:nvPr/>
        </p:nvCxnSpPr>
        <p:spPr>
          <a:xfrm>
            <a:off x="7314194" y="4974218"/>
            <a:ext cx="1872208" cy="134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04C79D01-63A1-4FAE-BF6A-C5E9FF221CA5}"/>
              </a:ext>
            </a:extLst>
          </p:cNvPr>
          <p:cNvCxnSpPr>
            <a:cxnSpLocks/>
          </p:cNvCxnSpPr>
          <p:nvPr/>
        </p:nvCxnSpPr>
        <p:spPr>
          <a:xfrm flipV="1">
            <a:off x="7409169" y="3364544"/>
            <a:ext cx="1440160" cy="64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Rechte verbindingslijn met pijl 55">
            <a:extLst>
              <a:ext uri="{FF2B5EF4-FFF2-40B4-BE49-F238E27FC236}">
                <a16:creationId xmlns:a16="http://schemas.microsoft.com/office/drawing/2014/main" id="{6345B5ED-CA52-4458-8A52-7F8FAC0B4806}"/>
              </a:ext>
            </a:extLst>
          </p:cNvPr>
          <p:cNvCxnSpPr>
            <a:cxnSpLocks/>
          </p:cNvCxnSpPr>
          <p:nvPr/>
        </p:nvCxnSpPr>
        <p:spPr>
          <a:xfrm>
            <a:off x="7391872" y="4008151"/>
            <a:ext cx="1673481" cy="243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a:extLst>
              <a:ext uri="{FF2B5EF4-FFF2-40B4-BE49-F238E27FC236}">
                <a16:creationId xmlns:a16="http://schemas.microsoft.com/office/drawing/2014/main" id="{864BA4F4-AE7F-409C-97DF-D030D7E882C1}"/>
              </a:ext>
            </a:extLst>
          </p:cNvPr>
          <p:cNvCxnSpPr/>
          <p:nvPr/>
        </p:nvCxnSpPr>
        <p:spPr>
          <a:xfrm flipV="1">
            <a:off x="7265153" y="2453938"/>
            <a:ext cx="1512168" cy="3240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51D2C15C-0EA6-45CA-8556-93B4123BC308}"/>
              </a:ext>
            </a:extLst>
          </p:cNvPr>
          <p:cNvCxnSpPr>
            <a:cxnSpLocks/>
          </p:cNvCxnSpPr>
          <p:nvPr/>
        </p:nvCxnSpPr>
        <p:spPr>
          <a:xfrm flipH="1" flipV="1">
            <a:off x="6539403" y="5108726"/>
            <a:ext cx="132661" cy="2644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a:extLst>
              <a:ext uri="{FF2B5EF4-FFF2-40B4-BE49-F238E27FC236}">
                <a16:creationId xmlns:a16="http://schemas.microsoft.com/office/drawing/2014/main" id="{6F776DE9-5339-48E2-B9DC-C6A5253ED159}"/>
              </a:ext>
            </a:extLst>
          </p:cNvPr>
          <p:cNvCxnSpPr>
            <a:cxnSpLocks/>
          </p:cNvCxnSpPr>
          <p:nvPr/>
        </p:nvCxnSpPr>
        <p:spPr>
          <a:xfrm flipV="1">
            <a:off x="6384032" y="4354786"/>
            <a:ext cx="0" cy="278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C55B8482-1D35-48ED-B8BE-FBAF90D45620}"/>
              </a:ext>
            </a:extLst>
          </p:cNvPr>
          <p:cNvCxnSpPr>
            <a:cxnSpLocks/>
          </p:cNvCxnSpPr>
          <p:nvPr/>
        </p:nvCxnSpPr>
        <p:spPr>
          <a:xfrm flipV="1">
            <a:off x="6439277" y="3486476"/>
            <a:ext cx="0" cy="2082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a:extLst>
              <a:ext uri="{FF2B5EF4-FFF2-40B4-BE49-F238E27FC236}">
                <a16:creationId xmlns:a16="http://schemas.microsoft.com/office/drawing/2014/main" id="{AE7A0589-E2ED-4AD9-AADD-1B129699D416}"/>
              </a:ext>
            </a:extLst>
          </p:cNvPr>
          <p:cNvCxnSpPr>
            <a:cxnSpLocks/>
          </p:cNvCxnSpPr>
          <p:nvPr/>
        </p:nvCxnSpPr>
        <p:spPr>
          <a:xfrm flipV="1">
            <a:off x="6096000" y="2613604"/>
            <a:ext cx="1" cy="208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58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6DBA8B3-B91A-D459-09E3-C9FE4F6CCB77}"/>
              </a:ext>
            </a:extLst>
          </p:cNvPr>
          <p:cNvSpPr>
            <a:spLocks noGrp="1"/>
          </p:cNvSpPr>
          <p:nvPr>
            <p:ph sz="half" idx="1"/>
          </p:nvPr>
        </p:nvSpPr>
        <p:spPr>
          <a:xfrm>
            <a:off x="738000" y="1681200"/>
            <a:ext cx="7374224" cy="3960000"/>
          </a:xfrm>
        </p:spPr>
        <p:txBody>
          <a:bodyPr/>
          <a:lstStyle/>
          <a:p>
            <a:r>
              <a:rPr lang="nl-NL" dirty="0" err="1">
                <a:solidFill>
                  <a:schemeClr val="tx1"/>
                </a:solidFill>
              </a:rPr>
              <a:t>Contexte</a:t>
            </a:r>
            <a:r>
              <a:rPr lang="nl-NL" dirty="0">
                <a:solidFill>
                  <a:schemeClr val="tx1"/>
                </a:solidFill>
              </a:rPr>
              <a:t> :</a:t>
            </a:r>
          </a:p>
          <a:p>
            <a:pPr marL="457200" indent="-457200">
              <a:buFont typeface="Arial" panose="020B0604020202020204" pitchFamily="34" charset="0"/>
              <a:buChar char="•"/>
            </a:pPr>
            <a:r>
              <a:rPr lang="nl-NL" dirty="0" err="1">
                <a:solidFill>
                  <a:schemeClr val="tx1"/>
                </a:solidFill>
              </a:rPr>
              <a:t>Développement</a:t>
            </a:r>
            <a:r>
              <a:rPr lang="nl-NL" dirty="0">
                <a:solidFill>
                  <a:schemeClr val="tx1"/>
                </a:solidFill>
              </a:rPr>
              <a:t> du </a:t>
            </a:r>
            <a:r>
              <a:rPr lang="nl-NL" dirty="0" err="1">
                <a:solidFill>
                  <a:schemeClr val="tx1"/>
                </a:solidFill>
              </a:rPr>
              <a:t>secteur</a:t>
            </a:r>
            <a:r>
              <a:rPr lang="nl-NL" dirty="0">
                <a:solidFill>
                  <a:schemeClr val="tx1"/>
                </a:solidFill>
              </a:rPr>
              <a:t> </a:t>
            </a:r>
            <a:r>
              <a:rPr lang="nl-NL" dirty="0" err="1">
                <a:solidFill>
                  <a:schemeClr val="tx1"/>
                </a:solidFill>
              </a:rPr>
              <a:t>pétro-gazier</a:t>
            </a:r>
            <a:r>
              <a:rPr lang="nl-NL" dirty="0">
                <a:solidFill>
                  <a:schemeClr val="tx1"/>
                </a:solidFill>
              </a:rPr>
              <a:t> dans </a:t>
            </a:r>
            <a:r>
              <a:rPr lang="nl-NL" dirty="0" err="1">
                <a:solidFill>
                  <a:schemeClr val="tx1"/>
                </a:solidFill>
              </a:rPr>
              <a:t>le</a:t>
            </a:r>
            <a:r>
              <a:rPr lang="nl-NL" dirty="0">
                <a:solidFill>
                  <a:schemeClr val="tx1"/>
                </a:solidFill>
              </a:rPr>
              <a:t> bassin Albertine. </a:t>
            </a:r>
          </a:p>
          <a:p>
            <a:pPr marL="457200" indent="-457200">
              <a:buFont typeface="Arial" panose="020B0604020202020204" pitchFamily="34" charset="0"/>
              <a:buChar char="•"/>
            </a:pPr>
            <a:r>
              <a:rPr lang="nl-NL" dirty="0" err="1">
                <a:solidFill>
                  <a:schemeClr val="tx1"/>
                </a:solidFill>
              </a:rPr>
              <a:t>Sur</a:t>
            </a:r>
            <a:r>
              <a:rPr lang="nl-NL" dirty="0">
                <a:solidFill>
                  <a:schemeClr val="tx1"/>
                </a:solidFill>
              </a:rPr>
              <a:t> </a:t>
            </a:r>
            <a:r>
              <a:rPr lang="nl-NL" dirty="0" err="1">
                <a:solidFill>
                  <a:schemeClr val="tx1"/>
                </a:solidFill>
              </a:rPr>
              <a:t>lac</a:t>
            </a:r>
            <a:r>
              <a:rPr lang="nl-NL" dirty="0">
                <a:solidFill>
                  <a:schemeClr val="tx1"/>
                </a:solidFill>
              </a:rPr>
              <a:t> Albert, </a:t>
            </a:r>
            <a:r>
              <a:rPr lang="nl-NL" dirty="0" err="1">
                <a:solidFill>
                  <a:schemeClr val="tx1"/>
                </a:solidFill>
              </a:rPr>
              <a:t>il</a:t>
            </a:r>
            <a:r>
              <a:rPr lang="nl-NL" dirty="0">
                <a:solidFill>
                  <a:schemeClr val="tx1"/>
                </a:solidFill>
              </a:rPr>
              <a:t> </a:t>
            </a:r>
            <a:r>
              <a:rPr lang="nl-NL" dirty="0" err="1">
                <a:solidFill>
                  <a:schemeClr val="tx1"/>
                </a:solidFill>
              </a:rPr>
              <a:t>existe</a:t>
            </a:r>
            <a:r>
              <a:rPr lang="nl-NL" dirty="0">
                <a:solidFill>
                  <a:schemeClr val="tx1"/>
                </a:solidFill>
              </a:rPr>
              <a:t> </a:t>
            </a:r>
            <a:r>
              <a:rPr lang="nl-NL" dirty="0" err="1">
                <a:solidFill>
                  <a:schemeClr val="tx1"/>
                </a:solidFill>
              </a:rPr>
              <a:t>un</a:t>
            </a:r>
            <a:r>
              <a:rPr lang="nl-NL" dirty="0">
                <a:solidFill>
                  <a:schemeClr val="tx1"/>
                </a:solidFill>
              </a:rPr>
              <a:t> cours </a:t>
            </a:r>
            <a:r>
              <a:rPr lang="nl-NL" dirty="0" err="1">
                <a:solidFill>
                  <a:schemeClr val="tx1"/>
                </a:solidFill>
              </a:rPr>
              <a:t>d’eau</a:t>
            </a:r>
            <a:r>
              <a:rPr lang="nl-NL" dirty="0">
                <a:solidFill>
                  <a:schemeClr val="tx1"/>
                </a:solidFill>
              </a:rPr>
              <a:t> </a:t>
            </a:r>
            <a:r>
              <a:rPr lang="nl-NL" dirty="0" err="1">
                <a:solidFill>
                  <a:schemeClr val="tx1"/>
                </a:solidFill>
              </a:rPr>
              <a:t>transfrontalier</a:t>
            </a:r>
            <a:r>
              <a:rPr lang="nl-NL" dirty="0">
                <a:solidFill>
                  <a:schemeClr val="tx1"/>
                </a:solidFill>
              </a:rPr>
              <a:t> </a:t>
            </a:r>
            <a:r>
              <a:rPr lang="nl-NL" dirty="0" err="1">
                <a:solidFill>
                  <a:schemeClr val="tx1"/>
                </a:solidFill>
              </a:rPr>
              <a:t>entre</a:t>
            </a:r>
            <a:r>
              <a:rPr lang="nl-NL" dirty="0">
                <a:solidFill>
                  <a:schemeClr val="tx1"/>
                </a:solidFill>
              </a:rPr>
              <a:t> </a:t>
            </a:r>
            <a:r>
              <a:rPr lang="nl-NL" dirty="0" err="1">
                <a:solidFill>
                  <a:schemeClr val="tx1"/>
                </a:solidFill>
              </a:rPr>
              <a:t>l’Ouganda</a:t>
            </a:r>
            <a:r>
              <a:rPr lang="nl-NL" dirty="0">
                <a:solidFill>
                  <a:schemeClr val="tx1"/>
                </a:solidFill>
              </a:rPr>
              <a:t> et la RDC.</a:t>
            </a:r>
          </a:p>
          <a:p>
            <a:pPr marL="457200" indent="-457200">
              <a:buFont typeface="Arial" panose="020B0604020202020204" pitchFamily="34" charset="0"/>
              <a:buChar char="•"/>
            </a:pPr>
            <a:endParaRPr lang="nl-NL" dirty="0">
              <a:solidFill>
                <a:schemeClr val="tx1"/>
              </a:solidFill>
            </a:endParaRPr>
          </a:p>
          <a:p>
            <a:pPr marL="457200" indent="-457200">
              <a:buFont typeface="Arial" panose="020B0604020202020204" pitchFamily="34" charset="0"/>
              <a:buChar char="•"/>
            </a:pPr>
            <a:r>
              <a:rPr lang="nl-NL" dirty="0" err="1">
                <a:solidFill>
                  <a:schemeClr val="tx1"/>
                </a:solidFill>
              </a:rPr>
              <a:t>Une</a:t>
            </a:r>
            <a:r>
              <a:rPr lang="nl-NL" dirty="0">
                <a:solidFill>
                  <a:schemeClr val="tx1"/>
                </a:solidFill>
              </a:rPr>
              <a:t> EES pour </a:t>
            </a:r>
            <a:r>
              <a:rPr lang="nl-NL" dirty="0" err="1">
                <a:solidFill>
                  <a:schemeClr val="tx1"/>
                </a:solidFill>
              </a:rPr>
              <a:t>le</a:t>
            </a:r>
            <a:r>
              <a:rPr lang="nl-NL" dirty="0">
                <a:solidFill>
                  <a:schemeClr val="tx1"/>
                </a:solidFill>
              </a:rPr>
              <a:t> </a:t>
            </a:r>
            <a:r>
              <a:rPr lang="nl-NL" dirty="0" err="1">
                <a:solidFill>
                  <a:schemeClr val="tx1"/>
                </a:solidFill>
              </a:rPr>
              <a:t>secteur</a:t>
            </a:r>
            <a:r>
              <a:rPr lang="nl-NL" dirty="0">
                <a:solidFill>
                  <a:schemeClr val="tx1"/>
                </a:solidFill>
              </a:rPr>
              <a:t> a </a:t>
            </a:r>
            <a:r>
              <a:rPr lang="nl-NL" dirty="0" err="1">
                <a:solidFill>
                  <a:schemeClr val="tx1"/>
                </a:solidFill>
              </a:rPr>
              <a:t>été</a:t>
            </a:r>
            <a:r>
              <a:rPr lang="nl-NL" dirty="0">
                <a:solidFill>
                  <a:schemeClr val="tx1"/>
                </a:solidFill>
              </a:rPr>
              <a:t> </a:t>
            </a:r>
            <a:r>
              <a:rPr lang="nl-NL" dirty="0" err="1">
                <a:solidFill>
                  <a:schemeClr val="tx1"/>
                </a:solidFill>
              </a:rPr>
              <a:t>développée</a:t>
            </a:r>
            <a:r>
              <a:rPr lang="nl-NL" dirty="0">
                <a:solidFill>
                  <a:schemeClr val="tx1"/>
                </a:solidFill>
              </a:rPr>
              <a:t> en 2012, </a:t>
            </a:r>
            <a:r>
              <a:rPr lang="nl-NL" dirty="0" err="1">
                <a:solidFill>
                  <a:schemeClr val="tx1"/>
                </a:solidFill>
              </a:rPr>
              <a:t>avec</a:t>
            </a:r>
            <a:r>
              <a:rPr lang="nl-NL" dirty="0">
                <a:solidFill>
                  <a:schemeClr val="tx1"/>
                </a:solidFill>
              </a:rPr>
              <a:t> comme but </a:t>
            </a:r>
            <a:r>
              <a:rPr lang="nl-NL" dirty="0" err="1">
                <a:solidFill>
                  <a:schemeClr val="tx1"/>
                </a:solidFill>
              </a:rPr>
              <a:t>l’intégration</a:t>
            </a:r>
            <a:r>
              <a:rPr lang="nl-NL" dirty="0">
                <a:solidFill>
                  <a:schemeClr val="tx1"/>
                </a:solidFill>
              </a:rPr>
              <a:t> des </a:t>
            </a:r>
            <a:r>
              <a:rPr lang="nl-NL" dirty="0" err="1">
                <a:solidFill>
                  <a:schemeClr val="tx1"/>
                </a:solidFill>
              </a:rPr>
              <a:t>aspects</a:t>
            </a:r>
            <a:r>
              <a:rPr lang="nl-NL" dirty="0">
                <a:solidFill>
                  <a:schemeClr val="tx1"/>
                </a:solidFill>
              </a:rPr>
              <a:t> </a:t>
            </a:r>
            <a:r>
              <a:rPr lang="nl-NL" dirty="0" err="1">
                <a:solidFill>
                  <a:schemeClr val="tx1"/>
                </a:solidFill>
              </a:rPr>
              <a:t>environnementaux</a:t>
            </a:r>
            <a:r>
              <a:rPr lang="nl-NL" dirty="0">
                <a:solidFill>
                  <a:schemeClr val="tx1"/>
                </a:solidFill>
              </a:rPr>
              <a:t> et </a:t>
            </a:r>
            <a:r>
              <a:rPr lang="nl-NL" dirty="0" err="1">
                <a:solidFill>
                  <a:schemeClr val="tx1"/>
                </a:solidFill>
              </a:rPr>
              <a:t>sociaux</a:t>
            </a:r>
            <a:r>
              <a:rPr lang="nl-NL" dirty="0">
                <a:solidFill>
                  <a:schemeClr val="tx1"/>
                </a:solidFill>
              </a:rPr>
              <a:t> dans les (</a:t>
            </a:r>
            <a:r>
              <a:rPr lang="nl-NL" dirty="0" err="1">
                <a:solidFill>
                  <a:schemeClr val="tx1"/>
                </a:solidFill>
              </a:rPr>
              <a:t>décisions</a:t>
            </a:r>
            <a:r>
              <a:rPr lang="nl-NL" dirty="0">
                <a:solidFill>
                  <a:schemeClr val="tx1"/>
                </a:solidFill>
              </a:rPr>
              <a:t> </a:t>
            </a:r>
            <a:r>
              <a:rPr lang="nl-NL" dirty="0" err="1">
                <a:solidFill>
                  <a:schemeClr val="tx1"/>
                </a:solidFill>
              </a:rPr>
              <a:t>sur</a:t>
            </a:r>
            <a:r>
              <a:rPr lang="nl-NL" dirty="0">
                <a:solidFill>
                  <a:schemeClr val="tx1"/>
                </a:solidFill>
              </a:rPr>
              <a:t> les) </a:t>
            </a:r>
            <a:r>
              <a:rPr lang="nl-NL" dirty="0" err="1">
                <a:solidFill>
                  <a:schemeClr val="tx1"/>
                </a:solidFill>
              </a:rPr>
              <a:t>politiques</a:t>
            </a:r>
            <a:r>
              <a:rPr lang="nl-NL" dirty="0">
                <a:solidFill>
                  <a:schemeClr val="tx1"/>
                </a:solidFill>
              </a:rPr>
              <a:t> et </a:t>
            </a:r>
            <a:r>
              <a:rPr lang="nl-NL" dirty="0" err="1">
                <a:solidFill>
                  <a:schemeClr val="tx1"/>
                </a:solidFill>
              </a:rPr>
              <a:t>programmes</a:t>
            </a:r>
            <a:r>
              <a:rPr lang="nl-NL" dirty="0">
                <a:solidFill>
                  <a:schemeClr val="tx1"/>
                </a:solidFill>
              </a:rPr>
              <a:t> pour </a:t>
            </a:r>
            <a:r>
              <a:rPr lang="nl-NL" dirty="0" err="1">
                <a:solidFill>
                  <a:schemeClr val="tx1"/>
                </a:solidFill>
              </a:rPr>
              <a:t>le</a:t>
            </a:r>
            <a:r>
              <a:rPr lang="nl-NL" dirty="0">
                <a:solidFill>
                  <a:schemeClr val="tx1"/>
                </a:solidFill>
              </a:rPr>
              <a:t> </a:t>
            </a:r>
            <a:r>
              <a:rPr lang="nl-NL" dirty="0" err="1">
                <a:solidFill>
                  <a:schemeClr val="tx1"/>
                </a:solidFill>
              </a:rPr>
              <a:t>secteur</a:t>
            </a:r>
            <a:r>
              <a:rPr lang="nl-NL" dirty="0">
                <a:solidFill>
                  <a:schemeClr val="tx1"/>
                </a:solidFill>
              </a:rPr>
              <a:t>.</a:t>
            </a:r>
          </a:p>
          <a:p>
            <a:endParaRPr lang="nl-NL" dirty="0">
              <a:solidFill>
                <a:schemeClr val="tx1"/>
              </a:solidFill>
            </a:endParaRPr>
          </a:p>
        </p:txBody>
      </p:sp>
      <p:sp>
        <p:nvSpPr>
          <p:cNvPr id="2" name="Titel 1">
            <a:extLst>
              <a:ext uri="{FF2B5EF4-FFF2-40B4-BE49-F238E27FC236}">
                <a16:creationId xmlns:a16="http://schemas.microsoft.com/office/drawing/2014/main" id="{BD2FF972-3728-37F6-253C-E005D476F8D8}"/>
              </a:ext>
            </a:extLst>
          </p:cNvPr>
          <p:cNvSpPr>
            <a:spLocks noGrp="1"/>
          </p:cNvSpPr>
          <p:nvPr>
            <p:ph type="title"/>
          </p:nvPr>
        </p:nvSpPr>
        <p:spPr/>
        <p:txBody>
          <a:bodyPr/>
          <a:lstStyle/>
          <a:p>
            <a:r>
              <a:rPr lang="nl-NL" dirty="0"/>
              <a:t>Etude de </a:t>
            </a:r>
            <a:r>
              <a:rPr lang="nl-NL" dirty="0" err="1"/>
              <a:t>cas</a:t>
            </a:r>
            <a:r>
              <a:rPr lang="nl-NL" dirty="0"/>
              <a:t> : </a:t>
            </a:r>
            <a:r>
              <a:rPr lang="nl-NL" dirty="0" err="1"/>
              <a:t>l’Ouganda</a:t>
            </a:r>
            <a:endParaRPr lang="nl-NL" dirty="0"/>
          </a:p>
        </p:txBody>
      </p:sp>
      <p:sp>
        <p:nvSpPr>
          <p:cNvPr id="4" name="Tijdelijke aanduiding voor dianummer 3">
            <a:extLst>
              <a:ext uri="{FF2B5EF4-FFF2-40B4-BE49-F238E27FC236}">
                <a16:creationId xmlns:a16="http://schemas.microsoft.com/office/drawing/2014/main" id="{BA38DB83-32A5-4E7E-CCD2-D02CEE9BDB9C}"/>
              </a:ext>
            </a:extLst>
          </p:cNvPr>
          <p:cNvSpPr>
            <a:spLocks noGrp="1"/>
          </p:cNvSpPr>
          <p:nvPr>
            <p:ph type="sldNum" sz="quarter" idx="4"/>
          </p:nvPr>
        </p:nvSpPr>
        <p:spPr/>
        <p:txBody>
          <a:bodyPr/>
          <a:lstStyle/>
          <a:p>
            <a:fld id="{1336C48C-F87C-4E4B-81EF-5027B17D1F61}" type="slidenum">
              <a:rPr lang="nl-NL" noProof="1" smtClean="0"/>
              <a:pPr/>
              <a:t>25</a:t>
            </a:fld>
            <a:endParaRPr lang="nl-NL" noProof="1"/>
          </a:p>
        </p:txBody>
      </p:sp>
      <p:pic>
        <p:nvPicPr>
          <p:cNvPr id="1026" name="Picture 2" descr="Land, oil and expressions of citizenship in Uganda's Albertine graben -  ScienceDirect">
            <a:extLst>
              <a:ext uri="{FF2B5EF4-FFF2-40B4-BE49-F238E27FC236}">
                <a16:creationId xmlns:a16="http://schemas.microsoft.com/office/drawing/2014/main" id="{85361991-48D3-1FFB-6E7A-635C3C4D494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55193" y="1448594"/>
            <a:ext cx="3381509" cy="396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74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0C9568E1-C3DF-FEE6-0DAC-06B0C6A2ECE5}"/>
              </a:ext>
            </a:extLst>
          </p:cNvPr>
          <p:cNvSpPr>
            <a:spLocks noGrp="1"/>
          </p:cNvSpPr>
          <p:nvPr>
            <p:ph sz="half" idx="1"/>
          </p:nvPr>
        </p:nvSpPr>
        <p:spPr/>
        <p:txBody>
          <a:bodyPr/>
          <a:lstStyle/>
          <a:p>
            <a:r>
              <a:rPr lang="nl-NL" dirty="0">
                <a:solidFill>
                  <a:schemeClr val="tx1"/>
                </a:solidFill>
              </a:rPr>
              <a:t>Les </a:t>
            </a:r>
            <a:r>
              <a:rPr lang="nl-NL" dirty="0" err="1">
                <a:solidFill>
                  <a:schemeClr val="tx1"/>
                </a:solidFill>
              </a:rPr>
              <a:t>aspects</a:t>
            </a:r>
            <a:r>
              <a:rPr lang="nl-NL" dirty="0">
                <a:solidFill>
                  <a:schemeClr val="tx1"/>
                </a:solidFill>
              </a:rPr>
              <a:t> </a:t>
            </a:r>
            <a:r>
              <a:rPr lang="nl-NL" dirty="0" err="1">
                <a:solidFill>
                  <a:schemeClr val="tx1"/>
                </a:solidFill>
              </a:rPr>
              <a:t>transfrontaliers</a:t>
            </a:r>
            <a:r>
              <a:rPr lang="nl-NL" dirty="0">
                <a:solidFill>
                  <a:schemeClr val="tx1"/>
                </a:solidFill>
              </a:rPr>
              <a:t> </a:t>
            </a:r>
            <a:r>
              <a:rPr lang="nl-NL" dirty="0" err="1">
                <a:solidFill>
                  <a:schemeClr val="tx1"/>
                </a:solidFill>
              </a:rPr>
              <a:t>concernent</a:t>
            </a:r>
            <a:r>
              <a:rPr lang="nl-NL" dirty="0">
                <a:solidFill>
                  <a:schemeClr val="tx1"/>
                </a:solidFill>
              </a:rPr>
              <a:t> :</a:t>
            </a:r>
          </a:p>
          <a:p>
            <a:pPr marL="457200" indent="-457200">
              <a:buFont typeface="Arial" panose="020B0604020202020204" pitchFamily="34" charset="0"/>
              <a:buChar char="•"/>
            </a:pPr>
            <a:r>
              <a:rPr lang="nl-NL" dirty="0">
                <a:solidFill>
                  <a:schemeClr val="tx1"/>
                </a:solidFill>
              </a:rPr>
              <a:t>La </a:t>
            </a:r>
            <a:r>
              <a:rPr lang="nl-NL" dirty="0" err="1">
                <a:solidFill>
                  <a:schemeClr val="tx1"/>
                </a:solidFill>
              </a:rPr>
              <a:t>pêche</a:t>
            </a:r>
            <a:r>
              <a:rPr lang="nl-NL" dirty="0">
                <a:solidFill>
                  <a:schemeClr val="tx1"/>
                </a:solidFill>
              </a:rPr>
              <a:t> </a:t>
            </a:r>
            <a:r>
              <a:rPr lang="nl-NL" dirty="0" err="1">
                <a:solidFill>
                  <a:schemeClr val="tx1"/>
                </a:solidFill>
              </a:rPr>
              <a:t>transfrontalière</a:t>
            </a:r>
            <a:endParaRPr lang="nl-NL" dirty="0">
              <a:solidFill>
                <a:schemeClr val="tx1"/>
              </a:solidFill>
            </a:endParaRPr>
          </a:p>
          <a:p>
            <a:pPr marL="457200" indent="-457200">
              <a:buFont typeface="Arial" panose="020B0604020202020204" pitchFamily="34" charset="0"/>
              <a:buChar char="•"/>
            </a:pPr>
            <a:r>
              <a:rPr lang="nl-NL" dirty="0">
                <a:solidFill>
                  <a:schemeClr val="tx1"/>
                </a:solidFill>
              </a:rPr>
              <a:t>Les </a:t>
            </a:r>
            <a:r>
              <a:rPr lang="nl-NL" dirty="0" err="1">
                <a:solidFill>
                  <a:schemeClr val="tx1"/>
                </a:solidFill>
              </a:rPr>
              <a:t>risques</a:t>
            </a:r>
            <a:r>
              <a:rPr lang="nl-NL" dirty="0">
                <a:solidFill>
                  <a:schemeClr val="tx1"/>
                </a:solidFill>
              </a:rPr>
              <a:t> de </a:t>
            </a:r>
            <a:r>
              <a:rPr lang="nl-NL" dirty="0" err="1">
                <a:solidFill>
                  <a:schemeClr val="tx1"/>
                </a:solidFill>
              </a:rPr>
              <a:t>pollution</a:t>
            </a:r>
            <a:r>
              <a:rPr lang="nl-NL" dirty="0">
                <a:solidFill>
                  <a:schemeClr val="tx1"/>
                </a:solidFill>
              </a:rPr>
              <a:t> et </a:t>
            </a:r>
            <a:r>
              <a:rPr lang="nl-NL" dirty="0" err="1">
                <a:solidFill>
                  <a:schemeClr val="tx1"/>
                </a:solidFill>
              </a:rPr>
              <a:t>plans</a:t>
            </a:r>
            <a:r>
              <a:rPr lang="nl-NL" dirty="0">
                <a:solidFill>
                  <a:schemeClr val="tx1"/>
                </a:solidFill>
              </a:rPr>
              <a:t> </a:t>
            </a:r>
            <a:r>
              <a:rPr lang="nl-NL" dirty="0" err="1">
                <a:solidFill>
                  <a:schemeClr val="tx1"/>
                </a:solidFill>
              </a:rPr>
              <a:t>d’urgence</a:t>
            </a:r>
            <a:r>
              <a:rPr lang="nl-NL" dirty="0">
                <a:solidFill>
                  <a:schemeClr val="tx1"/>
                </a:solidFill>
              </a:rPr>
              <a:t> </a:t>
            </a:r>
            <a:r>
              <a:rPr lang="nl-NL" dirty="0" err="1">
                <a:solidFill>
                  <a:schemeClr val="tx1"/>
                </a:solidFill>
              </a:rPr>
              <a:t>antipollution</a:t>
            </a:r>
            <a:endParaRPr lang="nl-NL" dirty="0">
              <a:solidFill>
                <a:schemeClr val="tx1"/>
              </a:solidFill>
            </a:endParaRPr>
          </a:p>
          <a:p>
            <a:pPr marL="457200" indent="-457200">
              <a:buFont typeface="Arial" panose="020B0604020202020204" pitchFamily="34" charset="0"/>
              <a:buChar char="•"/>
            </a:pPr>
            <a:r>
              <a:rPr lang="nl-NL" dirty="0">
                <a:solidFill>
                  <a:schemeClr val="tx1"/>
                </a:solidFill>
              </a:rPr>
              <a:t>La </a:t>
            </a:r>
            <a:r>
              <a:rPr lang="nl-NL" dirty="0" err="1">
                <a:solidFill>
                  <a:schemeClr val="tx1"/>
                </a:solidFill>
              </a:rPr>
              <a:t>gestion</a:t>
            </a:r>
            <a:r>
              <a:rPr lang="nl-NL" dirty="0">
                <a:solidFill>
                  <a:schemeClr val="tx1"/>
                </a:solidFill>
              </a:rPr>
              <a:t> des </a:t>
            </a:r>
            <a:r>
              <a:rPr lang="nl-NL" dirty="0" err="1">
                <a:solidFill>
                  <a:schemeClr val="tx1"/>
                </a:solidFill>
              </a:rPr>
              <a:t>eaux</a:t>
            </a:r>
            <a:endParaRPr lang="nl-NL" dirty="0">
              <a:solidFill>
                <a:schemeClr val="tx1"/>
              </a:solidFill>
            </a:endParaRPr>
          </a:p>
          <a:p>
            <a:pPr marL="457200" indent="-457200">
              <a:buFont typeface="Arial" panose="020B0604020202020204" pitchFamily="34" charset="0"/>
              <a:buChar char="•"/>
            </a:pPr>
            <a:endParaRPr lang="nl-NL" dirty="0">
              <a:solidFill>
                <a:schemeClr val="tx1"/>
              </a:solidFill>
            </a:endParaRPr>
          </a:p>
        </p:txBody>
      </p:sp>
      <p:sp>
        <p:nvSpPr>
          <p:cNvPr id="4" name="Titel 3">
            <a:extLst>
              <a:ext uri="{FF2B5EF4-FFF2-40B4-BE49-F238E27FC236}">
                <a16:creationId xmlns:a16="http://schemas.microsoft.com/office/drawing/2014/main" id="{3A36E0C5-0E12-4129-550F-A27730B8D444}"/>
              </a:ext>
            </a:extLst>
          </p:cNvPr>
          <p:cNvSpPr>
            <a:spLocks noGrp="1"/>
          </p:cNvSpPr>
          <p:nvPr>
            <p:ph type="title"/>
          </p:nvPr>
        </p:nvSpPr>
        <p:spPr/>
        <p:txBody>
          <a:bodyPr/>
          <a:lstStyle/>
          <a:p>
            <a:r>
              <a:rPr lang="nl-NL" dirty="0"/>
              <a:t>Etude de </a:t>
            </a:r>
            <a:r>
              <a:rPr lang="nl-NL" dirty="0" err="1"/>
              <a:t>cas</a:t>
            </a:r>
            <a:r>
              <a:rPr lang="nl-NL" dirty="0"/>
              <a:t> : </a:t>
            </a:r>
            <a:r>
              <a:rPr lang="nl-NL" dirty="0" err="1"/>
              <a:t>l’Ouganda</a:t>
            </a:r>
            <a:endParaRPr lang="nl-NL" dirty="0"/>
          </a:p>
        </p:txBody>
      </p:sp>
      <p:sp>
        <p:nvSpPr>
          <p:cNvPr id="5" name="Tijdelijke aanduiding voor dianummer 4">
            <a:extLst>
              <a:ext uri="{FF2B5EF4-FFF2-40B4-BE49-F238E27FC236}">
                <a16:creationId xmlns:a16="http://schemas.microsoft.com/office/drawing/2014/main" id="{CE9EC0F4-06B4-5102-9D54-741FCA782F49}"/>
              </a:ext>
            </a:extLst>
          </p:cNvPr>
          <p:cNvSpPr>
            <a:spLocks noGrp="1"/>
          </p:cNvSpPr>
          <p:nvPr>
            <p:ph type="sldNum" sz="quarter" idx="4"/>
          </p:nvPr>
        </p:nvSpPr>
        <p:spPr/>
        <p:txBody>
          <a:bodyPr/>
          <a:lstStyle/>
          <a:p>
            <a:fld id="{1336C48C-F87C-4E4B-81EF-5027B17D1F61}" type="slidenum">
              <a:rPr lang="nl-NL" noProof="1" smtClean="0"/>
              <a:pPr/>
              <a:t>26</a:t>
            </a:fld>
            <a:endParaRPr lang="nl-NL" noProof="1"/>
          </a:p>
        </p:txBody>
      </p:sp>
      <p:pic>
        <p:nvPicPr>
          <p:cNvPr id="1026" name="Picture 2" descr="Oil &amp; Gas: The Long Awaited Final Investment Decision is Here - SoftPower  News">
            <a:extLst>
              <a:ext uri="{FF2B5EF4-FFF2-40B4-BE49-F238E27FC236}">
                <a16:creationId xmlns:a16="http://schemas.microsoft.com/office/drawing/2014/main" id="{3B1CB4DB-E3FB-AE66-B948-E471EF7077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0052" y="1681200"/>
            <a:ext cx="5459683" cy="362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87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A2E8E19-463F-7ADB-8F0C-FB27AA612552}"/>
              </a:ext>
            </a:extLst>
          </p:cNvPr>
          <p:cNvSpPr>
            <a:spLocks noGrp="1"/>
          </p:cNvSpPr>
          <p:nvPr>
            <p:ph type="title"/>
          </p:nvPr>
        </p:nvSpPr>
        <p:spPr/>
        <p:txBody>
          <a:bodyPr/>
          <a:lstStyle/>
          <a:p>
            <a:r>
              <a:rPr lang="nl-NL" dirty="0"/>
              <a:t>Etude de </a:t>
            </a:r>
            <a:r>
              <a:rPr lang="nl-NL" dirty="0" err="1"/>
              <a:t>cas</a:t>
            </a:r>
            <a:r>
              <a:rPr lang="nl-NL" dirty="0"/>
              <a:t> : </a:t>
            </a:r>
            <a:r>
              <a:rPr lang="nl-NL" dirty="0" err="1"/>
              <a:t>l’Ouganda</a:t>
            </a:r>
            <a:endParaRPr lang="nl-NL" dirty="0"/>
          </a:p>
        </p:txBody>
      </p:sp>
      <p:sp>
        <p:nvSpPr>
          <p:cNvPr id="7" name="Tijdelijke aanduiding voor inhoud 6">
            <a:extLst>
              <a:ext uri="{FF2B5EF4-FFF2-40B4-BE49-F238E27FC236}">
                <a16:creationId xmlns:a16="http://schemas.microsoft.com/office/drawing/2014/main" id="{28B42605-7603-E9ED-EE87-61978D982922}"/>
              </a:ext>
            </a:extLst>
          </p:cNvPr>
          <p:cNvSpPr>
            <a:spLocks noGrp="1"/>
          </p:cNvSpPr>
          <p:nvPr>
            <p:ph idx="1"/>
          </p:nvPr>
        </p:nvSpPr>
        <p:spPr/>
        <p:txBody>
          <a:bodyPr/>
          <a:lstStyle/>
          <a:p>
            <a:r>
              <a:rPr lang="nl-NL" dirty="0" err="1">
                <a:solidFill>
                  <a:schemeClr val="tx1"/>
                </a:solidFill>
              </a:rPr>
              <a:t>Recommandations</a:t>
            </a:r>
            <a:r>
              <a:rPr lang="nl-NL" dirty="0">
                <a:solidFill>
                  <a:schemeClr val="tx1"/>
                </a:solidFill>
              </a:rPr>
              <a:t> de </a:t>
            </a:r>
            <a:r>
              <a:rPr lang="nl-NL" dirty="0" err="1">
                <a:solidFill>
                  <a:schemeClr val="tx1"/>
                </a:solidFill>
              </a:rPr>
              <a:t>l’EES</a:t>
            </a:r>
            <a:r>
              <a:rPr lang="nl-NL" dirty="0">
                <a:solidFill>
                  <a:schemeClr val="tx1"/>
                </a:solidFill>
              </a:rPr>
              <a:t> :</a:t>
            </a:r>
          </a:p>
          <a:p>
            <a:pPr marL="457200" indent="-457200">
              <a:buFont typeface="Arial" panose="020B0604020202020204" pitchFamily="34" charset="0"/>
              <a:buChar char="•"/>
            </a:pPr>
            <a:r>
              <a:rPr lang="nl-NL" dirty="0" err="1">
                <a:solidFill>
                  <a:schemeClr val="tx1"/>
                </a:solidFill>
              </a:rPr>
              <a:t>Identifier</a:t>
            </a:r>
            <a:r>
              <a:rPr lang="nl-NL" dirty="0">
                <a:solidFill>
                  <a:schemeClr val="tx1"/>
                </a:solidFill>
              </a:rPr>
              <a:t> et </a:t>
            </a:r>
            <a:r>
              <a:rPr lang="nl-NL" dirty="0" err="1">
                <a:solidFill>
                  <a:schemeClr val="tx1"/>
                </a:solidFill>
              </a:rPr>
              <a:t>ratifier</a:t>
            </a:r>
            <a:r>
              <a:rPr lang="nl-NL" dirty="0">
                <a:solidFill>
                  <a:schemeClr val="tx1"/>
                </a:solidFill>
              </a:rPr>
              <a:t> des </a:t>
            </a:r>
            <a:r>
              <a:rPr lang="nl-NL" dirty="0" err="1">
                <a:solidFill>
                  <a:schemeClr val="tx1"/>
                </a:solidFill>
              </a:rPr>
              <a:t>conventions</a:t>
            </a:r>
            <a:r>
              <a:rPr lang="nl-NL" dirty="0">
                <a:solidFill>
                  <a:schemeClr val="tx1"/>
                </a:solidFill>
              </a:rPr>
              <a:t> </a:t>
            </a:r>
            <a:r>
              <a:rPr lang="nl-NL" dirty="0" err="1">
                <a:solidFill>
                  <a:schemeClr val="tx1"/>
                </a:solidFill>
              </a:rPr>
              <a:t>internationales</a:t>
            </a:r>
            <a:r>
              <a:rPr lang="nl-NL" dirty="0">
                <a:solidFill>
                  <a:schemeClr val="tx1"/>
                </a:solidFill>
              </a:rPr>
              <a:t> ;</a:t>
            </a:r>
          </a:p>
          <a:p>
            <a:pPr marL="457200" indent="-457200">
              <a:buFont typeface="Arial" panose="020B0604020202020204" pitchFamily="34" charset="0"/>
              <a:buChar char="•"/>
            </a:pPr>
            <a:r>
              <a:rPr lang="nl-NL" dirty="0" err="1">
                <a:solidFill>
                  <a:schemeClr val="tx1"/>
                </a:solidFill>
              </a:rPr>
              <a:t>Mieux</a:t>
            </a:r>
            <a:r>
              <a:rPr lang="nl-NL" dirty="0">
                <a:solidFill>
                  <a:schemeClr val="tx1"/>
                </a:solidFill>
              </a:rPr>
              <a:t> </a:t>
            </a:r>
            <a:r>
              <a:rPr lang="nl-NL" dirty="0" err="1">
                <a:solidFill>
                  <a:schemeClr val="tx1"/>
                </a:solidFill>
              </a:rPr>
              <a:t>étudier</a:t>
            </a:r>
            <a:r>
              <a:rPr lang="nl-NL" dirty="0">
                <a:solidFill>
                  <a:schemeClr val="tx1"/>
                </a:solidFill>
              </a:rPr>
              <a:t> les </a:t>
            </a:r>
            <a:r>
              <a:rPr lang="nl-NL" dirty="0" err="1">
                <a:solidFill>
                  <a:schemeClr val="tx1"/>
                </a:solidFill>
              </a:rPr>
              <a:t>eaux</a:t>
            </a:r>
            <a:r>
              <a:rPr lang="nl-NL" dirty="0">
                <a:solidFill>
                  <a:schemeClr val="tx1"/>
                </a:solidFill>
              </a:rPr>
              <a:t> </a:t>
            </a:r>
            <a:r>
              <a:rPr lang="nl-NL" dirty="0" err="1">
                <a:solidFill>
                  <a:schemeClr val="tx1"/>
                </a:solidFill>
              </a:rPr>
              <a:t>transfrontalières</a:t>
            </a:r>
            <a:r>
              <a:rPr lang="nl-NL" dirty="0">
                <a:solidFill>
                  <a:schemeClr val="tx1"/>
                </a:solidFill>
              </a:rPr>
              <a:t>, pour </a:t>
            </a:r>
            <a:r>
              <a:rPr lang="nl-NL" dirty="0" err="1">
                <a:solidFill>
                  <a:schemeClr val="tx1"/>
                </a:solidFill>
              </a:rPr>
              <a:t>mieux</a:t>
            </a:r>
            <a:r>
              <a:rPr lang="nl-NL" dirty="0">
                <a:solidFill>
                  <a:schemeClr val="tx1"/>
                </a:solidFill>
              </a:rPr>
              <a:t> </a:t>
            </a:r>
            <a:r>
              <a:rPr lang="nl-NL" dirty="0" err="1">
                <a:solidFill>
                  <a:schemeClr val="tx1"/>
                </a:solidFill>
              </a:rPr>
              <a:t>gérer</a:t>
            </a:r>
            <a:r>
              <a:rPr lang="nl-NL" dirty="0">
                <a:solidFill>
                  <a:schemeClr val="tx1"/>
                </a:solidFill>
              </a:rPr>
              <a:t> des </a:t>
            </a:r>
            <a:r>
              <a:rPr lang="nl-NL" dirty="0" err="1">
                <a:solidFill>
                  <a:schemeClr val="tx1"/>
                </a:solidFill>
              </a:rPr>
              <a:t>marées</a:t>
            </a:r>
            <a:r>
              <a:rPr lang="nl-NL" dirty="0">
                <a:solidFill>
                  <a:schemeClr val="tx1"/>
                </a:solidFill>
              </a:rPr>
              <a:t> </a:t>
            </a:r>
            <a:r>
              <a:rPr lang="nl-NL" dirty="0" err="1">
                <a:solidFill>
                  <a:schemeClr val="tx1"/>
                </a:solidFill>
              </a:rPr>
              <a:t>noires</a:t>
            </a:r>
            <a:r>
              <a:rPr lang="nl-NL" dirty="0">
                <a:solidFill>
                  <a:schemeClr val="tx1"/>
                </a:solidFill>
              </a:rPr>
              <a:t> ;</a:t>
            </a:r>
          </a:p>
          <a:p>
            <a:pPr marL="457200" indent="-457200">
              <a:buFont typeface="Arial" panose="020B0604020202020204" pitchFamily="34" charset="0"/>
              <a:buChar char="•"/>
            </a:pPr>
            <a:r>
              <a:rPr lang="nl-NL" dirty="0" err="1">
                <a:solidFill>
                  <a:schemeClr val="tx1"/>
                </a:solidFill>
              </a:rPr>
              <a:t>Bien</a:t>
            </a:r>
            <a:r>
              <a:rPr lang="nl-NL" dirty="0">
                <a:solidFill>
                  <a:schemeClr val="tx1"/>
                </a:solidFill>
              </a:rPr>
              <a:t> </a:t>
            </a:r>
            <a:r>
              <a:rPr lang="nl-NL" dirty="0" err="1">
                <a:solidFill>
                  <a:schemeClr val="tx1"/>
                </a:solidFill>
              </a:rPr>
              <a:t>définir</a:t>
            </a:r>
            <a:r>
              <a:rPr lang="nl-NL" dirty="0">
                <a:solidFill>
                  <a:schemeClr val="tx1"/>
                </a:solidFill>
              </a:rPr>
              <a:t> les </a:t>
            </a:r>
            <a:r>
              <a:rPr lang="nl-NL" dirty="0" err="1">
                <a:solidFill>
                  <a:schemeClr val="tx1"/>
                </a:solidFill>
              </a:rPr>
              <a:t>modalités</a:t>
            </a:r>
            <a:r>
              <a:rPr lang="nl-NL" dirty="0">
                <a:solidFill>
                  <a:schemeClr val="tx1"/>
                </a:solidFill>
              </a:rPr>
              <a:t> de </a:t>
            </a:r>
            <a:r>
              <a:rPr lang="nl-NL" dirty="0" err="1">
                <a:solidFill>
                  <a:schemeClr val="tx1"/>
                </a:solidFill>
              </a:rPr>
              <a:t>suivi</a:t>
            </a:r>
            <a:r>
              <a:rPr lang="nl-NL" dirty="0">
                <a:solidFill>
                  <a:schemeClr val="tx1"/>
                </a:solidFill>
              </a:rPr>
              <a:t> des impacts </a:t>
            </a:r>
            <a:r>
              <a:rPr lang="nl-NL" dirty="0" err="1">
                <a:solidFill>
                  <a:schemeClr val="tx1"/>
                </a:solidFill>
              </a:rPr>
              <a:t>transfrontaliers</a:t>
            </a:r>
            <a:r>
              <a:rPr lang="nl-NL" dirty="0">
                <a:solidFill>
                  <a:schemeClr val="tx1"/>
                </a:solidFill>
              </a:rPr>
              <a:t> ;</a:t>
            </a:r>
          </a:p>
          <a:p>
            <a:pPr marL="457200" indent="-457200">
              <a:buFont typeface="Arial" panose="020B0604020202020204" pitchFamily="34" charset="0"/>
              <a:buChar char="•"/>
            </a:pPr>
            <a:r>
              <a:rPr lang="nl-NL" dirty="0" err="1">
                <a:solidFill>
                  <a:schemeClr val="tx1"/>
                </a:solidFill>
              </a:rPr>
              <a:t>Etablir</a:t>
            </a:r>
            <a:r>
              <a:rPr lang="nl-NL" dirty="0">
                <a:solidFill>
                  <a:schemeClr val="tx1"/>
                </a:solidFill>
              </a:rPr>
              <a:t> </a:t>
            </a:r>
            <a:r>
              <a:rPr lang="nl-NL" dirty="0" err="1">
                <a:solidFill>
                  <a:schemeClr val="tx1"/>
                </a:solidFill>
              </a:rPr>
              <a:t>un</a:t>
            </a:r>
            <a:r>
              <a:rPr lang="nl-NL" dirty="0">
                <a:solidFill>
                  <a:schemeClr val="tx1"/>
                </a:solidFill>
              </a:rPr>
              <a:t> contact </a:t>
            </a:r>
            <a:r>
              <a:rPr lang="nl-NL" dirty="0" err="1">
                <a:solidFill>
                  <a:schemeClr val="tx1"/>
                </a:solidFill>
              </a:rPr>
              <a:t>pro-actif</a:t>
            </a:r>
            <a:r>
              <a:rPr lang="nl-NL" dirty="0">
                <a:solidFill>
                  <a:schemeClr val="tx1"/>
                </a:solidFill>
              </a:rPr>
              <a:t> </a:t>
            </a:r>
            <a:r>
              <a:rPr lang="nl-NL" dirty="0" err="1">
                <a:solidFill>
                  <a:schemeClr val="tx1"/>
                </a:solidFill>
              </a:rPr>
              <a:t>avec</a:t>
            </a:r>
            <a:r>
              <a:rPr lang="nl-NL" dirty="0">
                <a:solidFill>
                  <a:schemeClr val="tx1"/>
                </a:solidFill>
              </a:rPr>
              <a:t> la RDC pour </a:t>
            </a:r>
            <a:r>
              <a:rPr lang="nl-NL" dirty="0" err="1">
                <a:solidFill>
                  <a:schemeClr val="tx1"/>
                </a:solidFill>
              </a:rPr>
              <a:t>identifier</a:t>
            </a:r>
            <a:r>
              <a:rPr lang="nl-NL" dirty="0">
                <a:solidFill>
                  <a:schemeClr val="tx1"/>
                </a:solidFill>
              </a:rPr>
              <a:t> des pistes de </a:t>
            </a:r>
            <a:r>
              <a:rPr lang="nl-NL" dirty="0" err="1">
                <a:solidFill>
                  <a:schemeClr val="tx1"/>
                </a:solidFill>
              </a:rPr>
              <a:t>collaboration</a:t>
            </a:r>
            <a:r>
              <a:rPr lang="nl-NL" dirty="0">
                <a:solidFill>
                  <a:schemeClr val="tx1"/>
                </a:solidFill>
              </a:rPr>
              <a:t> ;</a:t>
            </a:r>
          </a:p>
          <a:p>
            <a:pPr marL="457200" indent="-457200">
              <a:buFont typeface="Arial" panose="020B0604020202020204" pitchFamily="34" charset="0"/>
              <a:buChar char="•"/>
            </a:pPr>
            <a:r>
              <a:rPr lang="nl-NL" dirty="0" err="1">
                <a:solidFill>
                  <a:schemeClr val="tx1"/>
                </a:solidFill>
              </a:rPr>
              <a:t>Harmoniser</a:t>
            </a:r>
            <a:r>
              <a:rPr lang="nl-NL" dirty="0">
                <a:solidFill>
                  <a:schemeClr val="tx1"/>
                </a:solidFill>
              </a:rPr>
              <a:t> les procédures communes </a:t>
            </a:r>
            <a:r>
              <a:rPr lang="nl-NL" dirty="0" err="1">
                <a:solidFill>
                  <a:schemeClr val="tx1"/>
                </a:solidFill>
              </a:rPr>
              <a:t>entre</a:t>
            </a:r>
            <a:r>
              <a:rPr lang="nl-NL" dirty="0">
                <a:solidFill>
                  <a:schemeClr val="tx1"/>
                </a:solidFill>
              </a:rPr>
              <a:t> </a:t>
            </a:r>
            <a:r>
              <a:rPr lang="nl-NL" dirty="0" err="1">
                <a:solidFill>
                  <a:schemeClr val="tx1"/>
                </a:solidFill>
              </a:rPr>
              <a:t>l’Ouganda</a:t>
            </a:r>
            <a:r>
              <a:rPr lang="nl-NL" dirty="0">
                <a:solidFill>
                  <a:schemeClr val="tx1"/>
                </a:solidFill>
              </a:rPr>
              <a:t> et la RDC</a:t>
            </a:r>
          </a:p>
          <a:p>
            <a:endParaRPr lang="nl-NL" dirty="0"/>
          </a:p>
        </p:txBody>
      </p:sp>
      <p:sp>
        <p:nvSpPr>
          <p:cNvPr id="5" name="Tijdelijke aanduiding voor dianummer 4">
            <a:extLst>
              <a:ext uri="{FF2B5EF4-FFF2-40B4-BE49-F238E27FC236}">
                <a16:creationId xmlns:a16="http://schemas.microsoft.com/office/drawing/2014/main" id="{DF85DE0D-4BB5-2849-9CA8-CCB2AAD3A183}"/>
              </a:ext>
            </a:extLst>
          </p:cNvPr>
          <p:cNvSpPr>
            <a:spLocks noGrp="1"/>
          </p:cNvSpPr>
          <p:nvPr>
            <p:ph type="sldNum" sz="quarter" idx="4"/>
          </p:nvPr>
        </p:nvSpPr>
        <p:spPr/>
        <p:txBody>
          <a:bodyPr/>
          <a:lstStyle/>
          <a:p>
            <a:fld id="{1336C48C-F87C-4E4B-81EF-5027B17D1F61}" type="slidenum">
              <a:rPr lang="nl-NL" noProof="1" smtClean="0"/>
              <a:pPr/>
              <a:t>27</a:t>
            </a:fld>
            <a:endParaRPr lang="nl-NL" noProof="1"/>
          </a:p>
        </p:txBody>
      </p:sp>
    </p:spTree>
    <p:extLst>
      <p:ext uri="{BB962C8B-B14F-4D97-AF65-F5344CB8AC3E}">
        <p14:creationId xmlns:p14="http://schemas.microsoft.com/office/powerpoint/2010/main" val="413427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B494DF1-3014-4DC0-4ACD-18768102E989}"/>
              </a:ext>
            </a:extLst>
          </p:cNvPr>
          <p:cNvSpPr>
            <a:spLocks noGrp="1"/>
          </p:cNvSpPr>
          <p:nvPr>
            <p:ph type="title"/>
          </p:nvPr>
        </p:nvSpPr>
        <p:spPr>
          <a:xfrm>
            <a:off x="623392" y="3105000"/>
            <a:ext cx="10440000" cy="648000"/>
          </a:xfrm>
        </p:spPr>
        <p:txBody>
          <a:bodyPr/>
          <a:lstStyle/>
          <a:p>
            <a:r>
              <a:rPr lang="nl-NL" dirty="0"/>
              <a:t>Merci pour </a:t>
            </a:r>
            <a:r>
              <a:rPr lang="nl-NL" dirty="0" err="1"/>
              <a:t>votre</a:t>
            </a:r>
            <a:r>
              <a:rPr lang="nl-NL" dirty="0"/>
              <a:t> </a:t>
            </a:r>
            <a:r>
              <a:rPr lang="nl-NL" dirty="0" err="1"/>
              <a:t>aimable</a:t>
            </a:r>
            <a:r>
              <a:rPr lang="nl-NL" dirty="0"/>
              <a:t> attention !</a:t>
            </a:r>
          </a:p>
        </p:txBody>
      </p:sp>
      <p:sp>
        <p:nvSpPr>
          <p:cNvPr id="4" name="Tijdelijke aanduiding voor dianummer 3">
            <a:extLst>
              <a:ext uri="{FF2B5EF4-FFF2-40B4-BE49-F238E27FC236}">
                <a16:creationId xmlns:a16="http://schemas.microsoft.com/office/drawing/2014/main" id="{7E828BB9-3E33-85A8-13AF-6C2B9A09EE1B}"/>
              </a:ext>
            </a:extLst>
          </p:cNvPr>
          <p:cNvSpPr>
            <a:spLocks noGrp="1"/>
          </p:cNvSpPr>
          <p:nvPr>
            <p:ph type="sldNum" sz="quarter" idx="4"/>
          </p:nvPr>
        </p:nvSpPr>
        <p:spPr/>
        <p:txBody>
          <a:bodyPr/>
          <a:lstStyle/>
          <a:p>
            <a:fld id="{1336C48C-F87C-4E4B-81EF-5027B17D1F61}" type="slidenum">
              <a:rPr lang="nl-NL" noProof="1" smtClean="0"/>
              <a:pPr/>
              <a:t>28</a:t>
            </a:fld>
            <a:endParaRPr lang="nl-NL" noProof="1"/>
          </a:p>
        </p:txBody>
      </p:sp>
    </p:spTree>
    <p:extLst>
      <p:ext uri="{BB962C8B-B14F-4D97-AF65-F5344CB8AC3E}">
        <p14:creationId xmlns:p14="http://schemas.microsoft.com/office/powerpoint/2010/main" val="2909630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B3C28-7E24-56F1-5A0C-CD8FD4C03FA7}"/>
              </a:ext>
            </a:extLst>
          </p:cNvPr>
          <p:cNvSpPr>
            <a:spLocks noGrp="1"/>
          </p:cNvSpPr>
          <p:nvPr>
            <p:ph type="title"/>
          </p:nvPr>
        </p:nvSpPr>
        <p:spPr/>
        <p:txBody>
          <a:bodyPr/>
          <a:lstStyle/>
          <a:p>
            <a:r>
              <a:rPr lang="nl-NL" dirty="0"/>
              <a:t>En </a:t>
            </a:r>
            <a:r>
              <a:rPr lang="nl-NL" dirty="0" err="1"/>
              <a:t>savoir</a:t>
            </a:r>
            <a:r>
              <a:rPr lang="nl-NL" dirty="0"/>
              <a:t> plus ?</a:t>
            </a:r>
          </a:p>
        </p:txBody>
      </p:sp>
      <p:sp>
        <p:nvSpPr>
          <p:cNvPr id="3" name="Tijdelijke aanduiding voor inhoud 2">
            <a:extLst>
              <a:ext uri="{FF2B5EF4-FFF2-40B4-BE49-F238E27FC236}">
                <a16:creationId xmlns:a16="http://schemas.microsoft.com/office/drawing/2014/main" id="{971D5D57-BC72-EA0A-55CB-5F2CBFC1AF2A}"/>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tx1"/>
                </a:solidFill>
              </a:rPr>
              <a:t>‘Transboundary consultations in strategic  environmental assessment’ par Eike Albrecht (IAPA journal 2008)</a:t>
            </a:r>
          </a:p>
          <a:p>
            <a:pPr marL="457200" indent="-457200">
              <a:buFont typeface="Arial" panose="020B0604020202020204" pitchFamily="34" charset="0"/>
              <a:buChar char="•"/>
            </a:pPr>
            <a:r>
              <a:rPr lang="en-US" dirty="0">
                <a:solidFill>
                  <a:schemeClr val="tx1"/>
                </a:solidFill>
              </a:rPr>
              <a:t>Publication de la CNEE sur les EIES </a:t>
            </a:r>
            <a:r>
              <a:rPr lang="en-US" dirty="0" err="1">
                <a:solidFill>
                  <a:schemeClr val="tx1"/>
                </a:solidFill>
              </a:rPr>
              <a:t>transfrontalières</a:t>
            </a:r>
            <a:endParaRPr lang="en-US" dirty="0">
              <a:solidFill>
                <a:schemeClr val="tx1"/>
              </a:solidFill>
            </a:endParaRPr>
          </a:p>
          <a:p>
            <a:pPr marL="457200" indent="-457200">
              <a:buFont typeface="Arial" panose="020B0604020202020204" pitchFamily="34" charset="0"/>
              <a:buChar char="•"/>
            </a:pPr>
            <a:r>
              <a:rPr lang="nl-NL" dirty="0" err="1">
                <a:solidFill>
                  <a:schemeClr val="tx1"/>
                </a:solidFill>
              </a:rPr>
              <a:t>Directives</a:t>
            </a:r>
            <a:r>
              <a:rPr lang="nl-NL" dirty="0">
                <a:solidFill>
                  <a:schemeClr val="tx1"/>
                </a:solidFill>
              </a:rPr>
              <a:t> de </a:t>
            </a:r>
            <a:r>
              <a:rPr lang="nl-NL" dirty="0" err="1">
                <a:solidFill>
                  <a:schemeClr val="tx1"/>
                </a:solidFill>
              </a:rPr>
              <a:t>l’UE</a:t>
            </a:r>
            <a:endParaRPr lang="nl-NL" dirty="0">
              <a:solidFill>
                <a:schemeClr val="tx1"/>
              </a:solidFill>
            </a:endParaRPr>
          </a:p>
          <a:p>
            <a:pPr marL="457200" indent="-457200">
              <a:buFont typeface="Arial" panose="020B0604020202020204" pitchFamily="34" charset="0"/>
              <a:buChar char="•"/>
            </a:pPr>
            <a:r>
              <a:rPr lang="nl-NL" dirty="0">
                <a:solidFill>
                  <a:schemeClr val="tx1"/>
                </a:solidFill>
              </a:rPr>
              <a:t>Kiev </a:t>
            </a:r>
          </a:p>
          <a:p>
            <a:pPr marL="457200" indent="-457200">
              <a:buFont typeface="Arial" panose="020B0604020202020204" pitchFamily="34" charset="0"/>
              <a:buChar char="•"/>
            </a:pPr>
            <a:r>
              <a:rPr lang="nl-NL" dirty="0">
                <a:solidFill>
                  <a:schemeClr val="tx1"/>
                </a:solidFill>
              </a:rPr>
              <a:t>Espoo</a:t>
            </a:r>
          </a:p>
          <a:p>
            <a:pPr marL="457200" indent="-457200">
              <a:buFont typeface="Arial" panose="020B0604020202020204" pitchFamily="34" charset="0"/>
              <a:buChar char="•"/>
            </a:pPr>
            <a:r>
              <a:rPr lang="nl-NL" dirty="0">
                <a:solidFill>
                  <a:schemeClr val="tx1"/>
                </a:solidFill>
              </a:rPr>
              <a:t>Aarhus</a:t>
            </a:r>
          </a:p>
          <a:p>
            <a:pPr marL="457200" indent="-457200">
              <a:buFont typeface="Arial" panose="020B0604020202020204" pitchFamily="34" charset="0"/>
              <a:buChar char="•"/>
            </a:pPr>
            <a:endParaRPr lang="nl-NL" dirty="0">
              <a:solidFill>
                <a:schemeClr val="tx1"/>
              </a:solidFill>
            </a:endParaRPr>
          </a:p>
        </p:txBody>
      </p:sp>
      <p:sp>
        <p:nvSpPr>
          <p:cNvPr id="4" name="Tijdelijke aanduiding voor dianummer 3">
            <a:extLst>
              <a:ext uri="{FF2B5EF4-FFF2-40B4-BE49-F238E27FC236}">
                <a16:creationId xmlns:a16="http://schemas.microsoft.com/office/drawing/2014/main" id="{29D78A1F-9934-32C8-EBA0-EBB6672BAAC2}"/>
              </a:ext>
            </a:extLst>
          </p:cNvPr>
          <p:cNvSpPr>
            <a:spLocks noGrp="1"/>
          </p:cNvSpPr>
          <p:nvPr>
            <p:ph type="sldNum" sz="quarter" idx="4"/>
          </p:nvPr>
        </p:nvSpPr>
        <p:spPr/>
        <p:txBody>
          <a:bodyPr/>
          <a:lstStyle/>
          <a:p>
            <a:fld id="{1336C48C-F87C-4E4B-81EF-5027B17D1F61}" type="slidenum">
              <a:rPr lang="nl-NL" noProof="1" smtClean="0"/>
              <a:pPr/>
              <a:t>29</a:t>
            </a:fld>
            <a:endParaRPr lang="nl-NL" noProof="1"/>
          </a:p>
        </p:txBody>
      </p:sp>
    </p:spTree>
    <p:extLst>
      <p:ext uri="{BB962C8B-B14F-4D97-AF65-F5344CB8AC3E}">
        <p14:creationId xmlns:p14="http://schemas.microsoft.com/office/powerpoint/2010/main" val="48156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EE1CA-9DB8-4995-8A2F-F045B2B179CE}"/>
              </a:ext>
            </a:extLst>
          </p:cNvPr>
          <p:cNvSpPr>
            <a:spLocks noGrp="1"/>
          </p:cNvSpPr>
          <p:nvPr>
            <p:ph type="title"/>
          </p:nvPr>
        </p:nvSpPr>
        <p:spPr/>
        <p:txBody>
          <a:bodyPr/>
          <a:lstStyle/>
          <a:p>
            <a:r>
              <a:rPr lang="nl-NL" dirty="0" err="1"/>
              <a:t>Défis</a:t>
            </a:r>
            <a:endParaRPr lang="nl-NL" dirty="0"/>
          </a:p>
        </p:txBody>
      </p:sp>
      <p:sp>
        <p:nvSpPr>
          <p:cNvPr id="3" name="Tijdelijke aanduiding voor inhoud 2">
            <a:extLst>
              <a:ext uri="{FF2B5EF4-FFF2-40B4-BE49-F238E27FC236}">
                <a16:creationId xmlns:a16="http://schemas.microsoft.com/office/drawing/2014/main" id="{139F25FB-B63A-4360-91F1-4C64110BE730}"/>
              </a:ext>
            </a:extLst>
          </p:cNvPr>
          <p:cNvSpPr>
            <a:spLocks noGrp="1"/>
          </p:cNvSpPr>
          <p:nvPr>
            <p:ph idx="1"/>
          </p:nvPr>
        </p:nvSpPr>
        <p:spPr/>
        <p:txBody>
          <a:bodyPr/>
          <a:lstStyle/>
          <a:p>
            <a:r>
              <a:rPr lang="nl-NL" dirty="0" err="1">
                <a:solidFill>
                  <a:schemeClr val="tx1"/>
                </a:solidFill>
              </a:rPr>
              <a:t>Quels</a:t>
            </a:r>
            <a:r>
              <a:rPr lang="nl-NL" dirty="0">
                <a:solidFill>
                  <a:schemeClr val="tx1"/>
                </a:solidFill>
              </a:rPr>
              <a:t> </a:t>
            </a:r>
            <a:r>
              <a:rPr lang="nl-NL" dirty="0" err="1">
                <a:solidFill>
                  <a:schemeClr val="tx1"/>
                </a:solidFill>
              </a:rPr>
              <a:t>sont</a:t>
            </a:r>
            <a:r>
              <a:rPr lang="nl-NL" dirty="0">
                <a:solidFill>
                  <a:schemeClr val="tx1"/>
                </a:solidFill>
              </a:rPr>
              <a:t> les </a:t>
            </a:r>
            <a:r>
              <a:rPr lang="nl-NL" dirty="0" err="1">
                <a:solidFill>
                  <a:schemeClr val="tx1"/>
                </a:solidFill>
              </a:rPr>
              <a:t>défis</a:t>
            </a:r>
            <a:r>
              <a:rPr lang="nl-NL" dirty="0">
                <a:solidFill>
                  <a:schemeClr val="tx1"/>
                </a:solidFill>
              </a:rPr>
              <a:t> </a:t>
            </a:r>
            <a:r>
              <a:rPr lang="nl-NL" dirty="0" err="1">
                <a:solidFill>
                  <a:schemeClr val="tx1"/>
                </a:solidFill>
              </a:rPr>
              <a:t>spécifiques</a:t>
            </a:r>
            <a:r>
              <a:rPr lang="nl-NL" dirty="0">
                <a:solidFill>
                  <a:schemeClr val="tx1"/>
                </a:solidFill>
              </a:rPr>
              <a:t> liés </a:t>
            </a:r>
            <a:r>
              <a:rPr lang="nl-NL" dirty="0" err="1">
                <a:solidFill>
                  <a:schemeClr val="tx1"/>
                </a:solidFill>
              </a:rPr>
              <a:t>aux</a:t>
            </a:r>
            <a:r>
              <a:rPr lang="nl-NL" dirty="0">
                <a:solidFill>
                  <a:schemeClr val="tx1"/>
                </a:solidFill>
              </a:rPr>
              <a:t> EIES </a:t>
            </a:r>
            <a:r>
              <a:rPr lang="nl-NL" dirty="0" err="1">
                <a:solidFill>
                  <a:schemeClr val="tx1"/>
                </a:solidFill>
              </a:rPr>
              <a:t>transfrontalières</a:t>
            </a:r>
            <a:r>
              <a:rPr lang="nl-NL" dirty="0">
                <a:solidFill>
                  <a:schemeClr val="tx1"/>
                </a:solidFill>
              </a:rPr>
              <a:t> ?</a:t>
            </a:r>
          </a:p>
          <a:p>
            <a:pPr marL="457200" indent="-457200">
              <a:buFont typeface="Arial" panose="020B0604020202020204" pitchFamily="34" charset="0"/>
              <a:buChar char="•"/>
            </a:pPr>
            <a:r>
              <a:rPr lang="nl-NL" dirty="0" err="1">
                <a:solidFill>
                  <a:schemeClr val="tx1"/>
                </a:solidFill>
              </a:rPr>
              <a:t>Malcompréhension</a:t>
            </a:r>
            <a:r>
              <a:rPr lang="nl-NL" dirty="0">
                <a:solidFill>
                  <a:schemeClr val="tx1"/>
                </a:solidFill>
              </a:rPr>
              <a:t> du nature du </a:t>
            </a:r>
            <a:r>
              <a:rPr lang="nl-NL" dirty="0" err="1">
                <a:solidFill>
                  <a:schemeClr val="tx1"/>
                </a:solidFill>
              </a:rPr>
              <a:t>projet</a:t>
            </a:r>
            <a:r>
              <a:rPr lang="nl-NL" dirty="0">
                <a:solidFill>
                  <a:schemeClr val="tx1"/>
                </a:solidFill>
              </a:rPr>
              <a:t>, </a:t>
            </a:r>
            <a:r>
              <a:rPr lang="nl-NL" dirty="0" err="1">
                <a:solidFill>
                  <a:schemeClr val="tx1"/>
                </a:solidFill>
              </a:rPr>
              <a:t>ses</a:t>
            </a:r>
            <a:r>
              <a:rPr lang="nl-NL" dirty="0">
                <a:solidFill>
                  <a:schemeClr val="tx1"/>
                </a:solidFill>
              </a:rPr>
              <a:t> impacts, et les </a:t>
            </a:r>
            <a:r>
              <a:rPr lang="nl-NL" dirty="0" err="1">
                <a:solidFill>
                  <a:schemeClr val="tx1"/>
                </a:solidFill>
              </a:rPr>
              <a:t>mesures</a:t>
            </a:r>
            <a:r>
              <a:rPr lang="nl-NL" dirty="0">
                <a:solidFill>
                  <a:schemeClr val="tx1"/>
                </a:solidFill>
              </a:rPr>
              <a:t> de </a:t>
            </a:r>
            <a:r>
              <a:rPr lang="nl-NL" dirty="0" err="1">
                <a:solidFill>
                  <a:schemeClr val="tx1"/>
                </a:solidFill>
              </a:rPr>
              <a:t>mitigation</a:t>
            </a:r>
            <a:r>
              <a:rPr lang="nl-NL" dirty="0">
                <a:solidFill>
                  <a:schemeClr val="tx1"/>
                </a:solidFill>
              </a:rPr>
              <a:t> </a:t>
            </a:r>
            <a:r>
              <a:rPr lang="nl-NL" dirty="0" err="1">
                <a:solidFill>
                  <a:schemeClr val="tx1"/>
                </a:solidFill>
              </a:rPr>
              <a:t>approprié</a:t>
            </a:r>
            <a:endParaRPr lang="nl-NL" dirty="0">
              <a:solidFill>
                <a:schemeClr val="tx1"/>
              </a:solidFill>
            </a:endParaRPr>
          </a:p>
          <a:p>
            <a:pPr marL="457200" indent="-457200">
              <a:buFont typeface="Arial" panose="020B0604020202020204" pitchFamily="34" charset="0"/>
              <a:buChar char="•"/>
            </a:pPr>
            <a:r>
              <a:rPr lang="nl-NL" dirty="0">
                <a:solidFill>
                  <a:schemeClr val="tx1"/>
                </a:solidFill>
              </a:rPr>
              <a:t>Non prise en </a:t>
            </a:r>
            <a:r>
              <a:rPr lang="nl-NL" dirty="0" err="1">
                <a:solidFill>
                  <a:schemeClr val="tx1"/>
                </a:solidFill>
              </a:rPr>
              <a:t>compte</a:t>
            </a:r>
            <a:r>
              <a:rPr lang="nl-NL" dirty="0">
                <a:solidFill>
                  <a:schemeClr val="tx1"/>
                </a:solidFill>
              </a:rPr>
              <a:t> des impacts </a:t>
            </a:r>
            <a:r>
              <a:rPr lang="nl-NL" dirty="0" err="1">
                <a:solidFill>
                  <a:schemeClr val="tx1"/>
                </a:solidFill>
              </a:rPr>
              <a:t>transfrontaliers</a:t>
            </a:r>
            <a:endParaRPr lang="nl-NL" dirty="0">
              <a:solidFill>
                <a:schemeClr val="tx1"/>
              </a:solidFill>
            </a:endParaRPr>
          </a:p>
          <a:p>
            <a:pPr marL="457200" indent="-457200">
              <a:buFont typeface="Arial" panose="020B0604020202020204" pitchFamily="34" charset="0"/>
              <a:buChar char="•"/>
            </a:pPr>
            <a:r>
              <a:rPr lang="nl-NL" dirty="0">
                <a:solidFill>
                  <a:schemeClr val="tx1"/>
                </a:solidFill>
              </a:rPr>
              <a:t>Non </a:t>
            </a:r>
            <a:r>
              <a:rPr lang="nl-NL" dirty="0" err="1">
                <a:solidFill>
                  <a:schemeClr val="tx1"/>
                </a:solidFill>
              </a:rPr>
              <a:t>considération</a:t>
            </a:r>
            <a:r>
              <a:rPr lang="nl-NL" dirty="0">
                <a:solidFill>
                  <a:schemeClr val="tx1"/>
                </a:solidFill>
              </a:rPr>
              <a:t> des </a:t>
            </a:r>
            <a:r>
              <a:rPr lang="nl-NL" dirty="0" err="1">
                <a:solidFill>
                  <a:schemeClr val="tx1"/>
                </a:solidFill>
              </a:rPr>
              <a:t>pays</a:t>
            </a:r>
            <a:r>
              <a:rPr lang="nl-NL" dirty="0">
                <a:solidFill>
                  <a:schemeClr val="tx1"/>
                </a:solidFill>
              </a:rPr>
              <a:t> </a:t>
            </a:r>
            <a:r>
              <a:rPr lang="nl-NL" dirty="0" err="1">
                <a:solidFill>
                  <a:schemeClr val="tx1"/>
                </a:solidFill>
              </a:rPr>
              <a:t>voisins</a:t>
            </a:r>
            <a:r>
              <a:rPr lang="nl-NL" dirty="0">
                <a:solidFill>
                  <a:schemeClr val="tx1"/>
                </a:solidFill>
              </a:rPr>
              <a:t> dans la prise de </a:t>
            </a:r>
            <a:r>
              <a:rPr lang="nl-NL" dirty="0" err="1">
                <a:solidFill>
                  <a:schemeClr val="tx1"/>
                </a:solidFill>
              </a:rPr>
              <a:t>décision</a:t>
            </a:r>
            <a:endParaRPr lang="nl-NL" dirty="0">
              <a:solidFill>
                <a:schemeClr val="tx1"/>
              </a:solidFill>
            </a:endParaRPr>
          </a:p>
          <a:p>
            <a:pPr marL="457200" indent="-457200">
              <a:buFont typeface="Arial" panose="020B0604020202020204" pitchFamily="34" charset="0"/>
              <a:buChar char="•"/>
            </a:pPr>
            <a:endParaRPr lang="nl-NL" dirty="0">
              <a:solidFill>
                <a:schemeClr val="tx1"/>
              </a:solidFill>
            </a:endParaRPr>
          </a:p>
        </p:txBody>
      </p:sp>
      <p:sp>
        <p:nvSpPr>
          <p:cNvPr id="4" name="Tijdelijke aanduiding voor dianummer 3">
            <a:extLst>
              <a:ext uri="{FF2B5EF4-FFF2-40B4-BE49-F238E27FC236}">
                <a16:creationId xmlns:a16="http://schemas.microsoft.com/office/drawing/2014/main" id="{75A77B33-AC6F-982D-0361-7BC1CF3B85FF}"/>
              </a:ext>
            </a:extLst>
          </p:cNvPr>
          <p:cNvSpPr>
            <a:spLocks noGrp="1"/>
          </p:cNvSpPr>
          <p:nvPr>
            <p:ph type="sldNum" sz="quarter" idx="4"/>
          </p:nvPr>
        </p:nvSpPr>
        <p:spPr/>
        <p:txBody>
          <a:bodyPr/>
          <a:lstStyle/>
          <a:p>
            <a:fld id="{1336C48C-F87C-4E4B-81EF-5027B17D1F61}" type="slidenum">
              <a:rPr lang="nl-NL" noProof="1" smtClean="0"/>
              <a:pPr/>
              <a:t>3</a:t>
            </a:fld>
            <a:endParaRPr lang="nl-NL" noProof="1"/>
          </a:p>
        </p:txBody>
      </p:sp>
    </p:spTree>
    <p:extLst>
      <p:ext uri="{BB962C8B-B14F-4D97-AF65-F5344CB8AC3E}">
        <p14:creationId xmlns:p14="http://schemas.microsoft.com/office/powerpoint/2010/main" val="116960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2058BD1-A2F9-B55C-5C19-16105E3D6903}"/>
              </a:ext>
            </a:extLst>
          </p:cNvPr>
          <p:cNvSpPr>
            <a:spLocks noGrp="1"/>
          </p:cNvSpPr>
          <p:nvPr>
            <p:ph type="title"/>
          </p:nvPr>
        </p:nvSpPr>
        <p:spPr/>
        <p:txBody>
          <a:bodyPr/>
          <a:lstStyle/>
          <a:p>
            <a:endParaRPr lang="nl-NL"/>
          </a:p>
        </p:txBody>
      </p:sp>
      <p:sp>
        <p:nvSpPr>
          <p:cNvPr id="7" name="Tijdelijke aanduiding voor inhoud 6">
            <a:extLst>
              <a:ext uri="{FF2B5EF4-FFF2-40B4-BE49-F238E27FC236}">
                <a16:creationId xmlns:a16="http://schemas.microsoft.com/office/drawing/2014/main" id="{9F47B8B3-B575-84AC-DD7F-32CA3E4A5F49}"/>
              </a:ext>
            </a:extLst>
          </p:cNvPr>
          <p:cNvSpPr>
            <a:spLocks noGrp="1"/>
          </p:cNvSpPr>
          <p:nvPr>
            <p:ph idx="1"/>
          </p:nvPr>
        </p:nvSpPr>
        <p:spPr/>
        <p:txBody>
          <a:bodyPr/>
          <a:lstStyle/>
          <a:p>
            <a:r>
              <a:rPr lang="nl-NL" dirty="0">
                <a:solidFill>
                  <a:schemeClr val="tx1"/>
                </a:solidFill>
              </a:rPr>
              <a:t>A </a:t>
            </a:r>
            <a:r>
              <a:rPr lang="nl-NL" dirty="0" err="1">
                <a:solidFill>
                  <a:schemeClr val="tx1"/>
                </a:solidFill>
              </a:rPr>
              <a:t>chaque</a:t>
            </a:r>
            <a:r>
              <a:rPr lang="nl-NL" dirty="0">
                <a:solidFill>
                  <a:schemeClr val="tx1"/>
                </a:solidFill>
              </a:rPr>
              <a:t> </a:t>
            </a:r>
            <a:r>
              <a:rPr lang="nl-NL" dirty="0" err="1">
                <a:solidFill>
                  <a:schemeClr val="tx1"/>
                </a:solidFill>
              </a:rPr>
              <a:t>étape</a:t>
            </a:r>
            <a:r>
              <a:rPr lang="nl-NL" dirty="0">
                <a:solidFill>
                  <a:schemeClr val="tx1"/>
                </a:solidFill>
              </a:rPr>
              <a:t> du </a:t>
            </a:r>
            <a:r>
              <a:rPr lang="nl-NL" dirty="0" err="1">
                <a:solidFill>
                  <a:schemeClr val="tx1"/>
                </a:solidFill>
              </a:rPr>
              <a:t>processus</a:t>
            </a:r>
            <a:r>
              <a:rPr lang="nl-NL" dirty="0">
                <a:solidFill>
                  <a:schemeClr val="tx1"/>
                </a:solidFill>
              </a:rPr>
              <a:t> on a </a:t>
            </a:r>
            <a:r>
              <a:rPr lang="nl-NL" dirty="0" err="1">
                <a:solidFill>
                  <a:schemeClr val="tx1"/>
                </a:solidFill>
              </a:rPr>
              <a:t>identifié</a:t>
            </a:r>
            <a:r>
              <a:rPr lang="nl-NL" dirty="0">
                <a:solidFill>
                  <a:schemeClr val="tx1"/>
                </a:solidFill>
              </a:rPr>
              <a:t> des points </a:t>
            </a:r>
            <a:r>
              <a:rPr lang="nl-NL" dirty="0" err="1">
                <a:solidFill>
                  <a:schemeClr val="tx1"/>
                </a:solidFill>
              </a:rPr>
              <a:t>d’attention</a:t>
            </a:r>
            <a:endParaRPr lang="nl-NL" dirty="0">
              <a:solidFill>
                <a:schemeClr val="tx1"/>
              </a:solidFill>
            </a:endParaRPr>
          </a:p>
          <a:p>
            <a:endParaRPr lang="nl-NL" dirty="0"/>
          </a:p>
        </p:txBody>
      </p:sp>
      <p:sp>
        <p:nvSpPr>
          <p:cNvPr id="5" name="Tijdelijke aanduiding voor dianummer 4">
            <a:extLst>
              <a:ext uri="{FF2B5EF4-FFF2-40B4-BE49-F238E27FC236}">
                <a16:creationId xmlns:a16="http://schemas.microsoft.com/office/drawing/2014/main" id="{75D98073-E85F-C4B8-41E2-0DC467616AA6}"/>
              </a:ext>
            </a:extLst>
          </p:cNvPr>
          <p:cNvSpPr>
            <a:spLocks noGrp="1"/>
          </p:cNvSpPr>
          <p:nvPr>
            <p:ph type="sldNum" sz="quarter" idx="4"/>
          </p:nvPr>
        </p:nvSpPr>
        <p:spPr/>
        <p:txBody>
          <a:bodyPr/>
          <a:lstStyle/>
          <a:p>
            <a:fld id="{1336C48C-F87C-4E4B-81EF-5027B17D1F61}" type="slidenum">
              <a:rPr lang="nl-NL" noProof="1" smtClean="0"/>
              <a:pPr/>
              <a:t>4</a:t>
            </a:fld>
            <a:endParaRPr lang="nl-NL" noProof="1"/>
          </a:p>
        </p:txBody>
      </p:sp>
      <p:pic>
        <p:nvPicPr>
          <p:cNvPr id="8" name="Afbeelding 7">
            <a:extLst>
              <a:ext uri="{FF2B5EF4-FFF2-40B4-BE49-F238E27FC236}">
                <a16:creationId xmlns:a16="http://schemas.microsoft.com/office/drawing/2014/main" id="{00312704-0581-0457-9A42-CD39347A440C}"/>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265"/>
          <a:stretch/>
        </p:blipFill>
        <p:spPr>
          <a:xfrm>
            <a:off x="2855640" y="2118017"/>
            <a:ext cx="6355298" cy="4210449"/>
          </a:xfrm>
          <a:prstGeom prst="rect">
            <a:avLst/>
          </a:prstGeom>
        </p:spPr>
      </p:pic>
      <p:sp>
        <p:nvSpPr>
          <p:cNvPr id="9" name="Rechthoek 8">
            <a:extLst>
              <a:ext uri="{FF2B5EF4-FFF2-40B4-BE49-F238E27FC236}">
                <a16:creationId xmlns:a16="http://schemas.microsoft.com/office/drawing/2014/main" id="{F5ED8938-D6F8-BB1B-ED61-D3DC28B8FAE3}"/>
              </a:ext>
            </a:extLst>
          </p:cNvPr>
          <p:cNvSpPr/>
          <p:nvPr/>
        </p:nvSpPr>
        <p:spPr>
          <a:xfrm>
            <a:off x="2567608" y="2060848"/>
            <a:ext cx="3672408"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476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7387763D-83AB-33F4-9C54-F41ABE77DEF0}"/>
              </a:ext>
            </a:extLst>
          </p:cNvPr>
          <p:cNvSpPr>
            <a:spLocks noGrp="1"/>
          </p:cNvSpPr>
          <p:nvPr>
            <p:ph sz="half" idx="1"/>
          </p:nvPr>
        </p:nvSpPr>
        <p:spPr/>
        <p:txBody>
          <a:bodyPr/>
          <a:lstStyle/>
          <a:p>
            <a:r>
              <a:rPr lang="nl-NL" dirty="0">
                <a:solidFill>
                  <a:schemeClr val="tx1"/>
                </a:solidFill>
              </a:rPr>
              <a:t>Type 1 :</a:t>
            </a:r>
          </a:p>
          <a:p>
            <a:r>
              <a:rPr lang="nl-NL" dirty="0" err="1">
                <a:solidFill>
                  <a:schemeClr val="tx1"/>
                </a:solidFill>
              </a:rPr>
              <a:t>Projet</a:t>
            </a:r>
            <a:r>
              <a:rPr lang="nl-NL" dirty="0">
                <a:solidFill>
                  <a:schemeClr val="tx1"/>
                </a:solidFill>
              </a:rPr>
              <a:t> </a:t>
            </a:r>
            <a:r>
              <a:rPr lang="nl-NL" dirty="0" err="1">
                <a:solidFill>
                  <a:schemeClr val="tx1"/>
                </a:solidFill>
              </a:rPr>
              <a:t>localisé</a:t>
            </a:r>
            <a:r>
              <a:rPr lang="nl-NL" dirty="0">
                <a:solidFill>
                  <a:schemeClr val="tx1"/>
                </a:solidFill>
              </a:rPr>
              <a:t> dans </a:t>
            </a:r>
            <a:r>
              <a:rPr lang="nl-NL" dirty="0" err="1">
                <a:solidFill>
                  <a:schemeClr val="tx1"/>
                </a:solidFill>
              </a:rPr>
              <a:t>un</a:t>
            </a:r>
            <a:r>
              <a:rPr lang="nl-NL" dirty="0">
                <a:solidFill>
                  <a:schemeClr val="tx1"/>
                </a:solidFill>
              </a:rPr>
              <a:t> </a:t>
            </a:r>
            <a:r>
              <a:rPr lang="nl-NL" dirty="0" err="1">
                <a:solidFill>
                  <a:schemeClr val="tx1"/>
                </a:solidFill>
              </a:rPr>
              <a:t>pays</a:t>
            </a:r>
            <a:r>
              <a:rPr lang="nl-NL" dirty="0">
                <a:solidFill>
                  <a:schemeClr val="tx1"/>
                </a:solidFill>
              </a:rPr>
              <a:t>, </a:t>
            </a:r>
            <a:r>
              <a:rPr lang="nl-NL" dirty="0" err="1">
                <a:solidFill>
                  <a:schemeClr val="tx1"/>
                </a:solidFill>
              </a:rPr>
              <a:t>ayant</a:t>
            </a:r>
            <a:r>
              <a:rPr lang="nl-NL" dirty="0">
                <a:solidFill>
                  <a:schemeClr val="tx1"/>
                </a:solidFill>
              </a:rPr>
              <a:t> des impacts </a:t>
            </a:r>
            <a:r>
              <a:rPr lang="nl-NL" dirty="0" err="1">
                <a:solidFill>
                  <a:schemeClr val="tx1"/>
                </a:solidFill>
              </a:rPr>
              <a:t>aux</a:t>
            </a:r>
            <a:r>
              <a:rPr lang="nl-NL" dirty="0">
                <a:solidFill>
                  <a:schemeClr val="tx1"/>
                </a:solidFill>
              </a:rPr>
              <a:t> </a:t>
            </a:r>
          </a:p>
          <a:p>
            <a:endParaRPr lang="nl-NL" dirty="0">
              <a:solidFill>
                <a:schemeClr val="tx1"/>
              </a:solidFill>
            </a:endParaRPr>
          </a:p>
        </p:txBody>
      </p:sp>
      <p:sp>
        <p:nvSpPr>
          <p:cNvPr id="6" name="Tijdelijke aanduiding voor inhoud 5">
            <a:extLst>
              <a:ext uri="{FF2B5EF4-FFF2-40B4-BE49-F238E27FC236}">
                <a16:creationId xmlns:a16="http://schemas.microsoft.com/office/drawing/2014/main" id="{F72AB338-517B-0791-E102-C27489EA7A16}"/>
              </a:ext>
            </a:extLst>
          </p:cNvPr>
          <p:cNvSpPr>
            <a:spLocks noGrp="1"/>
          </p:cNvSpPr>
          <p:nvPr>
            <p:ph sz="half" idx="2"/>
          </p:nvPr>
        </p:nvSpPr>
        <p:spPr/>
        <p:txBody>
          <a:bodyPr/>
          <a:lstStyle/>
          <a:p>
            <a:r>
              <a:rPr lang="nl-NL" dirty="0">
                <a:solidFill>
                  <a:schemeClr val="tx1"/>
                </a:solidFill>
              </a:rPr>
              <a:t>Type 2 :</a:t>
            </a:r>
          </a:p>
          <a:p>
            <a:r>
              <a:rPr lang="nl-NL" dirty="0" err="1">
                <a:solidFill>
                  <a:schemeClr val="tx1"/>
                </a:solidFill>
              </a:rPr>
              <a:t>Projet</a:t>
            </a:r>
            <a:r>
              <a:rPr lang="nl-NL" dirty="0">
                <a:solidFill>
                  <a:schemeClr val="tx1"/>
                </a:solidFill>
              </a:rPr>
              <a:t> </a:t>
            </a:r>
            <a:r>
              <a:rPr lang="nl-NL" dirty="0" err="1">
                <a:solidFill>
                  <a:schemeClr val="tx1"/>
                </a:solidFill>
              </a:rPr>
              <a:t>localisé</a:t>
            </a:r>
            <a:r>
              <a:rPr lang="nl-NL" dirty="0">
                <a:solidFill>
                  <a:schemeClr val="tx1"/>
                </a:solidFill>
              </a:rPr>
              <a:t> dans deux </a:t>
            </a:r>
            <a:r>
              <a:rPr lang="nl-NL" dirty="0" err="1">
                <a:solidFill>
                  <a:schemeClr val="tx1"/>
                </a:solidFill>
              </a:rPr>
              <a:t>pays</a:t>
            </a:r>
            <a:endParaRPr lang="nl-NL" dirty="0">
              <a:solidFill>
                <a:schemeClr val="tx1"/>
              </a:solidFill>
            </a:endParaRPr>
          </a:p>
        </p:txBody>
      </p:sp>
      <p:sp>
        <p:nvSpPr>
          <p:cNvPr id="2" name="Titel 1">
            <a:extLst>
              <a:ext uri="{FF2B5EF4-FFF2-40B4-BE49-F238E27FC236}">
                <a16:creationId xmlns:a16="http://schemas.microsoft.com/office/drawing/2014/main" id="{D10F5400-3B2B-0FFC-FCE9-F88F208957AF}"/>
              </a:ext>
            </a:extLst>
          </p:cNvPr>
          <p:cNvSpPr>
            <a:spLocks noGrp="1"/>
          </p:cNvSpPr>
          <p:nvPr>
            <p:ph type="title"/>
          </p:nvPr>
        </p:nvSpPr>
        <p:spPr/>
        <p:txBody>
          <a:bodyPr/>
          <a:lstStyle/>
          <a:p>
            <a:r>
              <a:rPr lang="nl-NL" dirty="0"/>
              <a:t>Deux types </a:t>
            </a:r>
            <a:r>
              <a:rPr lang="nl-NL" dirty="0" err="1"/>
              <a:t>d’EIES</a:t>
            </a:r>
            <a:r>
              <a:rPr lang="nl-NL" dirty="0"/>
              <a:t> </a:t>
            </a:r>
            <a:r>
              <a:rPr lang="nl-NL" dirty="0" err="1"/>
              <a:t>transfrontalière</a:t>
            </a:r>
            <a:endParaRPr lang="nl-NL" dirty="0"/>
          </a:p>
        </p:txBody>
      </p:sp>
      <p:sp>
        <p:nvSpPr>
          <p:cNvPr id="4" name="Tijdelijke aanduiding voor dianummer 3">
            <a:extLst>
              <a:ext uri="{FF2B5EF4-FFF2-40B4-BE49-F238E27FC236}">
                <a16:creationId xmlns:a16="http://schemas.microsoft.com/office/drawing/2014/main" id="{CB7189B3-7480-9A17-6F72-3E8902581862}"/>
              </a:ext>
            </a:extLst>
          </p:cNvPr>
          <p:cNvSpPr>
            <a:spLocks noGrp="1"/>
          </p:cNvSpPr>
          <p:nvPr>
            <p:ph type="sldNum" sz="quarter" idx="4"/>
          </p:nvPr>
        </p:nvSpPr>
        <p:spPr/>
        <p:txBody>
          <a:bodyPr/>
          <a:lstStyle/>
          <a:p>
            <a:fld id="{1336C48C-F87C-4E4B-81EF-5027B17D1F61}" type="slidenum">
              <a:rPr lang="nl-NL" noProof="1" smtClean="0"/>
              <a:pPr/>
              <a:t>5</a:t>
            </a:fld>
            <a:endParaRPr lang="nl-NL" noProof="1"/>
          </a:p>
        </p:txBody>
      </p:sp>
      <p:grpSp>
        <p:nvGrpSpPr>
          <p:cNvPr id="7" name="Group 13">
            <a:extLst>
              <a:ext uri="{FF2B5EF4-FFF2-40B4-BE49-F238E27FC236}">
                <a16:creationId xmlns:a16="http://schemas.microsoft.com/office/drawing/2014/main" id="{783A7A3B-67FF-EFA9-8606-3F332B3DD85D}"/>
              </a:ext>
            </a:extLst>
          </p:cNvPr>
          <p:cNvGrpSpPr/>
          <p:nvPr/>
        </p:nvGrpSpPr>
        <p:grpSpPr>
          <a:xfrm>
            <a:off x="839416" y="4005064"/>
            <a:ext cx="4038601" cy="1828800"/>
            <a:chOff x="6324600" y="2981325"/>
            <a:chExt cx="4038601" cy="1828800"/>
          </a:xfrm>
        </p:grpSpPr>
        <p:pic>
          <p:nvPicPr>
            <p:cNvPr id="8" name="Picture 2" descr="Afbeeldingsresultaat voor fictional country outline">
              <a:extLst>
                <a:ext uri="{FF2B5EF4-FFF2-40B4-BE49-F238E27FC236}">
                  <a16:creationId xmlns:a16="http://schemas.microsoft.com/office/drawing/2014/main" id="{954689ED-22F1-AAD6-7523-8EB3C1DF66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22" r="12574" b="58724"/>
            <a:stretch/>
          </p:blipFill>
          <p:spPr bwMode="auto">
            <a:xfrm rot="10800000">
              <a:off x="6324600" y="2981325"/>
              <a:ext cx="403860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a:extLst>
                <a:ext uri="{FF2B5EF4-FFF2-40B4-BE49-F238E27FC236}">
                  <a16:creationId xmlns:a16="http://schemas.microsoft.com/office/drawing/2014/main" id="{DB50B7E9-96FB-24E0-11B2-5245FC08DD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2958556">
              <a:off x="7433118" y="2860726"/>
              <a:ext cx="1311473" cy="1873532"/>
            </a:xfrm>
            <a:prstGeom prst="rect">
              <a:avLst/>
            </a:prstGeom>
          </p:spPr>
        </p:pic>
      </p:grpSp>
      <p:pic>
        <p:nvPicPr>
          <p:cNvPr id="10" name="Picture 6">
            <a:extLst>
              <a:ext uri="{FF2B5EF4-FFF2-40B4-BE49-F238E27FC236}">
                <a16:creationId xmlns:a16="http://schemas.microsoft.com/office/drawing/2014/main" id="{7A747743-F5DD-DD23-7E61-179AA6E2B1F3}"/>
              </a:ext>
            </a:extLst>
          </p:cNvPr>
          <p:cNvPicPr>
            <a:picLocks noChangeAspect="1"/>
          </p:cNvPicPr>
          <p:nvPr/>
        </p:nvPicPr>
        <p:blipFill>
          <a:blip r:embed="rId5"/>
          <a:stretch>
            <a:fillRect/>
          </a:stretch>
        </p:blipFill>
        <p:spPr>
          <a:xfrm>
            <a:off x="6240016" y="3927609"/>
            <a:ext cx="4038602" cy="2143125"/>
          </a:xfrm>
          <a:prstGeom prst="rect">
            <a:avLst/>
          </a:prstGeom>
        </p:spPr>
      </p:pic>
      <p:sp>
        <p:nvSpPr>
          <p:cNvPr id="11" name="TextBox 14">
            <a:extLst>
              <a:ext uri="{FF2B5EF4-FFF2-40B4-BE49-F238E27FC236}">
                <a16:creationId xmlns:a16="http://schemas.microsoft.com/office/drawing/2014/main" id="{B176286E-6CDF-A0E2-E421-9BA5B2CEEA3A}"/>
              </a:ext>
            </a:extLst>
          </p:cNvPr>
          <p:cNvSpPr txBox="1"/>
          <p:nvPr/>
        </p:nvSpPr>
        <p:spPr>
          <a:xfrm rot="20171814">
            <a:off x="6615241" y="4433123"/>
            <a:ext cx="1066800" cy="276999"/>
          </a:xfrm>
          <a:prstGeom prst="rect">
            <a:avLst/>
          </a:prstGeom>
          <a:noFill/>
        </p:spPr>
        <p:txBody>
          <a:bodyPr wrap="square" lIns="0" tIns="0" rIns="0" bIns="0" rtlCol="0">
            <a:spAutoFit/>
          </a:bodyPr>
          <a:lstStyle/>
          <a:p>
            <a:r>
              <a:rPr lang="en-GB" dirty="0"/>
              <a:t>Pays A</a:t>
            </a:r>
            <a:endParaRPr lang="en-US" dirty="0"/>
          </a:p>
        </p:txBody>
      </p:sp>
      <p:sp>
        <p:nvSpPr>
          <p:cNvPr id="12" name="TextBox 17">
            <a:extLst>
              <a:ext uri="{FF2B5EF4-FFF2-40B4-BE49-F238E27FC236}">
                <a16:creationId xmlns:a16="http://schemas.microsoft.com/office/drawing/2014/main" id="{22091AF6-E3EE-4EA3-D8D1-2A75FC43865C}"/>
              </a:ext>
            </a:extLst>
          </p:cNvPr>
          <p:cNvSpPr txBox="1"/>
          <p:nvPr/>
        </p:nvSpPr>
        <p:spPr>
          <a:xfrm rot="20171814">
            <a:off x="1241926" y="4414935"/>
            <a:ext cx="1066800" cy="276999"/>
          </a:xfrm>
          <a:prstGeom prst="rect">
            <a:avLst/>
          </a:prstGeom>
          <a:noFill/>
        </p:spPr>
        <p:txBody>
          <a:bodyPr wrap="square" lIns="0" tIns="0" rIns="0" bIns="0" rtlCol="0">
            <a:spAutoFit/>
          </a:bodyPr>
          <a:lstStyle/>
          <a:p>
            <a:r>
              <a:rPr lang="en-GB" dirty="0"/>
              <a:t>Pays A</a:t>
            </a:r>
            <a:endParaRPr lang="en-US" dirty="0"/>
          </a:p>
        </p:txBody>
      </p:sp>
      <p:sp>
        <p:nvSpPr>
          <p:cNvPr id="13" name="TextBox 18">
            <a:extLst>
              <a:ext uri="{FF2B5EF4-FFF2-40B4-BE49-F238E27FC236}">
                <a16:creationId xmlns:a16="http://schemas.microsoft.com/office/drawing/2014/main" id="{5E71DE08-A4FF-7056-9DDE-40D191257BE9}"/>
              </a:ext>
            </a:extLst>
          </p:cNvPr>
          <p:cNvSpPr txBox="1"/>
          <p:nvPr/>
        </p:nvSpPr>
        <p:spPr>
          <a:xfrm>
            <a:off x="7942996" y="4538603"/>
            <a:ext cx="1066800" cy="276999"/>
          </a:xfrm>
          <a:prstGeom prst="rect">
            <a:avLst/>
          </a:prstGeom>
          <a:noFill/>
        </p:spPr>
        <p:txBody>
          <a:bodyPr wrap="square" lIns="0" tIns="0" rIns="0" bIns="0" rtlCol="0">
            <a:spAutoFit/>
          </a:bodyPr>
          <a:lstStyle/>
          <a:p>
            <a:r>
              <a:rPr lang="en-GB" dirty="0"/>
              <a:t>Pays B</a:t>
            </a:r>
            <a:endParaRPr lang="en-US" dirty="0"/>
          </a:p>
        </p:txBody>
      </p:sp>
      <p:sp>
        <p:nvSpPr>
          <p:cNvPr id="14" name="TextBox 19">
            <a:extLst>
              <a:ext uri="{FF2B5EF4-FFF2-40B4-BE49-F238E27FC236}">
                <a16:creationId xmlns:a16="http://schemas.microsoft.com/office/drawing/2014/main" id="{7B84B202-16D5-82C0-7D55-DCD6FCEFE697}"/>
              </a:ext>
            </a:extLst>
          </p:cNvPr>
          <p:cNvSpPr txBox="1"/>
          <p:nvPr/>
        </p:nvSpPr>
        <p:spPr>
          <a:xfrm>
            <a:off x="3275832" y="4999172"/>
            <a:ext cx="1066800" cy="276999"/>
          </a:xfrm>
          <a:prstGeom prst="rect">
            <a:avLst/>
          </a:prstGeom>
          <a:noFill/>
        </p:spPr>
        <p:txBody>
          <a:bodyPr wrap="square" lIns="0" tIns="0" rIns="0" bIns="0" rtlCol="0">
            <a:spAutoFit/>
          </a:bodyPr>
          <a:lstStyle/>
          <a:p>
            <a:r>
              <a:rPr lang="en-GB" dirty="0"/>
              <a:t>Pays B</a:t>
            </a:r>
            <a:endParaRPr lang="en-US" dirty="0"/>
          </a:p>
        </p:txBody>
      </p:sp>
    </p:spTree>
    <p:extLst>
      <p:ext uri="{BB962C8B-B14F-4D97-AF65-F5344CB8AC3E}">
        <p14:creationId xmlns:p14="http://schemas.microsoft.com/office/powerpoint/2010/main" val="8932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EBE98-914C-8492-5A7A-2539DF2E7F4D}"/>
              </a:ext>
            </a:extLst>
          </p:cNvPr>
          <p:cNvSpPr>
            <a:spLocks noGrp="1"/>
          </p:cNvSpPr>
          <p:nvPr>
            <p:ph type="title"/>
          </p:nvPr>
        </p:nvSpPr>
        <p:spPr/>
        <p:txBody>
          <a:bodyPr/>
          <a:lstStyle/>
          <a:p>
            <a:r>
              <a:rPr lang="nl-NL" dirty="0"/>
              <a:t>1. Tri préliminaire</a:t>
            </a:r>
          </a:p>
        </p:txBody>
      </p:sp>
      <p:sp>
        <p:nvSpPr>
          <p:cNvPr id="3" name="Tijdelijke aanduiding voor inhoud 2">
            <a:extLst>
              <a:ext uri="{FF2B5EF4-FFF2-40B4-BE49-F238E27FC236}">
                <a16:creationId xmlns:a16="http://schemas.microsoft.com/office/drawing/2014/main" id="{DFF48C96-4BAC-74F0-E894-AA49378F549F}"/>
              </a:ext>
            </a:extLst>
          </p:cNvPr>
          <p:cNvSpPr>
            <a:spLocks noGrp="1"/>
          </p:cNvSpPr>
          <p:nvPr>
            <p:ph idx="1"/>
          </p:nvPr>
        </p:nvSpPr>
        <p:spPr/>
        <p:txBody>
          <a:bodyPr/>
          <a:lstStyle/>
          <a:p>
            <a:pPr marL="457200" indent="-457200">
              <a:buFont typeface="Arial" panose="020B0604020202020204" pitchFamily="34" charset="0"/>
              <a:buChar char="•"/>
            </a:pPr>
            <a:r>
              <a:rPr lang="fr-FR" dirty="0">
                <a:solidFill>
                  <a:schemeClr val="tx1"/>
                </a:solidFill>
              </a:rPr>
              <a:t>Informer proactivement l'autorité chargée de l'EIES dans le pays concernés du projet. </a:t>
            </a:r>
          </a:p>
          <a:p>
            <a:pPr marL="637200" lvl="1" indent="-457200"/>
            <a:r>
              <a:rPr lang="fr-FR" dirty="0"/>
              <a:t>Un site web dédié au projet peut avoir une grande valeur ajoutée </a:t>
            </a:r>
            <a:endParaRPr lang="fr-FR" dirty="0">
              <a:solidFill>
                <a:schemeClr val="tx1"/>
              </a:solidFill>
            </a:endParaRPr>
          </a:p>
          <a:p>
            <a:pPr marL="457200" indent="-457200">
              <a:buFont typeface="Arial" panose="020B0604020202020204" pitchFamily="34" charset="0"/>
              <a:buChar char="•"/>
            </a:pPr>
            <a:r>
              <a:rPr lang="fr-FR" dirty="0">
                <a:solidFill>
                  <a:schemeClr val="tx1"/>
                </a:solidFill>
              </a:rPr>
              <a:t>Type 2: Pour déterminer si une EIES est requise, la taille du projet dans son ensemble doit être considérée, c'est-à-dire y compris les parties qui s'étendent dans les pays voisins. </a:t>
            </a:r>
          </a:p>
        </p:txBody>
      </p:sp>
      <p:sp>
        <p:nvSpPr>
          <p:cNvPr id="4" name="Tijdelijke aanduiding voor dianummer 3">
            <a:extLst>
              <a:ext uri="{FF2B5EF4-FFF2-40B4-BE49-F238E27FC236}">
                <a16:creationId xmlns:a16="http://schemas.microsoft.com/office/drawing/2014/main" id="{4C648850-4AE0-2774-707B-D48996DC3924}"/>
              </a:ext>
            </a:extLst>
          </p:cNvPr>
          <p:cNvSpPr>
            <a:spLocks noGrp="1"/>
          </p:cNvSpPr>
          <p:nvPr>
            <p:ph type="sldNum" sz="quarter" idx="4"/>
          </p:nvPr>
        </p:nvSpPr>
        <p:spPr/>
        <p:txBody>
          <a:bodyPr/>
          <a:lstStyle/>
          <a:p>
            <a:fld id="{1336C48C-F87C-4E4B-81EF-5027B17D1F61}" type="slidenum">
              <a:rPr lang="nl-NL" noProof="1" smtClean="0"/>
              <a:pPr/>
              <a:t>6</a:t>
            </a:fld>
            <a:endParaRPr lang="nl-NL" noProof="1"/>
          </a:p>
        </p:txBody>
      </p:sp>
    </p:spTree>
    <p:extLst>
      <p:ext uri="{BB962C8B-B14F-4D97-AF65-F5344CB8AC3E}">
        <p14:creationId xmlns:p14="http://schemas.microsoft.com/office/powerpoint/2010/main" val="127584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B82BE-52E4-4CA8-436B-E71D879F0D56}"/>
              </a:ext>
            </a:extLst>
          </p:cNvPr>
          <p:cNvSpPr>
            <a:spLocks noGrp="1"/>
          </p:cNvSpPr>
          <p:nvPr>
            <p:ph type="title"/>
          </p:nvPr>
        </p:nvSpPr>
        <p:spPr/>
        <p:txBody>
          <a:bodyPr/>
          <a:lstStyle/>
          <a:p>
            <a:r>
              <a:rPr lang="nl-NL" dirty="0"/>
              <a:t>2. </a:t>
            </a:r>
            <a:r>
              <a:rPr lang="nl-NL" dirty="0" err="1"/>
              <a:t>Cadrage</a:t>
            </a:r>
            <a:endParaRPr lang="nl-NL" dirty="0"/>
          </a:p>
        </p:txBody>
      </p:sp>
      <p:sp>
        <p:nvSpPr>
          <p:cNvPr id="3" name="Tijdelijke aanduiding voor inhoud 2">
            <a:extLst>
              <a:ext uri="{FF2B5EF4-FFF2-40B4-BE49-F238E27FC236}">
                <a16:creationId xmlns:a16="http://schemas.microsoft.com/office/drawing/2014/main" id="{AAE078DE-FB50-329F-658C-A493A17A8340}"/>
              </a:ext>
            </a:extLst>
          </p:cNvPr>
          <p:cNvSpPr>
            <a:spLocks noGrp="1"/>
          </p:cNvSpPr>
          <p:nvPr>
            <p:ph idx="1"/>
          </p:nvPr>
        </p:nvSpPr>
        <p:spPr>
          <a:xfrm>
            <a:off x="736210" y="1519698"/>
            <a:ext cx="10544365" cy="4429638"/>
          </a:xfrm>
        </p:spPr>
        <p:txBody>
          <a:bodyPr/>
          <a:lstStyle/>
          <a:p>
            <a:pPr marL="457200" indent="-457200">
              <a:buFont typeface="Arial" panose="020B0604020202020204" pitchFamily="34" charset="0"/>
              <a:buChar char="•"/>
            </a:pPr>
            <a:r>
              <a:rPr lang="fr-FR" dirty="0">
                <a:solidFill>
                  <a:schemeClr val="tx1"/>
                </a:solidFill>
              </a:rPr>
              <a:t>Développer une communication et une coopération étroite entre les autorités de l’EIES. </a:t>
            </a:r>
          </a:p>
          <a:p>
            <a:pPr marL="457200" indent="-457200">
              <a:buFont typeface="Arial" panose="020B0604020202020204" pitchFamily="34" charset="0"/>
              <a:buChar char="•"/>
            </a:pPr>
            <a:r>
              <a:rPr lang="fr-FR" dirty="0">
                <a:solidFill>
                  <a:schemeClr val="tx1"/>
                </a:solidFill>
              </a:rPr>
              <a:t>Le promoteur du projet devra identifier les effets transfrontaliers dans un rapport de cadrage, qui devrait être vérifié par toutes les agences d’EIES. </a:t>
            </a:r>
          </a:p>
          <a:p>
            <a:pPr marL="457200" indent="-457200">
              <a:buFont typeface="Arial" panose="020B0604020202020204" pitchFamily="34" charset="0"/>
              <a:buChar char="•"/>
            </a:pPr>
            <a:r>
              <a:rPr lang="fr-FR" dirty="0">
                <a:solidFill>
                  <a:schemeClr val="tx1"/>
                </a:solidFill>
              </a:rPr>
              <a:t>Pour le type 2, il est recommandé de préparer un rapport conjoint pour l’ensemble du projet, en plus des rapports au niveau national. </a:t>
            </a:r>
            <a:endParaRPr lang="nl-NL" dirty="0">
              <a:solidFill>
                <a:schemeClr val="tx1"/>
              </a:solidFill>
            </a:endParaRPr>
          </a:p>
        </p:txBody>
      </p:sp>
      <p:sp>
        <p:nvSpPr>
          <p:cNvPr id="4" name="Tijdelijke aanduiding voor dianummer 3">
            <a:extLst>
              <a:ext uri="{FF2B5EF4-FFF2-40B4-BE49-F238E27FC236}">
                <a16:creationId xmlns:a16="http://schemas.microsoft.com/office/drawing/2014/main" id="{4E87A0EE-02D8-B438-0EB2-2521DC865B73}"/>
              </a:ext>
            </a:extLst>
          </p:cNvPr>
          <p:cNvSpPr>
            <a:spLocks noGrp="1"/>
          </p:cNvSpPr>
          <p:nvPr>
            <p:ph type="sldNum" sz="quarter" idx="4"/>
          </p:nvPr>
        </p:nvSpPr>
        <p:spPr/>
        <p:txBody>
          <a:bodyPr/>
          <a:lstStyle/>
          <a:p>
            <a:fld id="{1336C48C-F87C-4E4B-81EF-5027B17D1F61}" type="slidenum">
              <a:rPr lang="nl-NL" noProof="1" smtClean="0"/>
              <a:pPr/>
              <a:t>7</a:t>
            </a:fld>
            <a:endParaRPr lang="nl-NL" noProof="1"/>
          </a:p>
        </p:txBody>
      </p:sp>
    </p:spTree>
    <p:extLst>
      <p:ext uri="{BB962C8B-B14F-4D97-AF65-F5344CB8AC3E}">
        <p14:creationId xmlns:p14="http://schemas.microsoft.com/office/powerpoint/2010/main" val="423013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9195D-D211-ADAE-E6BC-085BC64EB9D0}"/>
              </a:ext>
            </a:extLst>
          </p:cNvPr>
          <p:cNvSpPr>
            <a:spLocks noGrp="1"/>
          </p:cNvSpPr>
          <p:nvPr>
            <p:ph type="title"/>
          </p:nvPr>
        </p:nvSpPr>
        <p:spPr/>
        <p:txBody>
          <a:bodyPr/>
          <a:lstStyle/>
          <a:p>
            <a:r>
              <a:rPr lang="nl-NL" dirty="0"/>
              <a:t>3. </a:t>
            </a:r>
            <a:r>
              <a:rPr lang="nl-NL" dirty="0" err="1"/>
              <a:t>Elaboration</a:t>
            </a:r>
            <a:r>
              <a:rPr lang="nl-NL" dirty="0"/>
              <a:t> du rapport</a:t>
            </a:r>
          </a:p>
        </p:txBody>
      </p:sp>
      <p:sp>
        <p:nvSpPr>
          <p:cNvPr id="3" name="Tijdelijke aanduiding voor inhoud 2">
            <a:extLst>
              <a:ext uri="{FF2B5EF4-FFF2-40B4-BE49-F238E27FC236}">
                <a16:creationId xmlns:a16="http://schemas.microsoft.com/office/drawing/2014/main" id="{A07C6633-664A-C09C-790C-681542212896}"/>
              </a:ext>
            </a:extLst>
          </p:cNvPr>
          <p:cNvSpPr>
            <a:spLocks noGrp="1"/>
          </p:cNvSpPr>
          <p:nvPr>
            <p:ph idx="1"/>
          </p:nvPr>
        </p:nvSpPr>
        <p:spPr/>
        <p:txBody>
          <a:bodyPr/>
          <a:lstStyle/>
          <a:p>
            <a:pPr marL="457200" indent="-457200">
              <a:buFont typeface="Arial" panose="020B0604020202020204" pitchFamily="34" charset="0"/>
              <a:buChar char="•"/>
            </a:pPr>
            <a:r>
              <a:rPr lang="fr-FR" dirty="0">
                <a:solidFill>
                  <a:schemeClr val="tx1"/>
                </a:solidFill>
              </a:rPr>
              <a:t>Assurer une évaluation complète des effets, y compris les travaux associés dans chaque pays. </a:t>
            </a:r>
          </a:p>
          <a:p>
            <a:pPr marL="637200" lvl="1" indent="-457200"/>
            <a:r>
              <a:rPr lang="fr-FR" dirty="0">
                <a:solidFill>
                  <a:schemeClr val="tx1"/>
                </a:solidFill>
              </a:rPr>
              <a:t>Si les normes nationales sur les mesures d’atténuation diffèrent, les États devront se mettre d’accord sur les normes à respecter. </a:t>
            </a:r>
            <a:endParaRPr lang="nl-NL" dirty="0"/>
          </a:p>
        </p:txBody>
      </p:sp>
      <p:sp>
        <p:nvSpPr>
          <p:cNvPr id="4" name="Tijdelijke aanduiding voor dianummer 3">
            <a:extLst>
              <a:ext uri="{FF2B5EF4-FFF2-40B4-BE49-F238E27FC236}">
                <a16:creationId xmlns:a16="http://schemas.microsoft.com/office/drawing/2014/main" id="{FA001DAF-5946-1533-2331-B50C50016C81}"/>
              </a:ext>
            </a:extLst>
          </p:cNvPr>
          <p:cNvSpPr>
            <a:spLocks noGrp="1"/>
          </p:cNvSpPr>
          <p:nvPr>
            <p:ph type="sldNum" sz="quarter" idx="4"/>
          </p:nvPr>
        </p:nvSpPr>
        <p:spPr/>
        <p:txBody>
          <a:bodyPr/>
          <a:lstStyle/>
          <a:p>
            <a:fld id="{1336C48C-F87C-4E4B-81EF-5027B17D1F61}" type="slidenum">
              <a:rPr lang="nl-NL" noProof="1" smtClean="0"/>
              <a:pPr/>
              <a:t>8</a:t>
            </a:fld>
            <a:endParaRPr lang="nl-NL" noProof="1"/>
          </a:p>
        </p:txBody>
      </p:sp>
    </p:spTree>
    <p:extLst>
      <p:ext uri="{BB962C8B-B14F-4D97-AF65-F5344CB8AC3E}">
        <p14:creationId xmlns:p14="http://schemas.microsoft.com/office/powerpoint/2010/main" val="374500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8E7D2-6067-F33D-FA96-88649FCD9841}"/>
              </a:ext>
            </a:extLst>
          </p:cNvPr>
          <p:cNvSpPr>
            <a:spLocks noGrp="1"/>
          </p:cNvSpPr>
          <p:nvPr>
            <p:ph type="title"/>
          </p:nvPr>
        </p:nvSpPr>
        <p:spPr/>
        <p:txBody>
          <a:bodyPr/>
          <a:lstStyle/>
          <a:p>
            <a:r>
              <a:rPr lang="nl-NL" dirty="0"/>
              <a:t>4. </a:t>
            </a:r>
            <a:r>
              <a:rPr lang="nl-NL" dirty="0" err="1"/>
              <a:t>Participation</a:t>
            </a:r>
            <a:r>
              <a:rPr lang="nl-NL" dirty="0"/>
              <a:t> </a:t>
            </a:r>
            <a:r>
              <a:rPr lang="nl-NL" dirty="0" err="1"/>
              <a:t>publique</a:t>
            </a:r>
            <a:endParaRPr lang="nl-NL" dirty="0"/>
          </a:p>
        </p:txBody>
      </p:sp>
      <p:sp>
        <p:nvSpPr>
          <p:cNvPr id="3" name="Tijdelijke aanduiding voor inhoud 2">
            <a:extLst>
              <a:ext uri="{FF2B5EF4-FFF2-40B4-BE49-F238E27FC236}">
                <a16:creationId xmlns:a16="http://schemas.microsoft.com/office/drawing/2014/main" id="{23BE82A0-EE81-1F07-05B4-EEDD9CC0F81D}"/>
              </a:ext>
            </a:extLst>
          </p:cNvPr>
          <p:cNvSpPr>
            <a:spLocks noGrp="1"/>
          </p:cNvSpPr>
          <p:nvPr>
            <p:ph idx="1"/>
          </p:nvPr>
        </p:nvSpPr>
        <p:spPr/>
        <p:txBody>
          <a:bodyPr/>
          <a:lstStyle/>
          <a:p>
            <a:pPr marL="457200" indent="-457200">
              <a:buFont typeface="Arial" panose="020B0604020202020204" pitchFamily="34" charset="0"/>
              <a:buChar char="•"/>
            </a:pPr>
            <a:r>
              <a:rPr lang="fr-FR" dirty="0">
                <a:solidFill>
                  <a:schemeClr val="tx1"/>
                </a:solidFill>
              </a:rPr>
              <a:t>Les autorités chargées de l’EIES devraient coordonner la participation de toutes les parties prenantes potentielles. Assurer la présence des autorités compétentes aux audiences publiques. </a:t>
            </a:r>
          </a:p>
          <a:p>
            <a:pPr marL="457200" indent="-457200">
              <a:buFont typeface="Arial" panose="020B0604020202020204" pitchFamily="34" charset="0"/>
              <a:buChar char="•"/>
            </a:pPr>
            <a:r>
              <a:rPr lang="fr-FR" dirty="0">
                <a:solidFill>
                  <a:schemeClr val="tx1"/>
                </a:solidFill>
              </a:rPr>
              <a:t>Assurer l'accès au rapport d'EIES et sa traduction pour garantir l'inclusion de toutes les parties prenantes.</a:t>
            </a:r>
          </a:p>
          <a:p>
            <a:pPr marL="457200" indent="-457200">
              <a:buFont typeface="Arial" panose="020B0604020202020204" pitchFamily="34" charset="0"/>
              <a:buChar char="•"/>
            </a:pPr>
            <a:endParaRPr lang="nl-NL" dirty="0">
              <a:solidFill>
                <a:schemeClr val="tx1"/>
              </a:solidFill>
            </a:endParaRPr>
          </a:p>
        </p:txBody>
      </p:sp>
      <p:sp>
        <p:nvSpPr>
          <p:cNvPr id="4" name="Tijdelijke aanduiding voor dianummer 3">
            <a:extLst>
              <a:ext uri="{FF2B5EF4-FFF2-40B4-BE49-F238E27FC236}">
                <a16:creationId xmlns:a16="http://schemas.microsoft.com/office/drawing/2014/main" id="{DD67589D-866E-E01A-F3D5-BCA07803E06E}"/>
              </a:ext>
            </a:extLst>
          </p:cNvPr>
          <p:cNvSpPr>
            <a:spLocks noGrp="1"/>
          </p:cNvSpPr>
          <p:nvPr>
            <p:ph type="sldNum" sz="quarter" idx="4"/>
          </p:nvPr>
        </p:nvSpPr>
        <p:spPr/>
        <p:txBody>
          <a:bodyPr/>
          <a:lstStyle/>
          <a:p>
            <a:fld id="{1336C48C-F87C-4E4B-81EF-5027B17D1F61}" type="slidenum">
              <a:rPr lang="nl-NL" noProof="1" smtClean="0"/>
              <a:pPr/>
              <a:t>9</a:t>
            </a:fld>
            <a:endParaRPr lang="nl-NL" noProof="1"/>
          </a:p>
        </p:txBody>
      </p:sp>
    </p:spTree>
    <p:extLst>
      <p:ext uri="{BB962C8B-B14F-4D97-AF65-F5344CB8AC3E}">
        <p14:creationId xmlns:p14="http://schemas.microsoft.com/office/powerpoint/2010/main" val="2870387376"/>
      </p:ext>
    </p:extLst>
  </p:cSld>
  <p:clrMapOvr>
    <a:masterClrMapping/>
  </p:clrMapOvr>
</p:sld>
</file>

<file path=ppt/theme/theme1.xml><?xml version="1.0" encoding="utf-8"?>
<a:theme xmlns:a="http://schemas.openxmlformats.org/drawingml/2006/main" name="Commissie MER (16:9)">
  <a:themeElements>
    <a:clrScheme name="Kleuren Commissie MER PP">
      <a:dk1>
        <a:sysClr val="windowText" lastClr="000000"/>
      </a:dk1>
      <a:lt1>
        <a:sysClr val="window" lastClr="FFFFFF"/>
      </a:lt1>
      <a:dk2>
        <a:srgbClr val="000000"/>
      </a:dk2>
      <a:lt2>
        <a:srgbClr val="FFFFFF"/>
      </a:lt2>
      <a:accent1>
        <a:srgbClr val="91B2C2"/>
      </a:accent1>
      <a:accent2>
        <a:srgbClr val="266687"/>
      </a:accent2>
      <a:accent3>
        <a:srgbClr val="96AC0A"/>
      </a:accent3>
      <a:accent4>
        <a:srgbClr val="266687"/>
      </a:accent4>
      <a:accent5>
        <a:srgbClr val="91B2C2"/>
      </a:accent5>
      <a:accent6>
        <a:srgbClr val="96AC0A"/>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1" id="{324E3EA0-46C5-4A79-844E-8770EA1D4882}" vid="{5B1FACB8-D433-4340-B2C7-DA7F98F9E216}"/>
    </a:ext>
  </a:extLst>
</a:theme>
</file>

<file path=ppt/theme/theme2.xml><?xml version="1.0" encoding="utf-8"?>
<a:theme xmlns:a="http://schemas.openxmlformats.org/drawingml/2006/main" name="Office-thema">
  <a:themeElements>
    <a:clrScheme name="Kleuren Commissie MER PP">
      <a:dk1>
        <a:sysClr val="windowText" lastClr="000000"/>
      </a:dk1>
      <a:lt1>
        <a:sysClr val="window" lastClr="FFFFFF"/>
      </a:lt1>
      <a:dk2>
        <a:srgbClr val="000000"/>
      </a:dk2>
      <a:lt2>
        <a:srgbClr val="FFFFFF"/>
      </a:lt2>
      <a:accent1>
        <a:srgbClr val="9EC3D1"/>
      </a:accent1>
      <a:accent2>
        <a:srgbClr val="ADC3D3"/>
      </a:accent2>
      <a:accent3>
        <a:srgbClr val="96AC0A"/>
      </a:accent3>
      <a:accent4>
        <a:srgbClr val="006689"/>
      </a:accent4>
      <a:accent5>
        <a:srgbClr val="ADC3D3"/>
      </a:accent5>
      <a:accent6>
        <a:srgbClr val="758EB8"/>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leuren Commissie MER PP">
      <a:dk1>
        <a:sysClr val="windowText" lastClr="000000"/>
      </a:dk1>
      <a:lt1>
        <a:sysClr val="window" lastClr="FFFFFF"/>
      </a:lt1>
      <a:dk2>
        <a:srgbClr val="000000"/>
      </a:dk2>
      <a:lt2>
        <a:srgbClr val="FFFFFF"/>
      </a:lt2>
      <a:accent1>
        <a:srgbClr val="9EC3D1"/>
      </a:accent1>
      <a:accent2>
        <a:srgbClr val="ADC3D3"/>
      </a:accent2>
      <a:accent3>
        <a:srgbClr val="96AC0A"/>
      </a:accent3>
      <a:accent4>
        <a:srgbClr val="006689"/>
      </a:accent4>
      <a:accent5>
        <a:srgbClr val="ADC3D3"/>
      </a:accent5>
      <a:accent6>
        <a:srgbClr val="758EB8"/>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F2B53F8D2C840BA99C03A614DDFB8" ma:contentTypeVersion="13" ma:contentTypeDescription="Crée un document." ma:contentTypeScope="" ma:versionID="a48502b66e43abfb4820c69dbcd5418b">
  <xsd:schema xmlns:xsd="http://www.w3.org/2001/XMLSchema" xmlns:xs="http://www.w3.org/2001/XMLSchema" xmlns:p="http://schemas.microsoft.com/office/2006/metadata/properties" xmlns:ns2="aeba2b23-7c2d-4ab3-a43f-eb8321a3c470" xmlns:ns3="590a161d-3eb9-42a7-82dd-c5408ef0f820" targetNamespace="http://schemas.microsoft.com/office/2006/metadata/properties" ma:root="true" ma:fieldsID="fb4d5106219e8b3e5a4f96ad7f7e8279" ns2:_="" ns3:_="">
    <xsd:import namespace="aeba2b23-7c2d-4ab3-a43f-eb8321a3c470"/>
    <xsd:import namespace="590a161d-3eb9-42a7-82dd-c5408ef0f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a2b23-7c2d-4ab3-a43f-eb8321a3c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4b1f2f6-9f48-4433-9b13-82e2cb12a0c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a161d-3eb9-42a7-82dd-c5408ef0f8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e32bb5-11c2-4117-8856-b8f086ac350b}" ma:internalName="TaxCatchAll" ma:showField="CatchAllData" ma:web="590a161d-3eb9-42a7-82dd-c5408ef0f8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0a161d-3eb9-42a7-82dd-c5408ef0f820" xsi:nil="true"/>
    <lcf76f155ced4ddcb4097134ff3c332f xmlns="aeba2b23-7c2d-4ab3-a43f-eb8321a3c4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E80762-CBDE-4798-BCD5-B0BB9A5C15B5}"/>
</file>

<file path=customXml/itemProps2.xml><?xml version="1.0" encoding="utf-8"?>
<ds:datastoreItem xmlns:ds="http://schemas.openxmlformats.org/officeDocument/2006/customXml" ds:itemID="{CF2BEE5F-431E-4439-892C-6E6B429A4C83}">
  <ds:schemaRefs>
    <ds:schemaRef ds:uri="http://schemas.microsoft.com/sharepoint/v3/contenttype/forms"/>
  </ds:schemaRefs>
</ds:datastoreItem>
</file>

<file path=customXml/itemProps3.xml><?xml version="1.0" encoding="utf-8"?>
<ds:datastoreItem xmlns:ds="http://schemas.openxmlformats.org/officeDocument/2006/customXml" ds:itemID="{45B65AD0-86BC-44B2-8269-953D5DA197BD}">
  <ds:schemaRefs>
    <ds:schemaRef ds:uri="http://schemas.microsoft.com/office/2006/metadata/properties"/>
    <ds:schemaRef ds:uri="http://schemas.microsoft.com/office/infopath/2007/PartnerControls"/>
    <ds:schemaRef ds:uri="eac3eda4-e0c8-4238-8a3d-3a564a656a5b"/>
    <ds:schemaRef ds:uri="c4228df1-4daf-49e3-9685-16fa5912ca58"/>
  </ds:schemaRefs>
</ds:datastoreItem>
</file>

<file path=docProps/app.xml><?xml version="1.0" encoding="utf-8"?>
<Properties xmlns="http://schemas.openxmlformats.org/officeDocument/2006/extended-properties" xmlns:vt="http://schemas.openxmlformats.org/officeDocument/2006/docPropsVTypes">
  <Template>mer_FR_basis16-9</Template>
  <TotalTime>767</TotalTime>
  <Words>1449</Words>
  <Application>Microsoft Macintosh PowerPoint</Application>
  <PresentationFormat>Grand écran</PresentationFormat>
  <Paragraphs>205</Paragraphs>
  <Slides>29</Slides>
  <Notes>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29</vt:i4>
      </vt:variant>
    </vt:vector>
  </HeadingPairs>
  <TitlesOfParts>
    <vt:vector size="32" baseType="lpstr">
      <vt:lpstr>Arial</vt:lpstr>
      <vt:lpstr>Roboto</vt:lpstr>
      <vt:lpstr>Commissie MER (16:9)</vt:lpstr>
      <vt:lpstr>EIES transfrontalière</vt:lpstr>
      <vt:lpstr>Principe</vt:lpstr>
      <vt:lpstr>Défis</vt:lpstr>
      <vt:lpstr>Présentation PowerPoint</vt:lpstr>
      <vt:lpstr>Deux types d’EIES transfrontalière</vt:lpstr>
      <vt:lpstr>1. Tri préliminaire</vt:lpstr>
      <vt:lpstr>2. Cadrage</vt:lpstr>
      <vt:lpstr>3. Elaboration du rapport</vt:lpstr>
      <vt:lpstr>4. Participation publique</vt:lpstr>
      <vt:lpstr>5. Examen et prise de décision </vt:lpstr>
      <vt:lpstr>Innovations à troix niveaux</vt:lpstr>
      <vt:lpstr>Accords bilatéraux</vt:lpstr>
      <vt:lpstr>Présentation PowerPoint</vt:lpstr>
      <vt:lpstr>Règlement de la CEDEAO</vt:lpstr>
      <vt:lpstr>Kiev et Espoo</vt:lpstr>
      <vt:lpstr>Etudes de cas</vt:lpstr>
      <vt:lpstr>Barrage d’Adjarala</vt:lpstr>
      <vt:lpstr>EIES transfrontalière pour le barrage</vt:lpstr>
      <vt:lpstr>l’EIES</vt:lpstr>
      <vt:lpstr>Gazoduc Nord Stream 2</vt:lpstr>
      <vt:lpstr>Projet de 5 pays originatoires…  et avec d’impacts sur 4 pays touchés.</vt:lpstr>
      <vt:lpstr>La convention d’Espoo</vt:lpstr>
      <vt:lpstr>Processus</vt:lpstr>
      <vt:lpstr>Structure des EIES et consultations</vt:lpstr>
      <vt:lpstr>Etude de cas : l’Ouganda</vt:lpstr>
      <vt:lpstr>Etude de cas : l’Ouganda</vt:lpstr>
      <vt:lpstr>Etude de cas : l’Ouganda</vt:lpstr>
      <vt:lpstr>Merci pour votre aimable attention !</vt:lpstr>
      <vt:lpstr>En savoir plus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Kiev et Espoo</dc:title>
  <dc:subject/>
  <dc:creator>Stephen Teeuwen</dc:creator>
  <cp:keywords/>
  <dc:description>Versie 1.5 - 4 januari 2017_x000d_
Ontwikkeling sjabloon en macro's:_x000d_
www.JoulesUnlimited.nl_x000d_
Ontwerp lay out: Suggestie &amp; Illusie</dc:description>
  <cp:lastModifiedBy>Luc Valiquette</cp:lastModifiedBy>
  <cp:revision>4</cp:revision>
  <dcterms:created xsi:type="dcterms:W3CDTF">2023-02-07T10:45:16Z</dcterms:created>
  <dcterms:modified xsi:type="dcterms:W3CDTF">2023-03-30T12:48:35Z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0x010100691F2B53F8D2C840BA99C03A614DDFB8</vt:lpwstr>
  </property>
  <property fmtid="{D5CDD505-2E9C-101B-9397-08002B2CF9AE}" pid="3" name="MediaServiceImageTags">
    <vt:lpwstr/>
  </property>
</Properties>
</file>