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83" r:id="rId5"/>
    <p:sldMasterId id="2147483673" r:id="rId6"/>
  </p:sldMasterIdLst>
  <p:notesMasterIdLst>
    <p:notesMasterId r:id="rId20"/>
  </p:notesMasterIdLst>
  <p:handoutMasterIdLst>
    <p:handoutMasterId r:id="rId21"/>
  </p:handoutMasterIdLst>
  <p:sldIdLst>
    <p:sldId id="388" r:id="rId7"/>
    <p:sldId id="398" r:id="rId8"/>
    <p:sldId id="399" r:id="rId9"/>
    <p:sldId id="401" r:id="rId10"/>
    <p:sldId id="389" r:id="rId11"/>
    <p:sldId id="391" r:id="rId12"/>
    <p:sldId id="392" r:id="rId13"/>
    <p:sldId id="393" r:id="rId14"/>
    <p:sldId id="394" r:id="rId15"/>
    <p:sldId id="395" r:id="rId16"/>
    <p:sldId id="397" r:id="rId17"/>
    <p:sldId id="402" r:id="rId18"/>
    <p:sldId id="403" r:id="rId1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ayouts" id="{0E330D0F-EAB8-4CB7-A5D2-B86DE4C1F211}">
          <p14:sldIdLst>
            <p14:sldId id="388"/>
            <p14:sldId id="398"/>
            <p14:sldId id="399"/>
            <p14:sldId id="401"/>
            <p14:sldId id="389"/>
            <p14:sldId id="391"/>
            <p14:sldId id="392"/>
            <p14:sldId id="393"/>
            <p14:sldId id="394"/>
            <p14:sldId id="395"/>
            <p14:sldId id="397"/>
            <p14:sldId id="402"/>
            <p14:sldId id="4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86DB1C-B7E8-FFDF-3603-FB178ABFFA4F}" name="Lauzon,Valerie (IAAC/AEIC)" initials="L(" userId="S::valerie.lauzon@iaac-aeic.gc.ca::3874e5c0-8187-49ee-90f9-c2ab4b9d2466" providerId="AD"/>
  <p188:author id="{75A9A8B8-659E-7762-640E-AD58DC95ECE0}" name="Gill,Elisabeth (IAAC/AEIC)" initials="G(" userId="S::elisabeth.gill@iaac-aeic.gc.ca::f20e244a-ffeb-46a4-8e3c-4e22c554fb9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wns,Kenneth (IAAC/AEIC)" initials="D(" lastIdx="20" clrIdx="0">
    <p:extLst>
      <p:ext uri="{19B8F6BF-5375-455C-9EA6-DF929625EA0E}">
        <p15:presenceInfo xmlns:p15="http://schemas.microsoft.com/office/powerpoint/2012/main" userId="S-1-5-21-2086016090-1259623561-1170935872-111749" providerId="AD"/>
      </p:ext>
    </p:extLst>
  </p:cmAuthor>
  <p:cmAuthor id="2" name="Beyer,Stephanie [CEAA]" initials="B[" lastIdx="19" clrIdx="1">
    <p:extLst>
      <p:ext uri="{19B8F6BF-5375-455C-9EA6-DF929625EA0E}">
        <p15:presenceInfo xmlns:p15="http://schemas.microsoft.com/office/powerpoint/2012/main" userId="S-1-5-21-2086016090-1259623561-1170935872-111994" providerId="AD"/>
      </p:ext>
    </p:extLst>
  </p:cmAuthor>
  <p:cmAuthor id="3" name="Brault-Niquette,Justine [IAAC]" initials="B[" lastIdx="24" clrIdx="2">
    <p:extLst>
      <p:ext uri="{19B8F6BF-5375-455C-9EA6-DF929625EA0E}">
        <p15:presenceInfo xmlns:p15="http://schemas.microsoft.com/office/powerpoint/2012/main" userId="S-1-5-21-2086016090-1259623561-1170935872-121660" providerId="AD"/>
      </p:ext>
    </p:extLst>
  </p:cmAuthor>
  <p:cmAuthor id="4" name="Gill,Elisabeth [AEIC]" initials="G[" lastIdx="7" clrIdx="3">
    <p:extLst>
      <p:ext uri="{19B8F6BF-5375-455C-9EA6-DF929625EA0E}">
        <p15:presenceInfo xmlns:p15="http://schemas.microsoft.com/office/powerpoint/2012/main" userId="S-1-5-21-2084706415-1921995389-1170935872-46327" providerId="AD"/>
      </p:ext>
    </p:extLst>
  </p:cmAuthor>
  <p:cmAuthor id="5" name="Groulx,Genevieve (IAAC/AEIC)" initials="G(" lastIdx="12" clrIdx="4">
    <p:extLst>
      <p:ext uri="{19B8F6BF-5375-455C-9EA6-DF929625EA0E}">
        <p15:presenceInfo xmlns:p15="http://schemas.microsoft.com/office/powerpoint/2012/main" userId="S-1-5-21-2086016090-1259623561-1170935872-119012" providerId="AD"/>
      </p:ext>
    </p:extLst>
  </p:cmAuthor>
  <p:cmAuthor id="6" name="Dubreuil,Benoit (IAAC/AEIC)" initials="D(" lastIdx="11" clrIdx="5">
    <p:extLst>
      <p:ext uri="{19B8F6BF-5375-455C-9EA6-DF929625EA0E}">
        <p15:presenceInfo xmlns:p15="http://schemas.microsoft.com/office/powerpoint/2012/main" userId="S-1-5-21-2084706415-1921995389-1170935872-46428" providerId="AD"/>
      </p:ext>
    </p:extLst>
  </p:cmAuthor>
  <p:cmAuthor id="7" name="Saxe,Jennifer (IAAC/AEIC)" initials="S(" lastIdx="4" clrIdx="6">
    <p:extLst>
      <p:ext uri="{19B8F6BF-5375-455C-9EA6-DF929625EA0E}">
        <p15:presenceInfo xmlns:p15="http://schemas.microsoft.com/office/powerpoint/2012/main" userId="S-1-5-21-2086016090-1259623561-1170935872-116330" providerId="AD"/>
      </p:ext>
    </p:extLst>
  </p:cmAuthor>
  <p:cmAuthor id="8" name="Fortin,Julie (IAAC/AEIC)" initials="F(" lastIdx="4" clrIdx="7">
    <p:extLst>
      <p:ext uri="{19B8F6BF-5375-455C-9EA6-DF929625EA0E}">
        <p15:presenceInfo xmlns:p15="http://schemas.microsoft.com/office/powerpoint/2012/main" userId="S-1-5-21-2084706415-1921995389-1170935872-47994" providerId="AD"/>
      </p:ext>
    </p:extLst>
  </p:cmAuthor>
  <p:cmAuthor id="9" name="Greenaway,Christine (IAAC/AEIC)" initials="G(" lastIdx="53" clrIdx="12">
    <p:extLst>
      <p:ext uri="{19B8F6BF-5375-455C-9EA6-DF929625EA0E}">
        <p15:presenceInfo xmlns:p15="http://schemas.microsoft.com/office/powerpoint/2012/main" userId="S-1-5-21-1461305-1690991894-1094980219-32586" providerId="AD"/>
      </p:ext>
    </p:extLst>
  </p:cmAuthor>
  <p:cmAuthor id="10" name="Vallieres,Antoine (IAAC/AEIC)" initials="V(" lastIdx="2" clrIdx="9">
    <p:extLst>
      <p:ext uri="{19B8F6BF-5375-455C-9EA6-DF929625EA0E}">
        <p15:presenceInfo xmlns:p15="http://schemas.microsoft.com/office/powerpoint/2012/main" userId="S-1-5-21-2084706415-1921995389-1170935872-46183" providerId="AD"/>
      </p:ext>
    </p:extLst>
  </p:cmAuthor>
  <p:cmAuthor id="11" name="Belanger,Genevieve [ACEE]" initials="B[" lastIdx="1" clrIdx="10">
    <p:extLst>
      <p:ext uri="{19B8F6BF-5375-455C-9EA6-DF929625EA0E}">
        <p15:presenceInfo xmlns:p15="http://schemas.microsoft.com/office/powerpoint/2012/main" userId="S-1-5-21-2084706415-1921995389-1170935872-42209" providerId="AD"/>
      </p:ext>
    </p:extLst>
  </p:cmAuthor>
  <p:cmAuthor id="12" name="Lauzon,Valerie [CEAA]" initials="L[" lastIdx="46" clrIdx="11">
    <p:extLst>
      <p:ext uri="{19B8F6BF-5375-455C-9EA6-DF929625EA0E}">
        <p15:presenceInfo xmlns:p15="http://schemas.microsoft.com/office/powerpoint/2012/main" userId="S-1-5-21-2084706415-1921995389-1170935872-46055" providerId="AD"/>
      </p:ext>
    </p:extLst>
  </p:cmAuthor>
  <p:cmAuthor id="13" name="Chartier,Caroline (IAAC/AEIC)" initials="C(" lastIdx="31" clrIdx="13">
    <p:extLst>
      <p:ext uri="{19B8F6BF-5375-455C-9EA6-DF929625EA0E}">
        <p15:presenceInfo xmlns:p15="http://schemas.microsoft.com/office/powerpoint/2012/main" userId="S-1-5-21-2084706415-1921995389-1170935872-48011" providerId="AD"/>
      </p:ext>
    </p:extLst>
  </p:cmAuthor>
  <p:cmAuthor id="14" name="Clement-Mathieu,Guillaume (IAAC/AEIC)" initials="C(" lastIdx="48" clrIdx="14">
    <p:extLst>
      <p:ext uri="{19B8F6BF-5375-455C-9EA6-DF929625EA0E}">
        <p15:presenceInfo xmlns:p15="http://schemas.microsoft.com/office/powerpoint/2012/main" userId="S-1-5-21-2084706415-1921995389-1170935872-46413" providerId="AD"/>
      </p:ext>
    </p:extLst>
  </p:cmAuthor>
  <p:cmAuthor id="15" name="Chartier,Caroline (IAAC/AEIC)" initials="C( [2]" lastIdx="13" clrIdx="15">
    <p:extLst>
      <p:ext uri="{19B8F6BF-5375-455C-9EA6-DF929625EA0E}">
        <p15:presenceInfo xmlns:p15="http://schemas.microsoft.com/office/powerpoint/2012/main" userId="S::caroline.chartier@iaac-aeic.gc.ca::03d6ef20-829f-4c7a-b716-e8d90d4abe01" providerId="AD"/>
      </p:ext>
    </p:extLst>
  </p:cmAuthor>
  <p:cmAuthor id="16" name="Valerie Lauzon" initials="VL" lastIdx="42" clrIdx="16">
    <p:extLst>
      <p:ext uri="{19B8F6BF-5375-455C-9EA6-DF929625EA0E}">
        <p15:presenceInfo xmlns:p15="http://schemas.microsoft.com/office/powerpoint/2012/main" userId="Valerie Lauzon" providerId="None"/>
      </p:ext>
    </p:extLst>
  </p:cmAuthor>
  <p:cmAuthor id="17" name="Lalande,Veronique (IAAC/AEIC)" initials="L(" lastIdx="15" clrIdx="17">
    <p:extLst>
      <p:ext uri="{19B8F6BF-5375-455C-9EA6-DF929625EA0E}">
        <p15:presenceInfo xmlns:p15="http://schemas.microsoft.com/office/powerpoint/2012/main" userId="S::veronique.lalande@iaac-aeic.gc.ca::39f4b052-d65f-4203-a9f2-de6303360a29" providerId="AD"/>
      </p:ext>
    </p:extLst>
  </p:cmAuthor>
  <p:cmAuthor id="18" name="Veronique Lalande" initials="VL" lastIdx="27" clrIdx="18">
    <p:extLst>
      <p:ext uri="{19B8F6BF-5375-455C-9EA6-DF929625EA0E}">
        <p15:presenceInfo xmlns:p15="http://schemas.microsoft.com/office/powerpoint/2012/main" userId="Veronique Lalande" providerId="None"/>
      </p:ext>
    </p:extLst>
  </p:cmAuthor>
  <p:cmAuthor id="19" name="Belanger,Genevieve (IAAC/AEIC)" initials="B(" lastIdx="3" clrIdx="19">
    <p:extLst>
      <p:ext uri="{19B8F6BF-5375-455C-9EA6-DF929625EA0E}">
        <p15:presenceInfo xmlns:p15="http://schemas.microsoft.com/office/powerpoint/2012/main" userId="S::genevieve.belanger@iaac-aeic.gc.ca::7ea6f988-813a-403b-b885-3682088216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5F7EF"/>
    <a:srgbClr val="C0FCE9"/>
    <a:srgbClr val="BFEDFD"/>
    <a:srgbClr val="C0FCE5"/>
    <a:srgbClr val="436AB3"/>
    <a:srgbClr val="189483"/>
    <a:srgbClr val="6C93CD"/>
    <a:srgbClr val="E99266"/>
    <a:srgbClr val="D87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2A60A-635F-2E17-8851-9D69D69DCEE5}" v="3" dt="2023-03-03T16:23:22.731"/>
    <p1510:client id="{45DFA13B-BBCC-03DE-1F1C-C04E29DE17D9}" v="5" dt="2023-03-03T15:14:20.689"/>
    <p1510:client id="{4746DD76-7BFC-B95F-71B6-A0B3AB571066}" v="104" dt="2023-03-02T18:58:11.082"/>
    <p1510:client id="{4BF2CCCA-D8C7-0046-BC1F-305878B16419}" v="21" dt="2023-03-24T13:49:54.686"/>
    <p1510:client id="{62802725-A4C3-444C-B384-7C677C49E9E9}" v="151" dt="2023-03-03T14:39:46.433"/>
    <p1510:client id="{6B2B8439-B39B-D16A-7745-7AC19EEC76A7}" v="5" dt="2023-03-03T13:20:58.079"/>
    <p1510:client id="{7A283BCE-903E-F857-20DB-3C9525AF5B70}" v="14" dt="2023-03-01T16:34:53.037"/>
    <p1510:client id="{D5C81113-6F89-8B21-6859-4BC9C9635BCD}" v="3" dt="2023-03-23T16:47:26.630"/>
    <p1510:client id="{F1BCE289-3F03-0EB9-59E1-7BD3D7D4738C}" v="46" dt="2023-03-24T15:12:51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361" autoAdjust="0"/>
  </p:normalViewPr>
  <p:slideViewPr>
    <p:cSldViewPr snapToGrid="0">
      <p:cViewPr varScale="1">
        <p:scale>
          <a:sx n="45" d="100"/>
          <a:sy n="45" d="100"/>
        </p:scale>
        <p:origin x="15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DC50B2-45E8-CD4B-810F-5DF3FBA812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9E810F-C1F8-2349-B7B1-E34A819D48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1"/>
            <a:ext cx="3011699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E9ECA4FE-F210-3E44-A677-B1B833C1A092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96D9C-B5F7-754F-B29A-EE895AD19F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485825-5E6C-D14E-AF09-104A423205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9BB5A18-3E6D-4F4A-A67B-7527DCBB04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653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1"/>
            <a:ext cx="3011699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808F9FC-B503-244C-944B-016A694F072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59FCA5A8-07DA-3845-A75D-A7734587105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078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852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0199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5544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671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21AEF7-2FEA-9947-9267-3EBDD40454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93"/>
            <a:ext cx="12192000" cy="6197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9DF5F8-8C23-3C4E-A11B-44AA37AFC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66"/>
          <a:stretch/>
        </p:blipFill>
        <p:spPr>
          <a:xfrm>
            <a:off x="-8" y="6072961"/>
            <a:ext cx="12192004" cy="785039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88C065EB-F184-3E4C-8671-91A7782CA8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31340" y="3815403"/>
            <a:ext cx="10260660" cy="671292"/>
          </a:xfrm>
          <a:prstGeom prst="rect">
            <a:avLst/>
          </a:prstGeom>
          <a:solidFill>
            <a:srgbClr val="436AB3">
              <a:alpha val="49804"/>
            </a:srgbClr>
          </a:solidFill>
          <a:ln>
            <a:noFill/>
          </a:ln>
        </p:spPr>
        <p:txBody>
          <a:bodyPr wrap="square" lIns="180000" tIns="180000" rIns="180000" bIns="180000">
            <a:spAutoFit/>
          </a:bodyPr>
          <a:lstStyle>
            <a:lvl1pPr marL="0" indent="0" algn="l">
              <a:buNone/>
              <a:defRPr sz="2000" b="0" i="0" cap="all" baseline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cap="all" baseline="0"/>
              <a:t>SOUS-TITRE OU DATE DE LA </a:t>
            </a:r>
            <a:r>
              <a:rPr lang="fr-CA" cap="all" baseline="0" noProof="0"/>
              <a:t>présentation</a:t>
            </a:r>
            <a:endParaRPr lang="fr-CA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091D77-F9F8-C046-9C9D-16F3953F8608}"/>
              </a:ext>
            </a:extLst>
          </p:cNvPr>
          <p:cNvCxnSpPr>
            <a:cxnSpLocks/>
          </p:cNvCxnSpPr>
          <p:nvPr userDrawn="1"/>
        </p:nvCxnSpPr>
        <p:spPr>
          <a:xfrm>
            <a:off x="1931340" y="3797115"/>
            <a:ext cx="10260660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476F546-4A6B-FD44-B8FF-D7907D1109F8}"/>
              </a:ext>
            </a:extLst>
          </p:cNvPr>
          <p:cNvSpPr/>
          <p:nvPr userDrawn="1"/>
        </p:nvSpPr>
        <p:spPr>
          <a:xfrm>
            <a:off x="11965576" y="6072961"/>
            <a:ext cx="226421" cy="785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931340" y="2551205"/>
            <a:ext cx="10453800" cy="1095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noProof="0"/>
              <a:t>Titre</a:t>
            </a:r>
            <a:r>
              <a:rPr lang="en-US"/>
              <a:t> de la </a:t>
            </a:r>
            <a:r>
              <a:rPr lang="fr-CA" noProof="0"/>
              <a:t>présentation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48" y="6303798"/>
            <a:ext cx="3368375" cy="3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6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5B7E41F-DE39-CE48-9D46-C95F1460886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603853" y="1924566"/>
            <a:ext cx="6677520" cy="3692463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0600D2-3D9E-6840-A56E-38FEA49AE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65125"/>
            <a:ext cx="10453800" cy="1095375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du </a:t>
            </a:r>
            <a:r>
              <a:rPr lang="en-US" err="1"/>
              <a:t>graphique</a:t>
            </a:r>
            <a:r>
              <a:rPr lang="en-US"/>
              <a:t> B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D54DD1-320D-C74C-ADB5-3D004DD4D5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000" y="1924050"/>
            <a:ext cx="2984500" cy="36925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err="1"/>
              <a:t>Exemple</a:t>
            </a:r>
            <a:r>
              <a:rPr lang="en-US"/>
              <a:t> de </a:t>
            </a:r>
            <a:r>
              <a:rPr lang="en-US" err="1"/>
              <a:t>texte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44355C-4AEA-414F-B328-714275AAF37D}"/>
              </a:ext>
            </a:extLst>
          </p:cNvPr>
          <p:cNvCxnSpPr>
            <a:cxnSpLocks/>
          </p:cNvCxnSpPr>
          <p:nvPr userDrawn="1"/>
        </p:nvCxnSpPr>
        <p:spPr>
          <a:xfrm>
            <a:off x="900000" y="1460500"/>
            <a:ext cx="10453800" cy="0"/>
          </a:xfrm>
          <a:prstGeom prst="line">
            <a:avLst/>
          </a:prstGeom>
          <a:ln w="38100">
            <a:solidFill>
              <a:srgbClr val="436A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9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2 de titre de section - Autoch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1"/>
          <a:stretch/>
        </p:blipFill>
        <p:spPr>
          <a:xfrm>
            <a:off x="-1" y="0"/>
            <a:ext cx="12189245" cy="616110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D59E9D49-7DF8-9C45-8322-9B043B025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31146" y="3722727"/>
            <a:ext cx="10460853" cy="671292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>
            <a:spAutoFit/>
          </a:bodyPr>
          <a:lstStyle>
            <a:lvl1pPr marL="0" indent="0" algn="l">
              <a:buNone/>
              <a:defRPr sz="2000" b="0" i="0" cap="none" baseline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SOUS-TITRE DE LA SECTION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0877007" y="6374674"/>
            <a:ext cx="476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BE7F921-15AD-471F-A2DD-D431CFF00331}" type="slidenum">
              <a:rPr lang="fr-CA" sz="1000" smtClean="0"/>
              <a:pPr algn="r"/>
              <a:t>‹n°›</a:t>
            </a:fld>
            <a:endParaRPr lang="fr-CA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1731146" y="2443397"/>
            <a:ext cx="10458099" cy="1088812"/>
          </a:xfrm>
        </p:spPr>
        <p:txBody>
          <a:bodyPr>
            <a:noAutofit/>
          </a:bodyPr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Option 2 de titre de section - Autochtones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3814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AAC Photo + Long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854200"/>
            <a:ext cx="7416800" cy="4275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 baseline="0">
                <a:solidFill>
                  <a:srgbClr val="595959"/>
                </a:solidFill>
              </a:defRPr>
            </a:lvl1pPr>
            <a:lvl2pPr marL="360000" indent="-180000">
              <a:buClr>
                <a:schemeClr val="tx2"/>
              </a:buClr>
              <a:buFont typeface="Arial" panose="020B0604020202020204" pitchFamily="34" charset="0"/>
              <a:buChar char="•"/>
              <a:defRPr sz="2000" b="0" baseline="0">
                <a:solidFill>
                  <a:srgbClr val="595959"/>
                </a:solidFill>
              </a:defRPr>
            </a:lvl2pPr>
            <a:lvl3pPr marL="720000" indent="-180000">
              <a:buClr>
                <a:schemeClr val="tx2"/>
              </a:buClr>
              <a:buFont typeface="Arial" panose="020B0604020202020204" pitchFamily="34" charset="0"/>
              <a:buChar char="◦"/>
              <a:defRPr sz="1800" b="0" baseline="0">
                <a:solidFill>
                  <a:srgbClr val="595959"/>
                </a:solidFill>
              </a:defRPr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44355C-4AEA-414F-B328-714275AAF37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739384"/>
            <a:ext cx="7932738" cy="2"/>
          </a:xfrm>
          <a:prstGeom prst="line">
            <a:avLst/>
          </a:prstGeom>
          <a:ln w="38100">
            <a:solidFill>
              <a:srgbClr val="436A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FEF4ECA6-C388-AC46-91F2-C5D500813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49275"/>
            <a:ext cx="7416800" cy="119010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Long Title </a:t>
            </a:r>
            <a:br>
              <a:rPr lang="en-US"/>
            </a:br>
            <a:r>
              <a:rPr lang="en-US"/>
              <a:t>(up to 2 lines)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109600" y="0"/>
            <a:ext cx="4082400" cy="61263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CA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019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9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00113" y="2411413"/>
            <a:ext cx="6353175" cy="3765550"/>
          </a:xfrm>
        </p:spPr>
        <p:txBody>
          <a:bodyPr anchor="ctr"/>
          <a:lstStyle>
            <a:lvl1pPr marL="0" indent="0">
              <a:buClr>
                <a:srgbClr val="E99266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chemeClr val="accent6"/>
              </a:buClr>
              <a:defRPr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1"/>
            <a:r>
              <a:rPr lang="fr-FR"/>
              <a:t>Exemple dit et </a:t>
            </a:r>
            <a:r>
              <a:rPr lang="fr-FR" err="1"/>
              <a:t>et</a:t>
            </a:r>
            <a:r>
              <a:rPr lang="fr-FR"/>
              <a:t> </a:t>
            </a:r>
            <a:r>
              <a:rPr lang="fr-FR" err="1"/>
              <a:t>eum</a:t>
            </a:r>
            <a:r>
              <a:rPr lang="fr-FR"/>
              <a:t> </a:t>
            </a:r>
            <a:r>
              <a:rPr lang="fr-FR" err="1"/>
              <a:t>solupta</a:t>
            </a:r>
            <a:r>
              <a:rPr lang="fr-FR"/>
              <a:t> et </a:t>
            </a:r>
            <a:r>
              <a:rPr lang="fr-FR" err="1"/>
              <a:t>occate</a:t>
            </a:r>
            <a:r>
              <a:rPr lang="fr-FR"/>
              <a:t> </a:t>
            </a:r>
            <a:r>
              <a:rPr lang="fr-FR" err="1"/>
              <a:t>nis</a:t>
            </a:r>
            <a:r>
              <a:rPr lang="fr-FR"/>
              <a:t> venet </a:t>
            </a:r>
            <a:r>
              <a:rPr lang="fr-FR" err="1"/>
              <a:t>essi</a:t>
            </a:r>
            <a:r>
              <a:rPr lang="fr-FR"/>
              <a:t> </a:t>
            </a:r>
            <a:r>
              <a:rPr lang="fr-FR" err="1"/>
              <a:t>rest</a:t>
            </a:r>
            <a:r>
              <a:rPr lang="fr-FR"/>
              <a:t> </a:t>
            </a:r>
            <a:r>
              <a:rPr lang="fr-FR" err="1"/>
              <a:t>haris</a:t>
            </a:r>
            <a:r>
              <a:rPr lang="fr-FR"/>
              <a:t> </a:t>
            </a:r>
            <a:r>
              <a:rPr lang="fr-FR" err="1"/>
              <a:t>dollab</a:t>
            </a:r>
            <a:r>
              <a:rPr lang="fr-FR"/>
              <a:t> il </a:t>
            </a:r>
            <a:r>
              <a:rPr lang="fr-FR" err="1"/>
              <a:t>etum</a:t>
            </a:r>
            <a:r>
              <a:rPr lang="fr-FR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053388" y="0"/>
            <a:ext cx="4138612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CA"/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FF41BA4-2A30-9349-9413-EFFEB3693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44386"/>
            <a:ext cx="6353136" cy="1586408"/>
          </a:xfrm>
        </p:spPr>
        <p:txBody>
          <a:bodyPr>
            <a:noAutofit/>
          </a:bodyPr>
          <a:lstStyle>
            <a:lvl1pPr algn="ctr">
              <a:defRPr sz="58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739101-72E6-3042-B2AE-9694B098196C}"/>
              </a:ext>
            </a:extLst>
          </p:cNvPr>
          <p:cNvCxnSpPr>
            <a:cxnSpLocks/>
          </p:cNvCxnSpPr>
          <p:nvPr userDrawn="1"/>
        </p:nvCxnSpPr>
        <p:spPr>
          <a:xfrm>
            <a:off x="900000" y="2189365"/>
            <a:ext cx="7153388" cy="0"/>
          </a:xfrm>
          <a:prstGeom prst="line">
            <a:avLst/>
          </a:prstGeom>
          <a:ln w="38100">
            <a:solidFill>
              <a:srgbClr val="E99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10877007" y="6374674"/>
            <a:ext cx="476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BE7F921-15AD-471F-A2DD-D431CFF00331}" type="slidenum">
              <a:rPr lang="fr-CA" sz="1000" smtClean="0">
                <a:solidFill>
                  <a:schemeClr val="bg1"/>
                </a:solidFill>
              </a:rPr>
              <a:pPr algn="r"/>
              <a:t>‹n°›</a:t>
            </a:fld>
            <a:endParaRPr lang="fr-CA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16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nten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44355C-4AEA-414F-B328-714275AAF37D}"/>
              </a:ext>
            </a:extLst>
          </p:cNvPr>
          <p:cNvCxnSpPr>
            <a:cxnSpLocks/>
          </p:cNvCxnSpPr>
          <p:nvPr userDrawn="1"/>
        </p:nvCxnSpPr>
        <p:spPr>
          <a:xfrm>
            <a:off x="1359461" y="2118113"/>
            <a:ext cx="10453800" cy="0"/>
          </a:xfrm>
          <a:prstGeom prst="line">
            <a:avLst/>
          </a:prstGeom>
          <a:ln w="38100">
            <a:solidFill>
              <a:srgbClr val="436A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187950" cy="611981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CA"/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461BC8-2CDE-314B-9FB5-9D08883016F5}"/>
              </a:ext>
            </a:extLst>
          </p:cNvPr>
          <p:cNvCxnSpPr>
            <a:cxnSpLocks/>
          </p:cNvCxnSpPr>
          <p:nvPr userDrawn="1"/>
        </p:nvCxnSpPr>
        <p:spPr>
          <a:xfrm>
            <a:off x="6783977" y="5530039"/>
            <a:ext cx="5408023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FEF4ECA6-C388-AC46-91F2-C5D500813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0125" y="344386"/>
            <a:ext cx="6353136" cy="1586408"/>
          </a:xfrm>
        </p:spPr>
        <p:txBody>
          <a:bodyPr>
            <a:noAutofit/>
          </a:bodyPr>
          <a:lstStyle>
            <a:lvl1pPr algn="ctr">
              <a:defRPr sz="58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459413" y="2263775"/>
            <a:ext cx="6353175" cy="2968625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269B2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 marL="358775" marR="0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2CC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717550" marR="0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29DD1"/>
              </a:buClr>
              <a:buSzTx/>
              <a:buFont typeface="Arial" panose="020B0604020202020204" pitchFamily="34" charset="0"/>
              <a:buChar char="◦"/>
              <a:tabLst/>
              <a:defRPr/>
            </a:lvl3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269B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6" charset="-128"/>
                <a:cs typeface="Arial" panose="020B0604020202020204" pitchFamily="34" charset="0"/>
              </a:rPr>
              <a:t>Texte</a:t>
            </a:r>
          </a:p>
          <a:p>
            <a:pPr marL="358775" marR="0" lvl="1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2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6" charset="-128"/>
                <a:cs typeface="Arial" panose="020B0604020202020204" pitchFamily="34" charset="0"/>
              </a:rPr>
              <a:t>Niveau 1 des puces</a:t>
            </a:r>
          </a:p>
          <a:p>
            <a:pPr marL="717550" marR="0" lvl="2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29DD1"/>
              </a:buClr>
              <a:buSzTx/>
              <a:buFont typeface="Arial" panose="020B0604020202020204" pitchFamily="34" charset="0"/>
              <a:buChar char="◦"/>
              <a:tabLst/>
              <a:defRPr/>
            </a:pPr>
            <a:r>
              <a:rPr kumimoji="0" lang="fr-CA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6" charset="-128"/>
                <a:cs typeface="Arial" panose="020B0604020202020204" pitchFamily="34" charset="0"/>
              </a:rPr>
              <a:t>Niveau 2 des puces</a:t>
            </a:r>
          </a:p>
        </p:txBody>
      </p:sp>
    </p:spTree>
    <p:extLst>
      <p:ext uri="{BB962C8B-B14F-4D97-AF65-F5344CB8AC3E}">
        <p14:creationId xmlns:p14="http://schemas.microsoft.com/office/powerpoint/2010/main" val="2900692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448675" y="3133138"/>
            <a:ext cx="2914650" cy="2850150"/>
          </a:xfrm>
          <a:ln>
            <a:solidFill>
              <a:srgbClr val="436AB3"/>
            </a:solidFill>
          </a:ln>
        </p:spPr>
        <p:txBody>
          <a:bodyPr>
            <a:norm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269B2"/>
              </a:buClr>
              <a:buSzTx/>
              <a:buFont typeface="Arial" panose="020B0604020202020204" pitchFamily="34" charset="0"/>
              <a:buNone/>
              <a:tabLst/>
              <a:defRPr lang="en-US" sz="2200" b="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58775" marR="0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2CC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717550" marR="0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29DD1"/>
              </a:buClr>
              <a:buSzTx/>
              <a:buFont typeface="Arial" panose="020B0604020202020204" pitchFamily="34" charset="0"/>
              <a:buChar char="◦"/>
              <a:tabLst/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err="1"/>
              <a:t>Exemple</a:t>
            </a:r>
            <a:r>
              <a:rPr lang="en-US"/>
              <a:t> de </a:t>
            </a:r>
            <a:r>
              <a:rPr lang="en-US" err="1"/>
              <a:t>texte</a:t>
            </a:r>
            <a:endParaRPr lang="en-US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269B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80567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651375" y="3133138"/>
            <a:ext cx="2908300" cy="2850150"/>
          </a:xfrm>
          <a:ln>
            <a:solidFill>
              <a:srgbClr val="436AB3"/>
            </a:solidFill>
          </a:ln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Tx/>
              <a:buNone/>
              <a:defRPr lang="en-US" sz="2200" b="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err="1"/>
              <a:t>Exemple</a:t>
            </a:r>
            <a:r>
              <a:rPr lang="en-US"/>
              <a:t> de </a:t>
            </a:r>
            <a:r>
              <a:rPr lang="en-US" err="1"/>
              <a:t>texte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57250" y="3133138"/>
            <a:ext cx="2898775" cy="2835862"/>
          </a:xfrm>
          <a:ln>
            <a:solidFill>
              <a:srgbClr val="436AB3"/>
            </a:solidFill>
          </a:ln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Tx/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/>
            </a:lvl4pPr>
          </a:lstStyle>
          <a:p>
            <a:pPr lvl="0"/>
            <a:r>
              <a:rPr lang="en-US" err="1"/>
              <a:t>Exemple</a:t>
            </a:r>
            <a:r>
              <a:rPr lang="en-US"/>
              <a:t> de </a:t>
            </a:r>
            <a:r>
              <a:rPr lang="en-US" err="1"/>
              <a:t>texte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CB7D0F-CDE2-B149-863A-048C7217FA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8" y="-16033"/>
            <a:ext cx="12189012" cy="2860833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CE24F59-17FE-5247-8942-A2F7B50312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7435" y="238527"/>
            <a:ext cx="10477500" cy="172164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Comparaison</a:t>
            </a:r>
            <a:endParaRPr lang="en-US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E0F860C-3AD1-C14B-A69A-D861E6FBE8C3}"/>
              </a:ext>
            </a:extLst>
          </p:cNvPr>
          <p:cNvSpPr txBox="1">
            <a:spLocks/>
          </p:cNvSpPr>
          <p:nvPr userDrawn="1"/>
        </p:nvSpPr>
        <p:spPr>
          <a:xfrm>
            <a:off x="4651283" y="2272385"/>
            <a:ext cx="2889435" cy="585115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txBody>
          <a:bodyPr vert="horz" wrap="square" lIns="180000" tIns="180000" rIns="180000" bIns="18000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/>
              <a:buNone/>
              <a:defRPr sz="2000" b="1" i="0" kern="1200">
                <a:solidFill>
                  <a:schemeClr val="bg1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/>
              <a:buNone/>
              <a:defRPr sz="1800" b="1" i="0" kern="1200">
                <a:solidFill>
                  <a:srgbClr val="80567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A8AC23-FA3C-D74D-BE29-B657EF4B39D5}"/>
              </a:ext>
            </a:extLst>
          </p:cNvPr>
          <p:cNvCxnSpPr>
            <a:cxnSpLocks/>
          </p:cNvCxnSpPr>
          <p:nvPr userDrawn="1"/>
        </p:nvCxnSpPr>
        <p:spPr>
          <a:xfrm flipV="1">
            <a:off x="4651282" y="2254097"/>
            <a:ext cx="2889436" cy="18288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Subtitle 2">
            <a:extLst>
              <a:ext uri="{FF2B5EF4-FFF2-40B4-BE49-F238E27FC236}">
                <a16:creationId xmlns:a16="http://schemas.microsoft.com/office/drawing/2014/main" id="{72A91BC5-769B-B04D-97CA-1CA4B58200CB}"/>
              </a:ext>
            </a:extLst>
          </p:cNvPr>
          <p:cNvSpPr txBox="1">
            <a:spLocks/>
          </p:cNvSpPr>
          <p:nvPr userDrawn="1"/>
        </p:nvSpPr>
        <p:spPr>
          <a:xfrm>
            <a:off x="866683" y="2272385"/>
            <a:ext cx="2889435" cy="585115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txBody>
          <a:bodyPr vert="horz" wrap="square" lIns="180000" tIns="180000" rIns="180000" bIns="18000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/>
              <a:buNone/>
              <a:defRPr sz="2000" b="1" i="0" kern="1200">
                <a:solidFill>
                  <a:schemeClr val="bg1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/>
              <a:buNone/>
              <a:defRPr sz="1800" b="1" i="0" kern="1200">
                <a:solidFill>
                  <a:srgbClr val="80567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5D3DF54-E4EE-3642-9A49-7D65AF7915D1}"/>
              </a:ext>
            </a:extLst>
          </p:cNvPr>
          <p:cNvSpPr txBox="1">
            <a:spLocks/>
          </p:cNvSpPr>
          <p:nvPr userDrawn="1"/>
        </p:nvSpPr>
        <p:spPr>
          <a:xfrm>
            <a:off x="8448583" y="2272385"/>
            <a:ext cx="2889435" cy="585115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txBody>
          <a:bodyPr vert="horz" wrap="square" lIns="180000" tIns="180000" rIns="180000" bIns="18000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/>
              <a:buNone/>
              <a:defRPr sz="2000" b="1" i="0" kern="1200">
                <a:solidFill>
                  <a:schemeClr val="bg1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/>
              <a:buNone/>
              <a:defRPr sz="1800" b="1" i="0" kern="1200">
                <a:solidFill>
                  <a:srgbClr val="80567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8A9C4A-5EE2-4B41-8C7F-9C3DE6E88D10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0598" y="2254097"/>
            <a:ext cx="2889436" cy="18288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35F3B1-19D6-1447-AE2F-F00E77FC1088}"/>
              </a:ext>
            </a:extLst>
          </p:cNvPr>
          <p:cNvCxnSpPr>
            <a:cxnSpLocks/>
          </p:cNvCxnSpPr>
          <p:nvPr userDrawn="1"/>
        </p:nvCxnSpPr>
        <p:spPr>
          <a:xfrm flipV="1">
            <a:off x="857064" y="2254097"/>
            <a:ext cx="2889436" cy="18288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BCE20-4B6B-2E49-89B7-33C87AC35D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0900" y="2254097"/>
            <a:ext cx="2870198" cy="58511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1800" b="1" i="0">
                <a:latin typeface="Arial" panose="020B0604020202020204" pitchFamily="34" charset="0"/>
                <a:cs typeface="Arial" panose="020B0604020202020204" pitchFamily="34" charset="0"/>
              </a:rPr>
              <a:t>TITRE DE LA COLONNE</a:t>
            </a:r>
            <a:endParaRPr lang="en-US" sz="28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AF5B835-E033-4544-8025-B103EC61D0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3659" y="2254097"/>
            <a:ext cx="2870198" cy="58511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1800" b="1" i="0">
                <a:latin typeface="Arial" panose="020B0604020202020204" pitchFamily="34" charset="0"/>
                <a:cs typeface="Arial" panose="020B0604020202020204" pitchFamily="34" charset="0"/>
              </a:rPr>
              <a:t>TITRE DE LA COLONNE</a:t>
            </a:r>
            <a:endParaRPr lang="en-US" sz="28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3432719-858B-904F-8811-0F8BC11CD2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63778" y="2254097"/>
            <a:ext cx="2870198" cy="58511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1800" b="1" i="0">
                <a:latin typeface="Arial" panose="020B0604020202020204" pitchFamily="34" charset="0"/>
                <a:cs typeface="Arial" panose="020B0604020202020204" pitchFamily="34" charset="0"/>
              </a:rPr>
              <a:t>TITRE DE LA COLONNE</a:t>
            </a:r>
            <a:endParaRPr lang="en-US" sz="28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52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448675" y="3133138"/>
            <a:ext cx="2914650" cy="2850150"/>
          </a:xfrm>
          <a:ln>
            <a:solidFill>
              <a:srgbClr val="189483"/>
            </a:solidFill>
          </a:ln>
        </p:spPr>
        <p:txBody>
          <a:bodyPr>
            <a:norm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269B2"/>
              </a:buClr>
              <a:buSzTx/>
              <a:buFont typeface="Arial" panose="020B0604020202020204" pitchFamily="34" charset="0"/>
              <a:buNone/>
              <a:tabLst/>
              <a:defRPr lang="en-US" sz="2200" b="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58775" marR="0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2CC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717550" marR="0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29DD1"/>
              </a:buClr>
              <a:buSzTx/>
              <a:buFont typeface="Arial" panose="020B0604020202020204" pitchFamily="34" charset="0"/>
              <a:buChar char="◦"/>
              <a:tabLst/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err="1"/>
              <a:t>Exemple</a:t>
            </a:r>
            <a:r>
              <a:rPr lang="en-US"/>
              <a:t> de </a:t>
            </a:r>
            <a:r>
              <a:rPr lang="en-US" err="1"/>
              <a:t>texte</a:t>
            </a:r>
            <a:endParaRPr lang="en-US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269B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80567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651375" y="3133138"/>
            <a:ext cx="2908300" cy="2850150"/>
          </a:xfrm>
          <a:ln>
            <a:solidFill>
              <a:srgbClr val="189483"/>
            </a:solidFill>
          </a:ln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Tx/>
              <a:buNone/>
              <a:defRPr lang="en-US" sz="2200" b="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err="1"/>
              <a:t>Exemple</a:t>
            </a:r>
            <a:r>
              <a:rPr lang="en-US"/>
              <a:t> de </a:t>
            </a:r>
            <a:r>
              <a:rPr lang="en-US" err="1"/>
              <a:t>texte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57250" y="3133138"/>
            <a:ext cx="2898775" cy="2835862"/>
          </a:xfrm>
          <a:ln>
            <a:solidFill>
              <a:srgbClr val="189483"/>
            </a:solidFill>
          </a:ln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Tx/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/>
            </a:lvl4pPr>
          </a:lstStyle>
          <a:p>
            <a:pPr lvl="0"/>
            <a:r>
              <a:rPr lang="en-US" err="1"/>
              <a:t>Exemple</a:t>
            </a:r>
            <a:r>
              <a:rPr lang="en-US"/>
              <a:t> de </a:t>
            </a:r>
            <a:r>
              <a:rPr lang="en-US" err="1"/>
              <a:t>texte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CB7D0F-CDE2-B149-863A-048C7217FA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033"/>
            <a:ext cx="12192000" cy="2860833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CE24F59-17FE-5247-8942-A2F7B50312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7435" y="238527"/>
            <a:ext cx="10477500" cy="172164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Comparaison</a:t>
            </a:r>
            <a:endParaRPr lang="en-US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E0F860C-3AD1-C14B-A69A-D861E6FBE8C3}"/>
              </a:ext>
            </a:extLst>
          </p:cNvPr>
          <p:cNvSpPr txBox="1">
            <a:spLocks/>
          </p:cNvSpPr>
          <p:nvPr userDrawn="1"/>
        </p:nvSpPr>
        <p:spPr>
          <a:xfrm>
            <a:off x="4651283" y="2272385"/>
            <a:ext cx="2889435" cy="58511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180000" tIns="180000" rIns="180000" bIns="18000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/>
              <a:buNone/>
              <a:defRPr sz="2000" b="1" i="0" kern="1200">
                <a:solidFill>
                  <a:schemeClr val="bg1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/>
              <a:buNone/>
              <a:defRPr sz="1800" b="1" i="0" kern="1200">
                <a:solidFill>
                  <a:srgbClr val="80567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A8AC23-FA3C-D74D-BE29-B657EF4B39D5}"/>
              </a:ext>
            </a:extLst>
          </p:cNvPr>
          <p:cNvCxnSpPr>
            <a:cxnSpLocks/>
          </p:cNvCxnSpPr>
          <p:nvPr userDrawn="1"/>
        </p:nvCxnSpPr>
        <p:spPr>
          <a:xfrm flipV="1">
            <a:off x="4651282" y="2254097"/>
            <a:ext cx="2889436" cy="18288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Subtitle 2">
            <a:extLst>
              <a:ext uri="{FF2B5EF4-FFF2-40B4-BE49-F238E27FC236}">
                <a16:creationId xmlns:a16="http://schemas.microsoft.com/office/drawing/2014/main" id="{72A91BC5-769B-B04D-97CA-1CA4B58200CB}"/>
              </a:ext>
            </a:extLst>
          </p:cNvPr>
          <p:cNvSpPr txBox="1">
            <a:spLocks/>
          </p:cNvSpPr>
          <p:nvPr userDrawn="1"/>
        </p:nvSpPr>
        <p:spPr>
          <a:xfrm>
            <a:off x="866683" y="2272385"/>
            <a:ext cx="2889435" cy="58511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180000" tIns="180000" rIns="180000" bIns="18000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/>
              <a:buNone/>
              <a:defRPr sz="2000" b="1" i="0" kern="1200">
                <a:solidFill>
                  <a:schemeClr val="bg1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/>
              <a:buNone/>
              <a:defRPr sz="1800" b="1" i="0" kern="1200">
                <a:solidFill>
                  <a:srgbClr val="80567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5D3DF54-E4EE-3642-9A49-7D65AF7915D1}"/>
              </a:ext>
            </a:extLst>
          </p:cNvPr>
          <p:cNvSpPr txBox="1">
            <a:spLocks/>
          </p:cNvSpPr>
          <p:nvPr userDrawn="1"/>
        </p:nvSpPr>
        <p:spPr>
          <a:xfrm>
            <a:off x="8448583" y="2272385"/>
            <a:ext cx="2889435" cy="58511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180000" tIns="180000" rIns="180000" bIns="18000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/>
              <a:buNone/>
              <a:defRPr sz="2000" b="1" i="0" kern="1200">
                <a:solidFill>
                  <a:schemeClr val="bg1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/>
              <a:buNone/>
              <a:defRPr sz="1800" b="1" i="0" kern="1200">
                <a:solidFill>
                  <a:srgbClr val="80567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8A9C4A-5EE2-4B41-8C7F-9C3DE6E88D10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0598" y="2254097"/>
            <a:ext cx="2889436" cy="18288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35F3B1-19D6-1447-AE2F-F00E77FC1088}"/>
              </a:ext>
            </a:extLst>
          </p:cNvPr>
          <p:cNvCxnSpPr>
            <a:cxnSpLocks/>
          </p:cNvCxnSpPr>
          <p:nvPr userDrawn="1"/>
        </p:nvCxnSpPr>
        <p:spPr>
          <a:xfrm flipV="1">
            <a:off x="857064" y="2254097"/>
            <a:ext cx="2889436" cy="18288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BCE20-4B6B-2E49-89B7-33C87AC35D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0900" y="2254097"/>
            <a:ext cx="2870198" cy="58511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1800" b="1" i="0">
                <a:latin typeface="Arial" panose="020B0604020202020204" pitchFamily="34" charset="0"/>
                <a:cs typeface="Arial" panose="020B0604020202020204" pitchFamily="34" charset="0"/>
              </a:rPr>
              <a:t>TITRE DE LA COLONNE</a:t>
            </a:r>
            <a:endParaRPr lang="en-US" sz="28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AF5B835-E033-4544-8025-B103EC61D0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3659" y="2254097"/>
            <a:ext cx="2870198" cy="58511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1800" b="1" i="0">
                <a:latin typeface="Arial" panose="020B0604020202020204" pitchFamily="34" charset="0"/>
                <a:cs typeface="Arial" panose="020B0604020202020204" pitchFamily="34" charset="0"/>
              </a:rPr>
              <a:t>TITRE DE LA COLONNE</a:t>
            </a:r>
            <a:endParaRPr lang="en-US" sz="28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3432719-858B-904F-8811-0F8BC11CD2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63778" y="2254097"/>
            <a:ext cx="2870198" cy="58511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1800" b="1" i="0">
                <a:latin typeface="Arial" panose="020B0604020202020204" pitchFamily="34" charset="0"/>
                <a:cs typeface="Arial" panose="020B0604020202020204" pitchFamily="34" charset="0"/>
              </a:rPr>
              <a:t>TITRE DE LA COLONNE</a:t>
            </a:r>
            <a:endParaRPr lang="en-US" sz="28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584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448675" y="3133138"/>
            <a:ext cx="2914650" cy="285015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269B2"/>
              </a:buClr>
              <a:buSzTx/>
              <a:buFont typeface="Arial" panose="020B0604020202020204" pitchFamily="34" charset="0"/>
              <a:buNone/>
              <a:tabLst/>
              <a:defRPr lang="en-US" sz="2200" b="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58775" marR="0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2CC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717550" marR="0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29DD1"/>
              </a:buClr>
              <a:buSzTx/>
              <a:buFont typeface="Arial" panose="020B0604020202020204" pitchFamily="34" charset="0"/>
              <a:buChar char="◦"/>
              <a:tabLst/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err="1"/>
              <a:t>Exemple</a:t>
            </a:r>
            <a:r>
              <a:rPr lang="en-US"/>
              <a:t> de </a:t>
            </a:r>
            <a:r>
              <a:rPr lang="en-US" err="1"/>
              <a:t>texte</a:t>
            </a:r>
            <a:endParaRPr lang="en-US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269B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80567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651375" y="3133138"/>
            <a:ext cx="2908300" cy="285015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Tx/>
              <a:buNone/>
              <a:defRPr lang="en-US" sz="2200" b="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err="1"/>
              <a:t>Exemple</a:t>
            </a:r>
            <a:r>
              <a:rPr lang="en-US"/>
              <a:t> de </a:t>
            </a:r>
            <a:r>
              <a:rPr lang="en-US" err="1"/>
              <a:t>texte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57250" y="3133138"/>
            <a:ext cx="2898775" cy="2835862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Tx/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/>
            </a:lvl4pPr>
          </a:lstStyle>
          <a:p>
            <a:pPr lvl="0"/>
            <a:r>
              <a:rPr lang="en-US" err="1"/>
              <a:t>Exemple</a:t>
            </a:r>
            <a:r>
              <a:rPr lang="en-US"/>
              <a:t> de </a:t>
            </a:r>
            <a:r>
              <a:rPr lang="en-US" err="1"/>
              <a:t>texte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CB7D0F-CDE2-B149-863A-048C7217FA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033"/>
            <a:ext cx="12192000" cy="2860833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CE24F59-17FE-5247-8942-A2F7B50312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7435" y="238527"/>
            <a:ext cx="10477500" cy="172164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Comparaison</a:t>
            </a:r>
            <a:endParaRPr lang="en-US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E0F860C-3AD1-C14B-A69A-D861E6FBE8C3}"/>
              </a:ext>
            </a:extLst>
          </p:cNvPr>
          <p:cNvSpPr txBox="1">
            <a:spLocks/>
          </p:cNvSpPr>
          <p:nvPr userDrawn="1"/>
        </p:nvSpPr>
        <p:spPr>
          <a:xfrm>
            <a:off x="4651283" y="2272385"/>
            <a:ext cx="2889435" cy="58511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180000" tIns="180000" rIns="180000" bIns="18000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/>
              <a:buNone/>
              <a:defRPr sz="2000" b="1" i="0" kern="1200">
                <a:solidFill>
                  <a:schemeClr val="bg1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/>
              <a:buNone/>
              <a:defRPr sz="1800" b="1" i="0" kern="1200">
                <a:solidFill>
                  <a:srgbClr val="80567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A8AC23-FA3C-D74D-BE29-B657EF4B39D5}"/>
              </a:ext>
            </a:extLst>
          </p:cNvPr>
          <p:cNvCxnSpPr>
            <a:cxnSpLocks/>
          </p:cNvCxnSpPr>
          <p:nvPr userDrawn="1"/>
        </p:nvCxnSpPr>
        <p:spPr>
          <a:xfrm flipV="1">
            <a:off x="4651282" y="2254097"/>
            <a:ext cx="2889436" cy="18288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Subtitle 2">
            <a:extLst>
              <a:ext uri="{FF2B5EF4-FFF2-40B4-BE49-F238E27FC236}">
                <a16:creationId xmlns:a16="http://schemas.microsoft.com/office/drawing/2014/main" id="{72A91BC5-769B-B04D-97CA-1CA4B58200CB}"/>
              </a:ext>
            </a:extLst>
          </p:cNvPr>
          <p:cNvSpPr txBox="1">
            <a:spLocks/>
          </p:cNvSpPr>
          <p:nvPr userDrawn="1"/>
        </p:nvSpPr>
        <p:spPr>
          <a:xfrm>
            <a:off x="866683" y="2272385"/>
            <a:ext cx="2889435" cy="58511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180000" tIns="180000" rIns="180000" bIns="18000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/>
              <a:buNone/>
              <a:defRPr sz="2000" b="1" i="0" kern="1200">
                <a:solidFill>
                  <a:schemeClr val="bg1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/>
              <a:buNone/>
              <a:defRPr sz="1800" b="1" i="0" kern="1200">
                <a:solidFill>
                  <a:srgbClr val="80567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5D3DF54-E4EE-3642-9A49-7D65AF7915D1}"/>
              </a:ext>
            </a:extLst>
          </p:cNvPr>
          <p:cNvSpPr txBox="1">
            <a:spLocks/>
          </p:cNvSpPr>
          <p:nvPr userDrawn="1"/>
        </p:nvSpPr>
        <p:spPr>
          <a:xfrm>
            <a:off x="8448583" y="2272385"/>
            <a:ext cx="2889435" cy="58511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180000" tIns="180000" rIns="180000" bIns="18000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/>
              <a:buNone/>
              <a:defRPr sz="2000" b="1" i="0" kern="1200">
                <a:solidFill>
                  <a:schemeClr val="bg1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/>
              <a:buNone/>
              <a:defRPr sz="1800" b="1" i="0" kern="1200">
                <a:solidFill>
                  <a:srgbClr val="80567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8A9C4A-5EE2-4B41-8C7F-9C3DE6E88D10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0598" y="2254097"/>
            <a:ext cx="2889436" cy="18288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35F3B1-19D6-1447-AE2F-F00E77FC1088}"/>
              </a:ext>
            </a:extLst>
          </p:cNvPr>
          <p:cNvCxnSpPr>
            <a:cxnSpLocks/>
          </p:cNvCxnSpPr>
          <p:nvPr userDrawn="1"/>
        </p:nvCxnSpPr>
        <p:spPr>
          <a:xfrm flipV="1">
            <a:off x="857064" y="2254097"/>
            <a:ext cx="2889436" cy="18288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BCE20-4B6B-2E49-89B7-33C87AC35D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0900" y="2254097"/>
            <a:ext cx="2870198" cy="58511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1800" b="1" i="0">
                <a:latin typeface="Arial" panose="020B0604020202020204" pitchFamily="34" charset="0"/>
                <a:cs typeface="Arial" panose="020B0604020202020204" pitchFamily="34" charset="0"/>
              </a:rPr>
              <a:t>TITRE DE LA COLONNE</a:t>
            </a:r>
            <a:endParaRPr lang="en-US" sz="28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AF5B835-E033-4544-8025-B103EC61D0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3659" y="2254097"/>
            <a:ext cx="2870198" cy="58511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ctr">
              <a:defRPr sz="1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1800" b="1" i="0">
                <a:latin typeface="Arial" panose="020B0604020202020204" pitchFamily="34" charset="0"/>
                <a:cs typeface="Arial" panose="020B0604020202020204" pitchFamily="34" charset="0"/>
              </a:rPr>
              <a:t>TITRE DE LA COLONNE</a:t>
            </a:r>
            <a:endParaRPr lang="en-US" sz="28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3432719-858B-904F-8811-0F8BC11CD2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63778" y="2254097"/>
            <a:ext cx="2870198" cy="58511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1800" b="1" i="0">
                <a:latin typeface="Arial" panose="020B0604020202020204" pitchFamily="34" charset="0"/>
                <a:cs typeface="Arial" panose="020B0604020202020204" pitchFamily="34" charset="0"/>
              </a:rPr>
              <a:t>TITRE DE LA COLONNE</a:t>
            </a:r>
            <a:endParaRPr lang="en-US" sz="28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745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448675" y="3133138"/>
            <a:ext cx="2914650" cy="2850150"/>
          </a:xfrm>
          <a:ln>
            <a:solidFill>
              <a:srgbClr val="436AB3"/>
            </a:solidFill>
          </a:ln>
        </p:spPr>
        <p:txBody>
          <a:bodyPr>
            <a:norm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269B2"/>
              </a:buClr>
              <a:buSzTx/>
              <a:buFont typeface="Arial" panose="020B0604020202020204" pitchFamily="34" charset="0"/>
              <a:buNone/>
              <a:tabLst/>
              <a:defRPr lang="en-US" sz="2200" b="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58775" marR="0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2CC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717550" marR="0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29DD1"/>
              </a:buClr>
              <a:buSzTx/>
              <a:buFont typeface="Arial" panose="020B0604020202020204" pitchFamily="34" charset="0"/>
              <a:buChar char="◦"/>
              <a:tabLst/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err="1"/>
              <a:t>Exemple</a:t>
            </a:r>
            <a:r>
              <a:rPr lang="en-US"/>
              <a:t> de </a:t>
            </a:r>
            <a:r>
              <a:rPr lang="en-US" err="1"/>
              <a:t>texte</a:t>
            </a:r>
            <a:endParaRPr lang="en-US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269B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80567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651375" y="3133138"/>
            <a:ext cx="2908300" cy="2850150"/>
          </a:xfrm>
          <a:ln>
            <a:solidFill>
              <a:srgbClr val="436AB3"/>
            </a:solidFill>
          </a:ln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Tx/>
              <a:buNone/>
              <a:defRPr lang="en-US" sz="2200" b="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err="1"/>
              <a:t>Exemple</a:t>
            </a:r>
            <a:r>
              <a:rPr lang="en-US"/>
              <a:t> de </a:t>
            </a:r>
            <a:r>
              <a:rPr lang="en-US" err="1"/>
              <a:t>texte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57250" y="3133138"/>
            <a:ext cx="2898775" cy="2835862"/>
          </a:xfrm>
          <a:ln>
            <a:solidFill>
              <a:srgbClr val="436AB3"/>
            </a:solidFill>
          </a:ln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Tx/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/>
            </a:lvl4pPr>
          </a:lstStyle>
          <a:p>
            <a:pPr lvl="0"/>
            <a:r>
              <a:rPr lang="en-US" err="1"/>
              <a:t>Exemple</a:t>
            </a:r>
            <a:r>
              <a:rPr lang="en-US"/>
              <a:t> de </a:t>
            </a:r>
            <a:r>
              <a:rPr lang="en-US" err="1"/>
              <a:t>texte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CB7D0F-CDE2-B149-863A-048C7217FA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032"/>
            <a:ext cx="12191999" cy="286639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CE24F59-17FE-5247-8942-A2F7B50312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7435" y="238527"/>
            <a:ext cx="10477500" cy="172164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Comparaison</a:t>
            </a:r>
            <a:endParaRPr lang="en-US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E0F860C-3AD1-C14B-A69A-D861E6FBE8C3}"/>
              </a:ext>
            </a:extLst>
          </p:cNvPr>
          <p:cNvSpPr txBox="1">
            <a:spLocks/>
          </p:cNvSpPr>
          <p:nvPr userDrawn="1"/>
        </p:nvSpPr>
        <p:spPr>
          <a:xfrm>
            <a:off x="4651283" y="2272385"/>
            <a:ext cx="2889435" cy="585115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txBody>
          <a:bodyPr vert="horz" wrap="square" lIns="180000" tIns="180000" rIns="180000" bIns="18000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/>
              <a:buNone/>
              <a:defRPr sz="2000" b="1" i="0" kern="1200">
                <a:solidFill>
                  <a:schemeClr val="bg1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/>
              <a:buNone/>
              <a:defRPr sz="1800" b="1" i="0" kern="1200">
                <a:solidFill>
                  <a:srgbClr val="80567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A8AC23-FA3C-D74D-BE29-B657EF4B39D5}"/>
              </a:ext>
            </a:extLst>
          </p:cNvPr>
          <p:cNvCxnSpPr>
            <a:cxnSpLocks/>
          </p:cNvCxnSpPr>
          <p:nvPr userDrawn="1"/>
        </p:nvCxnSpPr>
        <p:spPr>
          <a:xfrm flipV="1">
            <a:off x="4651282" y="2254097"/>
            <a:ext cx="2889436" cy="18288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Subtitle 2">
            <a:extLst>
              <a:ext uri="{FF2B5EF4-FFF2-40B4-BE49-F238E27FC236}">
                <a16:creationId xmlns:a16="http://schemas.microsoft.com/office/drawing/2014/main" id="{72A91BC5-769B-B04D-97CA-1CA4B58200CB}"/>
              </a:ext>
            </a:extLst>
          </p:cNvPr>
          <p:cNvSpPr txBox="1">
            <a:spLocks/>
          </p:cNvSpPr>
          <p:nvPr userDrawn="1"/>
        </p:nvSpPr>
        <p:spPr>
          <a:xfrm>
            <a:off x="866683" y="2272385"/>
            <a:ext cx="2889435" cy="585115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txBody>
          <a:bodyPr vert="horz" wrap="square" lIns="180000" tIns="180000" rIns="180000" bIns="18000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/>
              <a:buNone/>
              <a:defRPr sz="2000" b="1" i="0" kern="1200">
                <a:solidFill>
                  <a:schemeClr val="bg1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/>
              <a:buNone/>
              <a:defRPr sz="1800" b="1" i="0" kern="1200">
                <a:solidFill>
                  <a:srgbClr val="80567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5D3DF54-E4EE-3642-9A49-7D65AF7915D1}"/>
              </a:ext>
            </a:extLst>
          </p:cNvPr>
          <p:cNvSpPr txBox="1">
            <a:spLocks/>
          </p:cNvSpPr>
          <p:nvPr userDrawn="1"/>
        </p:nvSpPr>
        <p:spPr>
          <a:xfrm>
            <a:off x="8448583" y="2272385"/>
            <a:ext cx="2889435" cy="585115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txBody>
          <a:bodyPr vert="horz" wrap="square" lIns="180000" tIns="180000" rIns="180000" bIns="18000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/>
              <a:buNone/>
              <a:defRPr sz="2000" b="1" i="0" kern="1200">
                <a:solidFill>
                  <a:schemeClr val="bg1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/>
              <a:buNone/>
              <a:defRPr sz="1800" b="1" i="0" kern="1200">
                <a:solidFill>
                  <a:srgbClr val="80567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8A9C4A-5EE2-4B41-8C7F-9C3DE6E88D10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0598" y="2254097"/>
            <a:ext cx="2889436" cy="18288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35F3B1-19D6-1447-AE2F-F00E77FC1088}"/>
              </a:ext>
            </a:extLst>
          </p:cNvPr>
          <p:cNvCxnSpPr>
            <a:cxnSpLocks/>
          </p:cNvCxnSpPr>
          <p:nvPr userDrawn="1"/>
        </p:nvCxnSpPr>
        <p:spPr>
          <a:xfrm flipV="1">
            <a:off x="857064" y="2254097"/>
            <a:ext cx="2889436" cy="18288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BCE20-4B6B-2E49-89B7-33C87AC35D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0900" y="2254097"/>
            <a:ext cx="2870198" cy="58511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1800" b="1" i="0">
                <a:latin typeface="Arial" panose="020B0604020202020204" pitchFamily="34" charset="0"/>
                <a:cs typeface="Arial" panose="020B0604020202020204" pitchFamily="34" charset="0"/>
              </a:rPr>
              <a:t>TITRE DE LA COLONNE</a:t>
            </a:r>
            <a:endParaRPr lang="en-US" sz="28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AF5B835-E033-4544-8025-B103EC61D0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3659" y="2254097"/>
            <a:ext cx="2870198" cy="58511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1800" b="1" i="0">
                <a:latin typeface="Arial" panose="020B0604020202020204" pitchFamily="34" charset="0"/>
                <a:cs typeface="Arial" panose="020B0604020202020204" pitchFamily="34" charset="0"/>
              </a:rPr>
              <a:t>TITRE DE LA COLONNE</a:t>
            </a:r>
            <a:endParaRPr lang="en-US" sz="28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3432719-858B-904F-8811-0F8BC11CD2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63778" y="2254097"/>
            <a:ext cx="2870198" cy="58511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1800" b="1" i="0">
                <a:latin typeface="Arial" panose="020B0604020202020204" pitchFamily="34" charset="0"/>
                <a:cs typeface="Arial" panose="020B0604020202020204" pitchFamily="34" charset="0"/>
              </a:rPr>
              <a:t>TITRE DE LA COLONNE</a:t>
            </a:r>
            <a:endParaRPr lang="en-US" sz="28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338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hasis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-9525" y="0"/>
            <a:ext cx="5699125" cy="61499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200">
                <a:noFill/>
              </a:defRPr>
            </a:lvl1pPr>
          </a:lstStyle>
          <a:p>
            <a:endParaRPr lang="en-CA"/>
          </a:p>
        </p:txBody>
      </p:sp>
      <p:sp>
        <p:nvSpPr>
          <p:cNvPr id="9" name="Text Placeholder 5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4158063" y="728349"/>
            <a:ext cx="7451002" cy="4997858"/>
          </a:xfrm>
          <a:prstGeom prst="rect">
            <a:avLst/>
          </a:prstGeom>
          <a:blipFill dpi="0" rotWithShape="1">
            <a:blip r:embed="rId3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936000" tIns="2052000" rIns="360000" bIns="360000">
            <a:normAutofit/>
          </a:bodyPr>
          <a:lstStyle>
            <a:lvl1pPr>
              <a:spcBef>
                <a:spcPts val="600"/>
              </a:spcBef>
              <a:defRPr sz="2000">
                <a:solidFill>
                  <a:schemeClr val="bg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717550" indent="-179388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◦"/>
              <a:defRPr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Level 1</a:t>
            </a:r>
          </a:p>
          <a:p>
            <a:pPr lvl="1"/>
            <a:r>
              <a:rPr lang="en-US"/>
              <a:t>Level 2 </a:t>
            </a:r>
          </a:p>
          <a:p>
            <a:pPr lvl="2"/>
            <a:r>
              <a:rPr lang="en-US"/>
              <a:t>Level 3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D9F8352-D427-6A47-87FA-BF61DA5B2E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7513" y="1155677"/>
            <a:ext cx="6165410" cy="11250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800" b="1" baseline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Emphasis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9F4E08-C94D-954C-94D7-24A60706955E}"/>
              </a:ext>
            </a:extLst>
          </p:cNvPr>
          <p:cNvCxnSpPr/>
          <p:nvPr userDrawn="1"/>
        </p:nvCxnSpPr>
        <p:spPr>
          <a:xfrm>
            <a:off x="4997512" y="2477541"/>
            <a:ext cx="721155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4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E170506-F216-6C49-AAF1-30098A2C20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6" y="0"/>
            <a:ext cx="12186489" cy="617854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B69B98-9406-D845-8C8B-D4F4AE897B41}"/>
              </a:ext>
            </a:extLst>
          </p:cNvPr>
          <p:cNvCxnSpPr>
            <a:cxnSpLocks/>
          </p:cNvCxnSpPr>
          <p:nvPr userDrawn="1"/>
        </p:nvCxnSpPr>
        <p:spPr>
          <a:xfrm flipH="1">
            <a:off x="1931340" y="3702050"/>
            <a:ext cx="1026066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id="{D59E9D49-7DF8-9C45-8322-9B043B025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31340" y="3722727"/>
            <a:ext cx="10260659" cy="671292"/>
          </a:xfrm>
          <a:prstGeom prst="rect">
            <a:avLst/>
          </a:prstGeom>
          <a:solidFill>
            <a:srgbClr val="189483">
              <a:alpha val="49804"/>
            </a:srgbClr>
          </a:solidFill>
          <a:ln>
            <a:noFill/>
          </a:ln>
        </p:spPr>
        <p:txBody>
          <a:bodyPr wrap="square" lIns="180000" tIns="180000" rIns="180000" bIns="180000">
            <a:spAutoFit/>
          </a:bodyPr>
          <a:lstStyle>
            <a:lvl1pPr marL="0" indent="0" algn="l">
              <a:buNone/>
              <a:defRPr sz="2000" b="0" i="0" cap="all" baseline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SOUS-TITRE DE LA SECTION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0877007" y="6374674"/>
            <a:ext cx="476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BE7F921-15AD-471F-A2DD-D431CFF00331}" type="slidenum">
              <a:rPr lang="fr-CA" sz="1000" smtClean="0"/>
              <a:pPr algn="r"/>
              <a:t>‹n°›</a:t>
            </a:fld>
            <a:endParaRPr lang="fr-CA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1931340" y="2551205"/>
            <a:ext cx="10453800" cy="10953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Numéro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titre</a:t>
            </a:r>
            <a:r>
              <a:rPr lang="en-US"/>
              <a:t> de la section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44355C-4AEA-414F-B328-714275AAF37D}"/>
              </a:ext>
            </a:extLst>
          </p:cNvPr>
          <p:cNvCxnSpPr>
            <a:cxnSpLocks/>
          </p:cNvCxnSpPr>
          <p:nvPr userDrawn="1"/>
        </p:nvCxnSpPr>
        <p:spPr>
          <a:xfrm>
            <a:off x="0" y="1584211"/>
            <a:ext cx="10453800" cy="0"/>
          </a:xfrm>
          <a:prstGeom prst="line">
            <a:avLst/>
          </a:prstGeom>
          <a:ln w="38100">
            <a:solidFill>
              <a:srgbClr val="436A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FEF4ECA6-C388-AC46-91F2-C5D500813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712" y="187997"/>
            <a:ext cx="9553088" cy="1212947"/>
          </a:xfrm>
        </p:spPr>
        <p:txBody>
          <a:bodyPr>
            <a:noAutofit/>
          </a:bodyPr>
          <a:lstStyle>
            <a:lvl1pPr algn="l">
              <a:defRPr sz="58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2" y="1854200"/>
            <a:ext cx="9553687" cy="4281488"/>
          </a:xfrm>
        </p:spPr>
        <p:txBody>
          <a:bodyPr>
            <a:norm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269B2"/>
              </a:buClr>
              <a:buSzTx/>
              <a:buFont typeface="Arial" panose="020B0604020202020204" pitchFamily="34" charset="0"/>
              <a:buNone/>
              <a:tabLst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8775" marR="0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2CC"/>
              </a:buClr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17550" marR="0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29DD1"/>
              </a:buClr>
              <a:buSzTx/>
              <a:buFont typeface="Arial" panose="020B0604020202020204" pitchFamily="34" charset="0"/>
              <a:buChar char="◦"/>
              <a:tabLst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269B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6" charset="-128"/>
                <a:cs typeface="Arial" panose="020B0604020202020204" pitchFamily="34" charset="0"/>
              </a:rPr>
              <a:t>Texte</a:t>
            </a:r>
          </a:p>
          <a:p>
            <a:pPr marL="358775" marR="0" lvl="1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2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6" charset="-128"/>
                <a:cs typeface="Arial" panose="020B0604020202020204" pitchFamily="34" charset="0"/>
              </a:rPr>
              <a:t>Niveau 1 des puces</a:t>
            </a:r>
          </a:p>
          <a:p>
            <a:pPr marL="717550" marR="0" lvl="2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29DD1"/>
              </a:buClr>
              <a:buSzTx/>
              <a:buFont typeface="Arial" panose="020B0604020202020204" pitchFamily="34" charset="0"/>
              <a:buChar char="◦"/>
              <a:tabLst/>
              <a:defRPr/>
            </a:pPr>
            <a:r>
              <a:rPr kumimoji="0" lang="fr-CA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6" charset="-128"/>
                <a:cs typeface="Arial" panose="020B0604020202020204" pitchFamily="34" charset="0"/>
              </a:rPr>
              <a:t>Niveau 2 des puces</a:t>
            </a:r>
          </a:p>
        </p:txBody>
      </p:sp>
    </p:spTree>
    <p:extLst>
      <p:ext uri="{BB962C8B-B14F-4D97-AF65-F5344CB8AC3E}">
        <p14:creationId xmlns:p14="http://schemas.microsoft.com/office/powerpoint/2010/main" val="374786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de titre 3 — 50 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88C065EB-F184-3E4C-8671-91A7782CA8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40023" y="3815403"/>
            <a:ext cx="10451977" cy="671292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>
            <a:spAutoFit/>
          </a:bodyPr>
          <a:lstStyle>
            <a:lvl1pPr marL="0" indent="0" algn="l">
              <a:buNone/>
              <a:defRPr sz="2000" b="0" i="0" cap="none" baseline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cap="all" baseline="0" dirty="0"/>
              <a:t>SOUS-TITRE OU DATE DE LA </a:t>
            </a:r>
            <a:r>
              <a:rPr lang="fr-CA" cap="all" baseline="0" noProof="0" dirty="0"/>
              <a:t>PRÉSENTATION</a:t>
            </a:r>
            <a:endParaRPr lang="fr-CA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76F546-4A6B-FD44-B8FF-D7907D1109F8}"/>
              </a:ext>
            </a:extLst>
          </p:cNvPr>
          <p:cNvSpPr/>
          <p:nvPr userDrawn="1"/>
        </p:nvSpPr>
        <p:spPr>
          <a:xfrm>
            <a:off x="11965576" y="6072961"/>
            <a:ext cx="226421" cy="785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740023" y="2551205"/>
            <a:ext cx="10451973" cy="1095375"/>
          </a:xfrm>
        </p:spPr>
        <p:txBody>
          <a:bodyPr>
            <a:normAutofit/>
          </a:bodyPr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Option de titre 3 — 50 ans</a:t>
            </a:r>
            <a:endParaRPr lang="en-CA" dirty="0"/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09DF5F8-8C23-3C4E-A11B-44AA37AFC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66"/>
          <a:stretch/>
        </p:blipFill>
        <p:spPr>
          <a:xfrm>
            <a:off x="-8" y="6072961"/>
            <a:ext cx="12192004" cy="785039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48" y="6303798"/>
            <a:ext cx="3368375" cy="3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1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2 de titre de section - Autoch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1"/>
          <a:stretch/>
        </p:blipFill>
        <p:spPr>
          <a:xfrm>
            <a:off x="-1" y="0"/>
            <a:ext cx="12189245" cy="616110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D59E9D49-7DF8-9C45-8322-9B043B025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31146" y="3722727"/>
            <a:ext cx="10460853" cy="671292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>
            <a:spAutoFit/>
          </a:bodyPr>
          <a:lstStyle>
            <a:lvl1pPr marL="0" indent="0" algn="l">
              <a:buNone/>
              <a:defRPr sz="2000" b="0" i="0" cap="none" baseline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SOUS-TITRE DE LA SECTION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0877007" y="6374674"/>
            <a:ext cx="476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BE7F921-15AD-471F-A2DD-D431CFF00331}" type="slidenum">
              <a:rPr lang="fr-CA" sz="1000" smtClean="0"/>
              <a:pPr algn="r"/>
              <a:t>‹n°›</a:t>
            </a:fld>
            <a:endParaRPr lang="fr-CA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1731146" y="2443397"/>
            <a:ext cx="10458099" cy="1088812"/>
          </a:xfrm>
        </p:spPr>
        <p:txBody>
          <a:bodyPr>
            <a:noAutofit/>
          </a:bodyPr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Option 2 de titre de section - Autochtones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048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44355C-4AEA-414F-B328-714275AAF37D}"/>
              </a:ext>
            </a:extLst>
          </p:cNvPr>
          <p:cNvCxnSpPr>
            <a:cxnSpLocks/>
          </p:cNvCxnSpPr>
          <p:nvPr userDrawn="1"/>
        </p:nvCxnSpPr>
        <p:spPr>
          <a:xfrm>
            <a:off x="0" y="1584211"/>
            <a:ext cx="10453800" cy="0"/>
          </a:xfrm>
          <a:prstGeom prst="line">
            <a:avLst/>
          </a:prstGeom>
          <a:ln w="38100">
            <a:solidFill>
              <a:srgbClr val="436A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FEF4ECA6-C388-AC46-91F2-C5D500813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712" y="187997"/>
            <a:ext cx="9553088" cy="1212947"/>
          </a:xfrm>
        </p:spPr>
        <p:txBody>
          <a:bodyPr>
            <a:noAutofit/>
          </a:bodyPr>
          <a:lstStyle>
            <a:lvl1pPr algn="l">
              <a:defRPr sz="58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2" y="1854200"/>
            <a:ext cx="9553687" cy="4281488"/>
          </a:xfrm>
        </p:spPr>
        <p:txBody>
          <a:bodyPr>
            <a:norm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269B2"/>
              </a:buClr>
              <a:buSzTx/>
              <a:buFont typeface="Arial" panose="020B0604020202020204" pitchFamily="34" charset="0"/>
              <a:buNone/>
              <a:tabLst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8775" marR="0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2CC"/>
              </a:buClr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17550" marR="0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29DD1"/>
              </a:buClr>
              <a:buSzTx/>
              <a:buFont typeface="Arial" panose="020B0604020202020204" pitchFamily="34" charset="0"/>
              <a:buChar char="◦"/>
              <a:tabLst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269B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6" charset="-128"/>
                <a:cs typeface="Arial" panose="020B0604020202020204" pitchFamily="34" charset="0"/>
              </a:rPr>
              <a:t>Texte</a:t>
            </a:r>
          </a:p>
          <a:p>
            <a:pPr marL="358775" marR="0" lvl="1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2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6" charset="-128"/>
                <a:cs typeface="Arial" panose="020B0604020202020204" pitchFamily="34" charset="0"/>
              </a:rPr>
              <a:t>Niveau 1 des puces</a:t>
            </a:r>
          </a:p>
          <a:p>
            <a:pPr marL="717550" marR="0" lvl="2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29DD1"/>
              </a:buClr>
              <a:buSzTx/>
              <a:buFont typeface="Arial" panose="020B0604020202020204" pitchFamily="34" charset="0"/>
              <a:buChar char="◦"/>
              <a:tabLst/>
              <a:defRPr/>
            </a:pPr>
            <a:r>
              <a:rPr kumimoji="0" lang="fr-CA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6" charset="-128"/>
                <a:cs typeface="Arial" panose="020B0604020202020204" pitchFamily="34" charset="0"/>
              </a:rPr>
              <a:t>Niveau 2 des puces</a:t>
            </a:r>
          </a:p>
        </p:txBody>
      </p:sp>
    </p:spTree>
    <p:extLst>
      <p:ext uri="{BB962C8B-B14F-4D97-AF65-F5344CB8AC3E}">
        <p14:creationId xmlns:p14="http://schemas.microsoft.com/office/powerpoint/2010/main" val="16366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1013254"/>
            <a:ext cx="9553800" cy="5048965"/>
          </a:xfrm>
        </p:spPr>
        <p:txBody>
          <a:bodyPr anchor="t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269B2"/>
              </a:buClr>
              <a:buSzTx/>
              <a:buFont typeface="Arial" panose="020B0604020202020204" pitchFamily="34" charset="0"/>
              <a:buNone/>
              <a:tabLst/>
              <a:defRPr sz="2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58775" marR="0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2CC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 marL="717550" marR="0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29DD1"/>
              </a:buClr>
              <a:buSzTx/>
              <a:buFont typeface="Arial" panose="020B0604020202020204" pitchFamily="34" charset="0"/>
              <a:buChar char="◦"/>
              <a:tabLst/>
              <a:defRPr sz="18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fr-FR"/>
              <a:t>Exemple dit et </a:t>
            </a:r>
            <a:r>
              <a:rPr lang="fr-FR" err="1"/>
              <a:t>et</a:t>
            </a:r>
            <a:r>
              <a:rPr lang="fr-FR"/>
              <a:t> </a:t>
            </a:r>
            <a:r>
              <a:rPr lang="fr-FR" err="1"/>
              <a:t>eum</a:t>
            </a:r>
            <a:r>
              <a:rPr lang="fr-FR"/>
              <a:t> </a:t>
            </a:r>
            <a:r>
              <a:rPr lang="fr-FR" err="1"/>
              <a:t>solupta</a:t>
            </a:r>
            <a:r>
              <a:rPr lang="fr-FR"/>
              <a:t> et </a:t>
            </a:r>
            <a:r>
              <a:rPr lang="fr-FR" err="1"/>
              <a:t>occate</a:t>
            </a:r>
            <a:r>
              <a:rPr lang="fr-FR"/>
              <a:t> </a:t>
            </a:r>
            <a:r>
              <a:rPr lang="fr-FR" err="1"/>
              <a:t>nis</a:t>
            </a:r>
            <a:r>
              <a:rPr lang="fr-FR"/>
              <a:t> venet </a:t>
            </a:r>
            <a:r>
              <a:rPr lang="fr-FR" err="1"/>
              <a:t>essi</a:t>
            </a:r>
            <a:r>
              <a:rPr lang="fr-FR"/>
              <a:t> </a:t>
            </a:r>
            <a:r>
              <a:rPr lang="fr-FR" err="1"/>
              <a:t>rest</a:t>
            </a:r>
            <a:r>
              <a:rPr lang="fr-FR"/>
              <a:t> </a:t>
            </a:r>
            <a:r>
              <a:rPr lang="fr-FR" err="1"/>
              <a:t>haris</a:t>
            </a:r>
            <a:r>
              <a:rPr lang="fr-FR"/>
              <a:t> </a:t>
            </a:r>
            <a:r>
              <a:rPr lang="fr-FR" err="1"/>
              <a:t>dollab</a:t>
            </a:r>
            <a:r>
              <a:rPr lang="fr-FR"/>
              <a:t> il </a:t>
            </a:r>
            <a:r>
              <a:rPr lang="fr-FR" err="1"/>
              <a:t>etum</a:t>
            </a:r>
            <a:r>
              <a:rPr lang="fr-FR"/>
              <a:t>, </a:t>
            </a:r>
            <a:r>
              <a:rPr lang="fr-FR" err="1"/>
              <a:t>iunt</a:t>
            </a:r>
            <a:r>
              <a:rPr lang="fr-FR"/>
              <a:t> </a:t>
            </a:r>
            <a:r>
              <a:rPr lang="fr-FR" err="1"/>
              <a:t>ipis</a:t>
            </a:r>
            <a:r>
              <a:rPr lang="fr-FR"/>
              <a:t> est </a:t>
            </a:r>
            <a:r>
              <a:rPr lang="fr-FR" err="1"/>
              <a:t>inus</a:t>
            </a:r>
            <a:r>
              <a:rPr lang="fr-FR"/>
              <a:t> </a:t>
            </a:r>
            <a:r>
              <a:rPr lang="fr-FR" err="1"/>
              <a:t>asit</a:t>
            </a:r>
            <a:r>
              <a:rPr lang="fr-FR"/>
              <a:t>.</a:t>
            </a:r>
          </a:p>
          <a:p>
            <a:pPr marL="358775" marR="0" lvl="1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2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6" charset="-128"/>
                <a:cs typeface="Arial" panose="020B0604020202020204" pitchFamily="34" charset="0"/>
              </a:rPr>
              <a:t>Niveau 1 des puces</a:t>
            </a:r>
          </a:p>
          <a:p>
            <a:pPr marL="717550" marR="0" lvl="2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29DD1"/>
              </a:buClr>
              <a:buSzTx/>
              <a:buFont typeface="Arial" panose="020B0604020202020204" pitchFamily="34" charset="0"/>
              <a:buChar char="◦"/>
              <a:tabLst/>
              <a:defRPr/>
            </a:pPr>
            <a:r>
              <a:rPr kumimoji="0" lang="fr-CA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6" charset="-128"/>
                <a:cs typeface="Arial" panose="020B0604020202020204" pitchFamily="34" charset="0"/>
              </a:rPr>
              <a:t>Niveau 2 des puces</a:t>
            </a:r>
          </a:p>
        </p:txBody>
      </p:sp>
    </p:spTree>
    <p:extLst>
      <p:ext uri="{BB962C8B-B14F-4D97-AF65-F5344CB8AC3E}">
        <p14:creationId xmlns:p14="http://schemas.microsoft.com/office/powerpoint/2010/main" val="139281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903288" y="593725"/>
            <a:ext cx="10377487" cy="5448152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err="1"/>
              <a:t>Contenu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305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DA5A0-FCE2-E341-A4B0-D41AE7E6A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du </a:t>
            </a:r>
            <a:r>
              <a:rPr lang="en-US" err="1"/>
              <a:t>graphique</a:t>
            </a:r>
            <a:r>
              <a:rPr lang="en-US"/>
              <a:t> A</a:t>
            </a:r>
          </a:p>
        </p:txBody>
      </p:sp>
      <p:sp>
        <p:nvSpPr>
          <p:cNvPr id="5" name="Chart Placeholder 3">
            <a:extLst>
              <a:ext uri="{FF2B5EF4-FFF2-40B4-BE49-F238E27FC236}">
                <a16:creationId xmlns:a16="http://schemas.microsoft.com/office/drawing/2014/main" id="{AE15DB10-71E8-E54C-8ACC-200E4D959E0D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603853" y="1924566"/>
            <a:ext cx="2984294" cy="3692463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E1F4A57C-ECFB-9B41-AF35-A2AEE8261FD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98751" y="1924566"/>
            <a:ext cx="2984294" cy="3692463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8D6BCEC9-AD5E-4B49-900B-7A6710DB4D8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297079" y="1924566"/>
            <a:ext cx="2984294" cy="3692463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44355C-4AEA-414F-B328-714275AAF37D}"/>
              </a:ext>
            </a:extLst>
          </p:cNvPr>
          <p:cNvCxnSpPr>
            <a:cxnSpLocks/>
          </p:cNvCxnSpPr>
          <p:nvPr userDrawn="1"/>
        </p:nvCxnSpPr>
        <p:spPr>
          <a:xfrm>
            <a:off x="900000" y="1460500"/>
            <a:ext cx="10453800" cy="0"/>
          </a:xfrm>
          <a:prstGeom prst="line">
            <a:avLst/>
          </a:prstGeom>
          <a:ln w="38100">
            <a:solidFill>
              <a:srgbClr val="436A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56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000" y="365125"/>
            <a:ext cx="10453800" cy="10953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CA" noProof="0"/>
              <a:t>Cliquez</a:t>
            </a:r>
            <a:r>
              <a:rPr lang="en-US"/>
              <a:t> pour modifier le </a:t>
            </a:r>
            <a:r>
              <a:rPr lang="en-US" err="1"/>
              <a:t>titre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2B3CA9-8467-CC4A-81A6-0276EF62E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269B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6" charset="-128"/>
                <a:cs typeface="Arial" panose="020B0604020202020204" pitchFamily="34" charset="0"/>
              </a:rPr>
              <a:t>Texte</a:t>
            </a:r>
          </a:p>
          <a:p>
            <a:pPr marL="358775" marR="0" lvl="1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2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6" charset="-128"/>
                <a:cs typeface="Arial" panose="020B0604020202020204" pitchFamily="34" charset="0"/>
              </a:rPr>
              <a:t>Niveau 1 des puces</a:t>
            </a:r>
          </a:p>
          <a:p>
            <a:pPr marL="717550" marR="0" lvl="2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29DD1"/>
              </a:buClr>
              <a:buSzTx/>
              <a:buFont typeface="Arial" panose="020B0604020202020204" pitchFamily="34" charset="0"/>
              <a:buChar char="◦"/>
              <a:tabLst/>
              <a:defRPr/>
            </a:pPr>
            <a:r>
              <a:rPr kumimoji="0" lang="fr-CA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6" charset="-128"/>
                <a:cs typeface="Arial" panose="020B0604020202020204" pitchFamily="34" charset="0"/>
              </a:rPr>
              <a:t>Niveau 2 des puces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6BA2AD-E2FE-D542-B308-72E0EAA022B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00" y="6441504"/>
            <a:ext cx="1524000" cy="2011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367D2D-F0C7-CE40-B25C-666AD8C00F96}"/>
              </a:ext>
            </a:extLst>
          </p:cNvPr>
          <p:cNvSpPr txBox="1"/>
          <p:nvPr userDrawn="1"/>
        </p:nvSpPr>
        <p:spPr>
          <a:xfrm>
            <a:off x="2540793" y="6425319"/>
            <a:ext cx="3858768" cy="215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AGENCE D’ÉVALUATION D’IMPACT DU CANADA</a:t>
            </a:r>
          </a:p>
        </p:txBody>
      </p:sp>
      <p:sp>
        <p:nvSpPr>
          <p:cNvPr id="3" name="MSIPCMContentMarking" descr="{&quot;HashCode&quot;:2122506645,&quot;Placement&quot;:&quot;Header&quot;,&quot;Top&quot;:0.0,&quot;Left&quot;:809.217651,&quot;SlideWidth&quot;:960,&quot;SlideHeight&quot;:540}"/>
          <p:cNvSpPr txBox="1"/>
          <p:nvPr userDrawn="1"/>
        </p:nvSpPr>
        <p:spPr>
          <a:xfrm>
            <a:off x="10277064" y="0"/>
            <a:ext cx="191493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r-CA" sz="1000">
                <a:solidFill>
                  <a:srgbClr val="000000"/>
                </a:solidFill>
                <a:latin typeface="Calibri" panose="020F0502020204030204" pitchFamily="34" charset="0"/>
              </a:rPr>
              <a:t>UNCLASSIFIED -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1" r:id="rId2"/>
    <p:sldLayoutId id="2147483720" r:id="rId3"/>
    <p:sldLayoutId id="2147483724" r:id="rId4"/>
    <p:sldLayoutId id="214748372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 baseline="0">
          <a:solidFill>
            <a:srgbClr val="6C93C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marR="0" indent="0" algn="l" defTabSz="4572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4269B2"/>
        </a:buClr>
        <a:buSzTx/>
        <a:buFont typeface="Arial" panose="020B0604020202020204" pitchFamily="34" charset="0"/>
        <a:buNone/>
        <a:tabLst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358775" marR="0" indent="-179388" algn="l" defTabSz="457200" rtl="0" eaLnBrk="0" fontAlgn="base" latinLnBrk="0" hangingPunct="0">
        <a:lnSpc>
          <a:spcPct val="100000"/>
        </a:lnSpc>
        <a:spcBef>
          <a:spcPts val="300"/>
        </a:spcBef>
        <a:spcAft>
          <a:spcPts val="300"/>
        </a:spcAft>
        <a:buClr>
          <a:srgbClr val="6C92CC"/>
        </a:buClr>
        <a:buSzTx/>
        <a:buFont typeface="Arial" panose="020B0604020202020204" pitchFamily="34" charset="0"/>
        <a:buChar char="•"/>
        <a:tabLst/>
        <a:defRPr sz="2000" b="0" i="0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717550" marR="0" indent="-179388" algn="l" defTabSz="457200" rtl="0" eaLnBrk="0" fontAlgn="base" latinLnBrk="0" hangingPunct="0">
        <a:lnSpc>
          <a:spcPct val="100000"/>
        </a:lnSpc>
        <a:spcBef>
          <a:spcPts val="300"/>
        </a:spcBef>
        <a:spcAft>
          <a:spcPts val="300"/>
        </a:spcAft>
        <a:buClr>
          <a:srgbClr val="629DD1"/>
        </a:buClr>
        <a:buSzTx/>
        <a:buFont typeface="Arial" panose="020B0604020202020204" pitchFamily="34" charset="0"/>
        <a:buChar char="◦"/>
        <a:tabLst/>
        <a:defRPr sz="1800" b="1" i="0" kern="1200">
          <a:solidFill>
            <a:srgbClr val="80567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076325" marR="0" indent="-179388" algn="l" defTabSz="538163" rtl="0" eaLnBrk="0" fontAlgn="base" latinLnBrk="0" hangingPunct="0">
        <a:lnSpc>
          <a:spcPct val="100000"/>
        </a:lnSpc>
        <a:spcBef>
          <a:spcPts val="300"/>
        </a:spcBef>
        <a:spcAft>
          <a:spcPts val="300"/>
        </a:spcAft>
        <a:buClr>
          <a:srgbClr val="629DD1"/>
        </a:buClr>
        <a:buSzTx/>
        <a:buFont typeface="Arial" panose="020B0604020202020204" pitchFamily="34" charset="0"/>
        <a:buChar char="‒"/>
        <a:tabLst/>
        <a:defRPr sz="16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1435100" marR="0" indent="-179388" algn="l" defTabSz="457200" rtl="0" eaLnBrk="0" fontAlgn="base" latinLnBrk="0" hangingPunct="0">
        <a:lnSpc>
          <a:spcPct val="100000"/>
        </a:lnSpc>
        <a:spcBef>
          <a:spcPts val="300"/>
        </a:spcBef>
        <a:spcAft>
          <a:spcPts val="300"/>
        </a:spcAft>
        <a:buClr>
          <a:srgbClr val="629DD1"/>
        </a:buClr>
        <a:buSzTx/>
        <a:buFont typeface="Wingdings" panose="05000000000000000000" pitchFamily="2" charset="2"/>
        <a:buChar char=""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000" y="365125"/>
            <a:ext cx="10453800" cy="109537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CA" noProof="0"/>
              <a:t>Cliquez</a:t>
            </a:r>
            <a:r>
              <a:rPr lang="en-US"/>
              <a:t> pour modifier le </a:t>
            </a:r>
            <a:r>
              <a:rPr lang="en-US" err="1"/>
              <a:t>titre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2B3CA9-8467-CC4A-81A6-0276EF62E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269B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6" charset="-128"/>
                <a:cs typeface="Arial" panose="020B0604020202020204" pitchFamily="34" charset="0"/>
              </a:rPr>
              <a:t>Texte</a:t>
            </a:r>
          </a:p>
          <a:p>
            <a:pPr marL="358775" marR="0" lvl="1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2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6" charset="-128"/>
                <a:cs typeface="Arial" panose="020B0604020202020204" pitchFamily="34" charset="0"/>
              </a:rPr>
              <a:t>Niveau 1 des puces</a:t>
            </a:r>
          </a:p>
          <a:p>
            <a:pPr marL="717550" marR="0" lvl="2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29DD1"/>
              </a:buClr>
              <a:buSzTx/>
              <a:buFont typeface="Arial" panose="020B0604020202020204" pitchFamily="34" charset="0"/>
              <a:buChar char="◦"/>
              <a:tabLst/>
              <a:defRPr/>
            </a:pPr>
            <a:r>
              <a:rPr kumimoji="0" lang="fr-CA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6" charset="-128"/>
                <a:cs typeface="Arial" panose="020B0604020202020204" pitchFamily="34" charset="0"/>
              </a:rPr>
              <a:t>Niveau 2 des puces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877007" y="6374674"/>
            <a:ext cx="476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BE7F921-15AD-471F-A2DD-D431CFF00331}" type="slidenum">
              <a:rPr lang="fr-CA" sz="1000" smtClean="0"/>
              <a:pPr algn="r"/>
              <a:t>‹n°›</a:t>
            </a:fld>
            <a:endParaRPr lang="fr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6BA2AD-E2FE-D542-B308-72E0EAA022B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00" y="6441504"/>
            <a:ext cx="1524000" cy="201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367D2D-F0C7-CE40-B25C-666AD8C00F96}"/>
              </a:ext>
            </a:extLst>
          </p:cNvPr>
          <p:cNvSpPr txBox="1"/>
          <p:nvPr userDrawn="1"/>
        </p:nvSpPr>
        <p:spPr>
          <a:xfrm>
            <a:off x="2540793" y="6425319"/>
            <a:ext cx="3858768" cy="215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AGENCE D’ÉVALUATION D’IMPACT DU CANADA</a:t>
            </a:r>
          </a:p>
        </p:txBody>
      </p:sp>
      <p:sp>
        <p:nvSpPr>
          <p:cNvPr id="4" name="MSIPCMContentMarking" descr="{&quot;HashCode&quot;:2122506645,&quot;Placement&quot;:&quot;Header&quot;,&quot;Top&quot;:0.0,&quot;Left&quot;:809.217651,&quot;SlideWidth&quot;:960,&quot;SlideHeight&quot;:540}"/>
          <p:cNvSpPr txBox="1"/>
          <p:nvPr userDrawn="1"/>
        </p:nvSpPr>
        <p:spPr>
          <a:xfrm>
            <a:off x="10277064" y="0"/>
            <a:ext cx="191493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r-CA" sz="1000">
                <a:solidFill>
                  <a:srgbClr val="000000"/>
                </a:solidFill>
                <a:latin typeface="Calibri" panose="020F0502020204030204" pitchFamily="34" charset="0"/>
              </a:rPr>
              <a:t>UNCLASSIFIED -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127979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4" r:id="rId3"/>
    <p:sldLayoutId id="2147483695" r:id="rId4"/>
    <p:sldLayoutId id="2147483696" r:id="rId5"/>
    <p:sldLayoutId id="2147483725" r:id="rId6"/>
    <p:sldLayoutId id="2147483726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6C93C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marR="0" indent="0" algn="l" defTabSz="4572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4269B2"/>
        </a:buClr>
        <a:buSzTx/>
        <a:buFont typeface="Arial" panose="020B0604020202020204" pitchFamily="34" charset="0"/>
        <a:buNone/>
        <a:tabLst/>
        <a:defRPr sz="22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358775" marR="0" indent="-179388" algn="l" defTabSz="457200" rtl="0" eaLnBrk="0" fontAlgn="base" latinLnBrk="0" hangingPunct="0">
        <a:lnSpc>
          <a:spcPct val="100000"/>
        </a:lnSpc>
        <a:spcBef>
          <a:spcPts val="300"/>
        </a:spcBef>
        <a:spcAft>
          <a:spcPts val="300"/>
        </a:spcAft>
        <a:buClr>
          <a:srgbClr val="6C92CC"/>
        </a:buClr>
        <a:buSzTx/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717550" marR="0" indent="-179388" algn="l" defTabSz="457200" rtl="0" eaLnBrk="0" fontAlgn="base" latinLnBrk="0" hangingPunct="0">
        <a:lnSpc>
          <a:spcPct val="100000"/>
        </a:lnSpc>
        <a:spcBef>
          <a:spcPts val="300"/>
        </a:spcBef>
        <a:spcAft>
          <a:spcPts val="300"/>
        </a:spcAft>
        <a:buClr>
          <a:srgbClr val="629DD1"/>
        </a:buClr>
        <a:buSzTx/>
        <a:buFont typeface="Arial" panose="020B0604020202020204" pitchFamily="34" charset="0"/>
        <a:buChar char="◦"/>
        <a:tabLst/>
        <a:defRPr sz="2200" b="1" i="0" kern="1200">
          <a:solidFill>
            <a:srgbClr val="80567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076325" marR="0" indent="-179388" algn="l" defTabSz="538163" rtl="0" eaLnBrk="0" fontAlgn="base" latinLnBrk="0" hangingPunct="0">
        <a:lnSpc>
          <a:spcPct val="100000"/>
        </a:lnSpc>
        <a:spcBef>
          <a:spcPts val="300"/>
        </a:spcBef>
        <a:spcAft>
          <a:spcPts val="300"/>
        </a:spcAft>
        <a:buClr>
          <a:srgbClr val="629DD1"/>
        </a:buClr>
        <a:buSzTx/>
        <a:buFont typeface="Arial" panose="020B0604020202020204" pitchFamily="34" charset="0"/>
        <a:buChar char="‒"/>
        <a:tabLst/>
        <a:defRPr sz="16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1435100" marR="0" indent="-179388" algn="l" defTabSz="457200" rtl="0" eaLnBrk="0" fontAlgn="base" latinLnBrk="0" hangingPunct="0">
        <a:lnSpc>
          <a:spcPct val="100000"/>
        </a:lnSpc>
        <a:spcBef>
          <a:spcPts val="300"/>
        </a:spcBef>
        <a:spcAft>
          <a:spcPts val="300"/>
        </a:spcAft>
        <a:buClr>
          <a:srgbClr val="629DD1"/>
        </a:buClr>
        <a:buSzTx/>
        <a:buFont typeface="Wingdings" panose="05000000000000000000" pitchFamily="2" charset="2"/>
        <a:buChar char=""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000" y="365125"/>
            <a:ext cx="10453800" cy="109537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CA" noProof="0"/>
              <a:t>Cliquez</a:t>
            </a:r>
            <a:r>
              <a:rPr lang="en-US"/>
              <a:t> pour modifier le </a:t>
            </a:r>
            <a:r>
              <a:rPr lang="en-US" err="1"/>
              <a:t>titre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2B3CA9-8467-CC4A-81A6-0276EF62E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269B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6" charset="-128"/>
                <a:cs typeface="Arial" panose="020B0604020202020204" pitchFamily="34" charset="0"/>
              </a:rPr>
              <a:t>Texte</a:t>
            </a:r>
          </a:p>
          <a:p>
            <a:pPr marL="358775" marR="0" lvl="1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2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6" charset="-128"/>
                <a:cs typeface="Arial" panose="020B0604020202020204" pitchFamily="34" charset="0"/>
              </a:rPr>
              <a:t>Niveau 1 des puces</a:t>
            </a:r>
          </a:p>
          <a:p>
            <a:pPr marL="717550" marR="0" lvl="2" indent="-1793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29DD1"/>
              </a:buClr>
              <a:buSzTx/>
              <a:buFont typeface="Arial" panose="020B0604020202020204" pitchFamily="34" charset="0"/>
              <a:buChar char="◦"/>
              <a:tabLst/>
              <a:defRPr/>
            </a:pPr>
            <a:r>
              <a:rPr kumimoji="0" lang="fr-CA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6" charset="-128"/>
                <a:cs typeface="Arial" panose="020B0604020202020204" pitchFamily="34" charset="0"/>
              </a:rPr>
              <a:t>Niveau 2 des puces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0877007" y="6374674"/>
            <a:ext cx="476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BE7F921-15AD-471F-A2DD-D431CFF00331}" type="slidenum">
              <a:rPr lang="fr-CA" sz="1000" smtClean="0"/>
              <a:pPr algn="r"/>
              <a:t>‹n°›</a:t>
            </a:fld>
            <a:endParaRPr lang="fr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6BA2AD-E2FE-D542-B308-72E0EAA022B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00" y="6441504"/>
            <a:ext cx="1524000" cy="2011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367D2D-F0C7-CE40-B25C-666AD8C00F96}"/>
              </a:ext>
            </a:extLst>
          </p:cNvPr>
          <p:cNvSpPr txBox="1"/>
          <p:nvPr userDrawn="1"/>
        </p:nvSpPr>
        <p:spPr>
          <a:xfrm>
            <a:off x="2540793" y="6425319"/>
            <a:ext cx="3858768" cy="215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AGENCE D’ÉVALUATION D’IMPACT DU CANADA</a:t>
            </a:r>
          </a:p>
        </p:txBody>
      </p:sp>
      <p:sp>
        <p:nvSpPr>
          <p:cNvPr id="3" name="MSIPCMContentMarking" descr="{&quot;HashCode&quot;:2122506645,&quot;Placement&quot;:&quot;Header&quot;,&quot;Top&quot;:0.0,&quot;Left&quot;:809.217651,&quot;SlideWidth&quot;:960,&quot;SlideHeight&quot;:540}"/>
          <p:cNvSpPr txBox="1"/>
          <p:nvPr userDrawn="1"/>
        </p:nvSpPr>
        <p:spPr>
          <a:xfrm>
            <a:off x="10277064" y="0"/>
            <a:ext cx="191493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r-CA" sz="1000">
                <a:solidFill>
                  <a:srgbClr val="000000"/>
                </a:solidFill>
                <a:latin typeface="Calibri" panose="020F0502020204030204" pitchFamily="34" charset="0"/>
              </a:rPr>
              <a:t>UNCLASSIFIED -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318111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706" r:id="rId3"/>
    <p:sldLayoutId id="2147483712" r:id="rId4"/>
    <p:sldLayoutId id="2147483713" r:id="rId5"/>
    <p:sldLayoutId id="2147483711" r:id="rId6"/>
    <p:sldLayoutId id="2147483722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rgbClr val="6C93C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marR="0" indent="0" algn="l" defTabSz="4572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4269B2"/>
        </a:buClr>
        <a:buSzTx/>
        <a:buFont typeface="Arial" panose="020B0604020202020204" pitchFamily="34" charset="0"/>
        <a:buNone/>
        <a:tabLst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358775" marR="0" indent="-179388" algn="l" defTabSz="457200" rtl="0" eaLnBrk="0" fontAlgn="base" latinLnBrk="0" hangingPunct="0">
        <a:lnSpc>
          <a:spcPct val="100000"/>
        </a:lnSpc>
        <a:spcBef>
          <a:spcPts val="300"/>
        </a:spcBef>
        <a:spcAft>
          <a:spcPts val="300"/>
        </a:spcAft>
        <a:buClr>
          <a:srgbClr val="6C92CC"/>
        </a:buClr>
        <a:buSzTx/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717550" marR="0" indent="-179388" algn="l" defTabSz="457200" rtl="0" eaLnBrk="0" fontAlgn="base" latinLnBrk="0" hangingPunct="0">
        <a:lnSpc>
          <a:spcPct val="100000"/>
        </a:lnSpc>
        <a:spcBef>
          <a:spcPts val="300"/>
        </a:spcBef>
        <a:spcAft>
          <a:spcPts val="300"/>
        </a:spcAft>
        <a:buClr>
          <a:srgbClr val="629DD1"/>
        </a:buClr>
        <a:buSzTx/>
        <a:buFont typeface="Arial" panose="020B0604020202020204" pitchFamily="34" charset="0"/>
        <a:buChar char="◦"/>
        <a:tabLst/>
        <a:defRPr sz="1800" b="1" i="0" kern="1200">
          <a:solidFill>
            <a:srgbClr val="80567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076325" marR="0" indent="-179388" algn="l" defTabSz="538163" rtl="0" eaLnBrk="0" fontAlgn="base" latinLnBrk="0" hangingPunct="0">
        <a:lnSpc>
          <a:spcPct val="100000"/>
        </a:lnSpc>
        <a:spcBef>
          <a:spcPts val="300"/>
        </a:spcBef>
        <a:spcAft>
          <a:spcPts val="300"/>
        </a:spcAft>
        <a:buClr>
          <a:srgbClr val="629DD1"/>
        </a:buClr>
        <a:buSzTx/>
        <a:buFont typeface="Arial" panose="020B0604020202020204" pitchFamily="34" charset="0"/>
        <a:buChar char="‒"/>
        <a:tabLst/>
        <a:defRPr sz="16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1435100" marR="0" indent="-179388" algn="l" defTabSz="457200" rtl="0" eaLnBrk="0" fontAlgn="base" latinLnBrk="0" hangingPunct="0">
        <a:lnSpc>
          <a:spcPct val="100000"/>
        </a:lnSpc>
        <a:spcBef>
          <a:spcPts val="300"/>
        </a:spcBef>
        <a:spcAft>
          <a:spcPts val="300"/>
        </a:spcAft>
        <a:buClr>
          <a:srgbClr val="629DD1"/>
        </a:buClr>
        <a:buSzTx/>
        <a:buFont typeface="Wingdings" panose="05000000000000000000" pitchFamily="2" charset="2"/>
        <a:buChar char=""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89" y="-5084"/>
            <a:ext cx="1703435" cy="1697103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SIFÉE – MONTRÉAL, MARS 2023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40023" y="2680602"/>
            <a:ext cx="10451973" cy="1095375"/>
          </a:xfrm>
        </p:spPr>
        <p:txBody>
          <a:bodyPr>
            <a:noAutofit/>
          </a:bodyPr>
          <a:lstStyle/>
          <a:p>
            <a:r>
              <a:rPr lang="fr-CA" sz="4000" dirty="0">
                <a:latin typeface="Arial"/>
                <a:cs typeface="Arial"/>
              </a:rPr>
              <a:t>Plus de collaboration pour de meilleurs résultats : </a:t>
            </a:r>
            <a:r>
              <a:rPr lang="fr-CA" sz="2800" b="0" dirty="0">
                <a:latin typeface="Arial"/>
                <a:cs typeface="Arial"/>
              </a:rPr>
              <a:t>Un modèle de collaboration pour les évaluations environnementales entre le gouvernement du Canada </a:t>
            </a:r>
            <a:br>
              <a:rPr lang="fr-CA" sz="2800" b="0" dirty="0"/>
            </a:br>
            <a:r>
              <a:rPr lang="fr-CA" sz="2800" b="0" dirty="0">
                <a:latin typeface="Arial"/>
                <a:cs typeface="Arial"/>
              </a:rPr>
              <a:t>et le Gouvernement de la Nation Crie</a:t>
            </a:r>
            <a:endParaRPr lang="en-CA" sz="2800" dirty="0">
              <a:latin typeface="Arial"/>
              <a:cs typeface="Arial"/>
            </a:endParaRPr>
          </a:p>
        </p:txBody>
      </p:sp>
      <p:pic>
        <p:nvPicPr>
          <p:cNvPr id="7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83" y="229148"/>
            <a:ext cx="4153113" cy="102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72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r-CA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Avantages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1700"/>
              </a:spcBef>
              <a:spcAft>
                <a:spcPts val="0"/>
              </a:spcAft>
              <a:buFont typeface="Arial,Sans-Serif"/>
              <a:buChar char="•"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Renforce l’approche avec les Cris et acquisition de connaissances sur les Cris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700"/>
              </a:spcBef>
              <a:spcAft>
                <a:spcPts val="0"/>
              </a:spcAft>
              <a:buFont typeface="Arial,Sans-Serif"/>
              <a:buChar char="•"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Amène les Autochtones à avoir confiance à l’égard du processus fédéral</a:t>
            </a:r>
          </a:p>
          <a:p>
            <a:pPr marL="342900" indent="-342900">
              <a:spcBef>
                <a:spcPts val="1700"/>
              </a:spcBef>
              <a:spcAft>
                <a:spcPts val="0"/>
              </a:spcAft>
              <a:buFont typeface="Arial,Sans-Serif"/>
              <a:buChar char="•"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Respecte l’engagement du Canada à renouveler ses relations avec les collectivités autochtones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CA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Défis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Délais prescrits par la loi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,Sans-Serif"/>
              <a:buChar char="•"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Travail avec une nouvelle expertise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Pour l’Agence d’évaluation d’impact du Canada</a:t>
            </a: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1413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515938" y="1911709"/>
            <a:ext cx="7416800" cy="42751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CA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Avantages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Points de vue de la Nation crie reflétés dans le rapport d’évaluation environnementale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Meilleure :</a:t>
            </a:r>
          </a:p>
          <a:p>
            <a:pPr marL="702310" lvl="1" indent="-179705"/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intégration du savoir traditionnel local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02310" lvl="1" indent="-179705"/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participation des Cris aux activités de surveillance et de suivi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02310" lvl="1" indent="-179705"/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protection de l’environnement et du mode de vie des Cris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CA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Défis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Modèle de consultation hybride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Processus mixte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Pour l’évaluation environnementale</a:t>
            </a: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3769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0" r="26180"/>
          <a:stretch>
            <a:fillRect/>
          </a:stretch>
        </p:blipFill>
        <p:spPr/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000" dirty="0"/>
              <a:t>Leçons tirées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459413" y="2348835"/>
            <a:ext cx="6353175" cy="3856038"/>
          </a:xfrm>
        </p:spPr>
        <p:txBody>
          <a:bodyPr>
            <a:normAutofit/>
          </a:bodyPr>
          <a:lstStyle/>
          <a:p>
            <a:pPr marL="457200" indent="-342900" defTabSz="914400" eaLnBrk="1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Besoin</a:t>
            </a:r>
            <a:r>
              <a:rPr lang="en-US" dirty="0"/>
              <a:t> d’un </a:t>
            </a:r>
            <a:r>
              <a:rPr lang="en-US" dirty="0" err="1"/>
              <a:t>soutien</a:t>
            </a:r>
            <a:r>
              <a:rPr lang="en-US" dirty="0"/>
              <a:t> financier et </a:t>
            </a:r>
            <a:r>
              <a:rPr lang="en-US" dirty="0" err="1"/>
              <a:t>logistique</a:t>
            </a:r>
            <a:endParaRPr lang="en-US" dirty="0"/>
          </a:p>
          <a:p>
            <a:pPr marL="457200" indent="-342900" defTabSz="914400" eaLnBrk="1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Faire </a:t>
            </a:r>
            <a:r>
              <a:rPr lang="en-US" dirty="0" err="1"/>
              <a:t>preuve</a:t>
            </a:r>
            <a:r>
              <a:rPr lang="en-US" dirty="0"/>
              <a:t> </a:t>
            </a:r>
            <a:r>
              <a:rPr lang="en-US" dirty="0" err="1"/>
              <a:t>d'ouverture</a:t>
            </a:r>
            <a:r>
              <a:rPr lang="en-US" dirty="0"/>
              <a:t>, de transparence et de respect </a:t>
            </a:r>
          </a:p>
          <a:p>
            <a:pPr marL="457200" indent="-342900" defTabSz="914400" eaLnBrk="1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Permettre</a:t>
            </a:r>
            <a:r>
              <a:rPr lang="en-US" dirty="0"/>
              <a:t> la </a:t>
            </a:r>
            <a:r>
              <a:rPr lang="en-US" dirty="0" err="1"/>
              <a:t>flexibilité</a:t>
            </a:r>
            <a:r>
              <a:rPr lang="en-US" dirty="0"/>
              <a:t> et </a:t>
            </a:r>
            <a:r>
              <a:rPr lang="en-US" dirty="0" err="1"/>
              <a:t>l'adaptabilité</a:t>
            </a:r>
            <a:endParaRPr lang="en-US" dirty="0"/>
          </a:p>
          <a:p>
            <a:pPr marL="457200" indent="-342900" defTabSz="914400" eaLnBrk="1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 err="1"/>
              <a:t>permis</a:t>
            </a:r>
            <a:r>
              <a:rPr lang="en-US" dirty="0"/>
              <a:t> </a:t>
            </a:r>
            <a:r>
              <a:rPr lang="en-US" dirty="0" err="1"/>
              <a:t>d’éclairer</a:t>
            </a:r>
            <a:r>
              <a:rPr lang="en-US" dirty="0"/>
              <a:t> la collaboration </a:t>
            </a:r>
            <a:r>
              <a:rPr lang="en-US" dirty="0" err="1"/>
              <a:t>dans</a:t>
            </a:r>
            <a:r>
              <a:rPr lang="en-US" dirty="0"/>
              <a:t> le cadre de la nouvelle </a:t>
            </a:r>
            <a:r>
              <a:rPr lang="en-US" i="1" dirty="0" err="1"/>
              <a:t>Loi</a:t>
            </a:r>
            <a:r>
              <a:rPr lang="en-US" i="1" dirty="0"/>
              <a:t> sur l‘’</a:t>
            </a:r>
            <a:r>
              <a:rPr lang="en-US" i="1" dirty="0" err="1"/>
              <a:t>évaluation</a:t>
            </a:r>
            <a:r>
              <a:rPr lang="en-US" i="1" dirty="0"/>
              <a:t> </a:t>
            </a:r>
            <a:r>
              <a:rPr lang="en-US" i="1" dirty="0" err="1"/>
              <a:t>d'impact</a:t>
            </a:r>
            <a:r>
              <a:rPr lang="en-US" i="1" dirty="0"/>
              <a:t> </a:t>
            </a:r>
          </a:p>
          <a:p>
            <a:pPr marL="457200" indent="-342900" defTabSz="914400" eaLnBrk="1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Intégrer</a:t>
            </a:r>
            <a:r>
              <a:rPr lang="en-US" dirty="0"/>
              <a:t> les </a:t>
            </a:r>
            <a:r>
              <a:rPr lang="en-US" dirty="0" err="1"/>
              <a:t>connaissances</a:t>
            </a:r>
            <a:r>
              <a:rPr lang="en-US" dirty="0"/>
              <a:t> des </a:t>
            </a:r>
            <a:r>
              <a:rPr lang="en-US" dirty="0" err="1"/>
              <a:t>Cris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l'analyse</a:t>
            </a:r>
            <a:r>
              <a:rPr lang="en-US" dirty="0"/>
              <a:t> </a:t>
            </a:r>
            <a:r>
              <a:rPr lang="en-US" dirty="0" err="1"/>
              <a:t>biophysique</a:t>
            </a:r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43408" y="9010"/>
            <a:ext cx="1807928" cy="346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8152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0" r="19110"/>
          <a:stretch>
            <a:fillRect/>
          </a:stretch>
        </p:blipFill>
        <p:spPr/>
      </p:pic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CA" dirty="0"/>
              <a:t>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800859" y="2512446"/>
            <a:ext cx="6165410" cy="1125082"/>
          </a:xfrm>
        </p:spPr>
        <p:txBody>
          <a:bodyPr/>
          <a:lstStyle/>
          <a:p>
            <a:pPr algn="ctr"/>
            <a:r>
              <a:rPr lang="fr-CA" dirty="0"/>
              <a:t>Questions?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43408" y="9010"/>
            <a:ext cx="1807928" cy="346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073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L’AGENCE D’ÉVALUATION D’IMPACT DU CANADA ET LE GOUVERNEMENT DE LA NATION CRIE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Les </a:t>
            </a:r>
            <a:r>
              <a:rPr lang="en-CA" dirty="0" err="1"/>
              <a:t>deux</a:t>
            </a:r>
            <a:r>
              <a:rPr lang="en-CA" dirty="0"/>
              <a:t> organisations </a:t>
            </a:r>
            <a:r>
              <a:rPr lang="en-CA" dirty="0" err="1"/>
              <a:t>impliquées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87" y="432680"/>
            <a:ext cx="4153113" cy="102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515938" y="1960525"/>
            <a:ext cx="7416800" cy="427513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Réalise des évaluations d'impact de grande qualité qui tiennent compte des effets</a:t>
            </a:r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positifs et négatifs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sur</a:t>
            </a:r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l'environnement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</a:t>
            </a:r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l'économie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</a:t>
            </a:r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la société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et</a:t>
            </a:r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la santé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Contribue à une prise de décision éclairée sur les grands projets </a:t>
            </a:r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faveur du développement durable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 Canada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Veille à ce que les </a:t>
            </a:r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groupes autochtones soient consultés et impliqués de manière significative dans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l'évaluation des projets susceptibles d'avoir un impact négatif sur les communautés autochtones et leurs droits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L’Agence d’évaluation d’impact du Canada</a:t>
            </a: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r="277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10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515938" y="1981790"/>
            <a:ext cx="7416800" cy="42751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Nation signataire d'un traité moderne: la Convention de la Baie-James et du Nord québécois - 1975 (la Convention)</a:t>
            </a:r>
          </a:p>
          <a:p>
            <a:pPr marL="342900" indent="-3429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Neuf communautés cries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sur le territoire appelé Eeyou Istchee</a:t>
            </a:r>
          </a:p>
          <a:p>
            <a:pPr marL="342900" indent="-3429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400 000 km</a:t>
            </a:r>
            <a:r>
              <a:rPr lang="fr-CA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principalement situés dans le nord du Québec </a:t>
            </a:r>
          </a:p>
          <a:p>
            <a:pPr marL="342900" indent="-3429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18 000 personnes</a:t>
            </a:r>
          </a:p>
          <a:p>
            <a:pPr marL="342900" indent="-3429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Exerce des fonctions gouvernementales et administratives au nom de la Nation Crie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Gouvernement de la </a:t>
            </a:r>
            <a:br>
              <a:rPr lang="fr-CA" dirty="0"/>
            </a:br>
            <a:r>
              <a:rPr lang="fr-CA" dirty="0"/>
              <a:t>Nation Crie</a:t>
            </a: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87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UNE VOIE VERS L’ÉTABLISSEMENT D’UNE COLLABORATION FRUCTUEUSE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 </a:t>
            </a:r>
            <a:r>
              <a:rPr lang="en-CA" dirty="0" err="1"/>
              <a:t>d’une</a:t>
            </a:r>
            <a:r>
              <a:rPr lang="en-CA" dirty="0"/>
              <a:t> entente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87" y="432680"/>
            <a:ext cx="4153113" cy="102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4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515938" y="1960525"/>
            <a:ext cx="7416800" cy="42751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Deux projets miniers </a:t>
            </a:r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sur les terres traditionnelles de la Première nation crie d’Eastmain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reconnues dans la Convention de la </a:t>
            </a:r>
            <a:r>
              <a:rPr lang="fr-CA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Baie James et du Nord québécois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Évaluations environnementales fédérales menées en vertu de l’ancienne </a:t>
            </a:r>
            <a:r>
              <a:rPr lang="fr-CA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Loi canadienne sur l’évaluation environnementale (2012)</a:t>
            </a:r>
            <a:endParaRPr lang="fr-CA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Veiller à ce que les évaluations environnementales de ces projets soient </a:t>
            </a:r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conformes à l’esprit et aux objectifs du traité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Qu’est-ce qui a mené </a:t>
            </a:r>
            <a:br>
              <a:rPr lang="fr-CA" dirty="0"/>
            </a:br>
            <a:r>
              <a:rPr lang="fr-CA" dirty="0"/>
              <a:t>à l’Entente?</a:t>
            </a: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930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0" b="10640"/>
          <a:stretch>
            <a:fillRect/>
          </a:stretch>
        </p:blipFill>
        <p:spPr/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000" dirty="0"/>
              <a:t>L’Entente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459413" y="2263775"/>
            <a:ext cx="6353175" cy="38560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>
                <a:latin typeface="Arial"/>
                <a:cs typeface="Arial"/>
              </a:rPr>
              <a:t>Pour une </a:t>
            </a:r>
            <a:r>
              <a:rPr lang="fr-CA" b="1" dirty="0">
                <a:latin typeface="Arial"/>
                <a:cs typeface="Arial"/>
              </a:rPr>
              <a:t>participation spéciale et significative des Cris </a:t>
            </a:r>
            <a:r>
              <a:rPr lang="fr-CA" dirty="0">
                <a:latin typeface="Arial"/>
                <a:cs typeface="Arial"/>
              </a:rPr>
              <a:t>à l'examen des deux évaluations environnementales</a:t>
            </a:r>
            <a:endParaRPr lang="fr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>
                <a:latin typeface="Arial"/>
                <a:cs typeface="Arial"/>
              </a:rPr>
              <a:t>Tient compte du </a:t>
            </a:r>
            <a:r>
              <a:rPr lang="fr-CA" b="1" dirty="0">
                <a:latin typeface="Arial"/>
                <a:cs typeface="Arial"/>
              </a:rPr>
              <a:t>contexte particulier de la </a:t>
            </a:r>
            <a:r>
              <a:rPr lang="fr-CA" b="1" i="1" dirty="0">
                <a:latin typeface="Arial"/>
                <a:cs typeface="Arial"/>
              </a:rPr>
              <a:t>Convention de la Baie James et du Nord québécois</a:t>
            </a:r>
            <a:endParaRPr lang="fr-CA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b="1" dirty="0">
                <a:latin typeface="Arial"/>
                <a:cs typeface="Arial"/>
              </a:rPr>
              <a:t>Délégation d’activités</a:t>
            </a:r>
            <a:r>
              <a:rPr lang="fr-CA" dirty="0">
                <a:latin typeface="Arial"/>
                <a:cs typeface="Arial"/>
              </a:rPr>
              <a:t>, sauf la prise de décision, qui reste du ressort du ministre de l’Environnement et du Changement climatique </a:t>
            </a:r>
            <a:endParaRPr lang="fr-CA" dirty="0"/>
          </a:p>
        </p:txBody>
      </p:sp>
      <p:sp>
        <p:nvSpPr>
          <p:cNvPr id="6" name="Rectangle 5"/>
          <p:cNvSpPr/>
          <p:nvPr/>
        </p:nvSpPr>
        <p:spPr>
          <a:xfrm>
            <a:off x="10343408" y="9010"/>
            <a:ext cx="1807928" cy="346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1852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515938" y="1917995"/>
            <a:ext cx="7416800" cy="4275138"/>
          </a:xfrm>
        </p:spPr>
        <p:txBody>
          <a:bodyPr>
            <a:normAutofit/>
          </a:bodyPr>
          <a:lstStyle/>
          <a:p>
            <a:pPr marL="342900" indent="-228600" defTabSz="9144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Deux représentants des deux parties et </a:t>
            </a:r>
            <a:r>
              <a:rPr lang="fr-C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deux coprésidents </a:t>
            </a: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marL="342900" indent="-228600" defTabSz="9144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CA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228600" defTabSz="9144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Soutien logistique et administratif </a:t>
            </a: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fourni par l’Agence d’évaluation d’impact du Canada </a:t>
            </a:r>
          </a:p>
          <a:p>
            <a:pPr marL="342900" indent="-228600" defTabSz="9144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CA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228600" defTabSz="9144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Activités :</a:t>
            </a:r>
          </a:p>
          <a:p>
            <a:pPr marL="702900" lvl="1" indent="-228600" defTabSz="914400" eaLnBrk="1" hangingPunct="1">
              <a:lnSpc>
                <a:spcPct val="120000"/>
              </a:lnSpc>
            </a:pPr>
            <a:r>
              <a:rPr lang="fr-C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Rédaction conjointe </a:t>
            </a: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rapports d’évaluation environnementale et de conditions juridiquement contraignantes pour les promoteurs</a:t>
            </a:r>
          </a:p>
          <a:p>
            <a:pPr marL="702900" lvl="1" indent="-228600" defTabSz="914400" eaLnBrk="1" hangingPunct="1">
              <a:lnSpc>
                <a:spcPct val="120000"/>
              </a:lnSpc>
            </a:pP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Activités de </a:t>
            </a:r>
            <a:r>
              <a:rPr lang="fr-C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consultation des Nations Cries</a:t>
            </a:r>
          </a:p>
          <a:p>
            <a:pPr marL="702900" lvl="1" indent="-228600" defTabSz="914400" eaLnBrk="1" hangingPunct="1">
              <a:lnSpc>
                <a:spcPct val="120000"/>
              </a:lnSpc>
            </a:pPr>
            <a:r>
              <a:rPr lang="fr-C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Détermination des valeurs cries </a:t>
            </a: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avec les collectivités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15938" y="506745"/>
            <a:ext cx="7416800" cy="1190109"/>
          </a:xfrm>
        </p:spPr>
        <p:txBody>
          <a:bodyPr/>
          <a:lstStyle/>
          <a:p>
            <a:r>
              <a:rPr lang="fr-CA" dirty="0"/>
              <a:t>Un comité conjoint d’évaluation</a:t>
            </a: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r="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3013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L’EXPÉRIENCE DE LA MISE EN OEUVRE DE L’ENTENTE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Avantages</a:t>
            </a:r>
            <a:r>
              <a:rPr lang="en-CA" dirty="0"/>
              <a:t> et </a:t>
            </a:r>
            <a:r>
              <a:rPr lang="en-CA" dirty="0" err="1"/>
              <a:t>défis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87" y="432680"/>
            <a:ext cx="4153113" cy="102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049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itle Slides">
  <a:themeElements>
    <a:clrScheme name="IAAC - 1">
      <a:dk1>
        <a:srgbClr val="000000"/>
      </a:dk1>
      <a:lt1>
        <a:srgbClr val="FFFFFF"/>
      </a:lt1>
      <a:dk2>
        <a:srgbClr val="4269B2"/>
      </a:dk2>
      <a:lt2>
        <a:srgbClr val="E1DDDA"/>
      </a:lt2>
      <a:accent1>
        <a:srgbClr val="6C92CC"/>
      </a:accent1>
      <a:accent2>
        <a:srgbClr val="73CEE5"/>
      </a:accent2>
      <a:accent3>
        <a:srgbClr val="D771AC"/>
      </a:accent3>
      <a:accent4>
        <a:srgbClr val="A4CF50"/>
      </a:accent4>
      <a:accent5>
        <a:srgbClr val="189483"/>
      </a:accent5>
      <a:accent6>
        <a:srgbClr val="E99166"/>
      </a:accent6>
      <a:hlink>
        <a:srgbClr val="6C92CC"/>
      </a:hlink>
      <a:folHlink>
        <a:srgbClr val="7F56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 + Blank Slides">
  <a:themeElements>
    <a:clrScheme name="IAAC - 1">
      <a:dk1>
        <a:srgbClr val="000000"/>
      </a:dk1>
      <a:lt1>
        <a:srgbClr val="FFFFFF"/>
      </a:lt1>
      <a:dk2>
        <a:srgbClr val="4269B2"/>
      </a:dk2>
      <a:lt2>
        <a:srgbClr val="E1DDDA"/>
      </a:lt2>
      <a:accent1>
        <a:srgbClr val="6C92CC"/>
      </a:accent1>
      <a:accent2>
        <a:srgbClr val="73CEE5"/>
      </a:accent2>
      <a:accent3>
        <a:srgbClr val="D771AC"/>
      </a:accent3>
      <a:accent4>
        <a:srgbClr val="A4CF50"/>
      </a:accent4>
      <a:accent5>
        <a:srgbClr val="189483"/>
      </a:accent5>
      <a:accent6>
        <a:srgbClr val="E99166"/>
      </a:accent6>
      <a:hlink>
        <a:srgbClr val="6C92CC"/>
      </a:hlink>
      <a:folHlink>
        <a:srgbClr val="7F56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mage + Content Slides">
  <a:themeElements>
    <a:clrScheme name="IAAC - 1">
      <a:dk1>
        <a:srgbClr val="000000"/>
      </a:dk1>
      <a:lt1>
        <a:srgbClr val="FFFFFF"/>
      </a:lt1>
      <a:dk2>
        <a:srgbClr val="4269B2"/>
      </a:dk2>
      <a:lt2>
        <a:srgbClr val="E1DDDA"/>
      </a:lt2>
      <a:accent1>
        <a:srgbClr val="6C92CC"/>
      </a:accent1>
      <a:accent2>
        <a:srgbClr val="73CEE5"/>
      </a:accent2>
      <a:accent3>
        <a:srgbClr val="D771AC"/>
      </a:accent3>
      <a:accent4>
        <a:srgbClr val="A4CF50"/>
      </a:accent4>
      <a:accent5>
        <a:srgbClr val="189483"/>
      </a:accent5>
      <a:accent6>
        <a:srgbClr val="E99166"/>
      </a:accent6>
      <a:hlink>
        <a:srgbClr val="6C92CC"/>
      </a:hlink>
      <a:folHlink>
        <a:srgbClr val="7F56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0a161d-3eb9-42a7-82dd-c5408ef0f820" xsi:nil="true"/>
    <lcf76f155ced4ddcb4097134ff3c332f xmlns="aeba2b23-7c2d-4ab3-a43f-eb8321a3c47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F2B53F8D2C840BA99C03A614DDFB8" ma:contentTypeVersion="13" ma:contentTypeDescription="Crée un document." ma:contentTypeScope="" ma:versionID="a48502b66e43abfb4820c69dbcd5418b">
  <xsd:schema xmlns:xsd="http://www.w3.org/2001/XMLSchema" xmlns:xs="http://www.w3.org/2001/XMLSchema" xmlns:p="http://schemas.microsoft.com/office/2006/metadata/properties" xmlns:ns2="aeba2b23-7c2d-4ab3-a43f-eb8321a3c470" xmlns:ns3="590a161d-3eb9-42a7-82dd-c5408ef0f820" targetNamespace="http://schemas.microsoft.com/office/2006/metadata/properties" ma:root="true" ma:fieldsID="fb4d5106219e8b3e5a4f96ad7f7e8279" ns2:_="" ns3:_="">
    <xsd:import namespace="aeba2b23-7c2d-4ab3-a43f-eb8321a3c470"/>
    <xsd:import namespace="590a161d-3eb9-42a7-82dd-c5408ef0f8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ba2b23-7c2d-4ab3-a43f-eb8321a3c4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14b1f2f6-9f48-4433-9b13-82e2cb12a0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a161d-3eb9-42a7-82dd-c5408ef0f8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ce32bb5-11c2-4117-8856-b8f086ac350b}" ma:internalName="TaxCatchAll" ma:showField="CatchAllData" ma:web="590a161d-3eb9-42a7-82dd-c5408ef0f8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C8AD56-93AD-4103-BFAE-A2257147FC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FFFD1F-49E7-4FDC-9C0C-A701C6CDC9CE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8de72133-7ca5-4551-98fe-2b901e593ad9"/>
    <ds:schemaRef ds:uri="8de61e06-b653-41c5-9f07-fe1ad8ac3e9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51E53C5-9060-4C5F-A46F-1E93D234363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</TotalTime>
  <Words>539</Words>
  <Application>Microsoft Office PowerPoint</Application>
  <PresentationFormat>Grand écran</PresentationFormat>
  <Paragraphs>69</Paragraphs>
  <Slides>13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Title Slides</vt:lpstr>
      <vt:lpstr>Text + Blank Slides</vt:lpstr>
      <vt:lpstr>Image + Content Slides</vt:lpstr>
      <vt:lpstr>Plus de collaboration pour de meilleurs résultats : Un modèle de collaboration pour les évaluations environnementales entre le gouvernement du Canada  et le Gouvernement de la Nation Crie</vt:lpstr>
      <vt:lpstr>Les deux organisations impliquées</vt:lpstr>
      <vt:lpstr>L’Agence d’évaluation d’impact du Canada</vt:lpstr>
      <vt:lpstr>Le Gouvernement de la  Nation Crie</vt:lpstr>
      <vt:lpstr>Conclusion d’une entente</vt:lpstr>
      <vt:lpstr>Qu’est-ce qui a mené  à l’Entente?</vt:lpstr>
      <vt:lpstr>L’Entente</vt:lpstr>
      <vt:lpstr>Un comité conjoint d’évaluation</vt:lpstr>
      <vt:lpstr>Avantages et défis</vt:lpstr>
      <vt:lpstr>Pour l’Agence d’évaluation d’impact du Canada</vt:lpstr>
      <vt:lpstr>Pour l’évaluation environnementale</vt:lpstr>
      <vt:lpstr>Leçons tirées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Crevier</dc:creator>
  <cp:lastModifiedBy>Veronique Lalande</cp:lastModifiedBy>
  <cp:revision>86</cp:revision>
  <cp:lastPrinted>2023-03-07T20:59:12Z</cp:lastPrinted>
  <dcterms:created xsi:type="dcterms:W3CDTF">2019-06-25T13:01:19Z</dcterms:created>
  <dcterms:modified xsi:type="dcterms:W3CDTF">2023-03-24T15:13:02Z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0x010100691F2B53F8D2C840BA99C03A614DDFB8</vt:lpwstr>
  </property>
  <property fmtid="{D5CDD505-2E9C-101B-9397-08002B2CF9AE}" pid="3" name="MediaServiceImageTags">
    <vt:lpwstr/>
  </property>
  <property fmtid="{D5CDD505-2E9C-101B-9397-08002B2CF9AE}" pid="4" name="MSIP_Label_9aa788c2-dd92-465e-88df-0480ca0fd406_Enabled">
    <vt:lpwstr>true</vt:lpwstr>
  </property>
  <property fmtid="{D5CDD505-2E9C-101B-9397-08002B2CF9AE}" pid="5" name="MSIP_Label_9aa788c2-dd92-465e-88df-0480ca0fd406_SetDate">
    <vt:lpwstr>2023-03-22T15:33:24Z</vt:lpwstr>
  </property>
  <property fmtid="{D5CDD505-2E9C-101B-9397-08002B2CF9AE}" pid="6" name="MSIP_Label_9aa788c2-dd92-465e-88df-0480ca0fd406_Method">
    <vt:lpwstr>Privileged</vt:lpwstr>
  </property>
  <property fmtid="{D5CDD505-2E9C-101B-9397-08002B2CF9AE}" pid="7" name="MSIP_Label_9aa788c2-dd92-465e-88df-0480ca0fd406_Name">
    <vt:lpwstr>UNCLASSIFIED</vt:lpwstr>
  </property>
  <property fmtid="{D5CDD505-2E9C-101B-9397-08002B2CF9AE}" pid="8" name="MSIP_Label_9aa788c2-dd92-465e-88df-0480ca0fd406_SiteId">
    <vt:lpwstr>35d07687-f4f2-4fbc-8b3e-fa87a26b3b7b</vt:lpwstr>
  </property>
  <property fmtid="{D5CDD505-2E9C-101B-9397-08002B2CF9AE}" pid="9" name="MSIP_Label_9aa788c2-dd92-465e-88df-0480ca0fd406_ActionId">
    <vt:lpwstr>b81f4d4a-882d-499c-9437-3817083fafe7</vt:lpwstr>
  </property>
  <property fmtid="{D5CDD505-2E9C-101B-9397-08002B2CF9AE}" pid="10" name="MSIP_Label_9aa788c2-dd92-465e-88df-0480ca0fd406_ContentBits">
    <vt:lpwstr>1</vt:lpwstr>
  </property>
</Properties>
</file>