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8.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9.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0.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2.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3.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14.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15.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16.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19.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20.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21.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32" r:id="rId4"/>
    <p:sldMasterId id="2147483999" r:id="rId5"/>
  </p:sldMasterIdLst>
  <p:notesMasterIdLst>
    <p:notesMasterId r:id="rId31"/>
  </p:notesMasterIdLst>
  <p:handoutMasterIdLst>
    <p:handoutMasterId r:id="rId32"/>
  </p:handoutMasterIdLst>
  <p:sldIdLst>
    <p:sldId id="267" r:id="rId6"/>
    <p:sldId id="2140754820" r:id="rId7"/>
    <p:sldId id="2140754808" r:id="rId8"/>
    <p:sldId id="2140754823" r:id="rId9"/>
    <p:sldId id="2140754819" r:id="rId10"/>
    <p:sldId id="2140754821" r:id="rId11"/>
    <p:sldId id="2140754826" r:id="rId12"/>
    <p:sldId id="2140754809" r:id="rId13"/>
    <p:sldId id="2140754811" r:id="rId14"/>
    <p:sldId id="2140754774" r:id="rId15"/>
    <p:sldId id="2140754835" r:id="rId16"/>
    <p:sldId id="725" r:id="rId17"/>
    <p:sldId id="2140754827" r:id="rId18"/>
    <p:sldId id="2140754797" r:id="rId19"/>
    <p:sldId id="2140754828" r:id="rId20"/>
    <p:sldId id="2140754831" r:id="rId21"/>
    <p:sldId id="2140754815" r:id="rId22"/>
    <p:sldId id="2140754800" r:id="rId23"/>
    <p:sldId id="2140754795" r:id="rId24"/>
    <p:sldId id="2140754817" r:id="rId25"/>
    <p:sldId id="2140754782" r:id="rId26"/>
    <p:sldId id="2140754833" r:id="rId27"/>
    <p:sldId id="2140754805" r:id="rId28"/>
    <p:sldId id="2140754804" r:id="rId29"/>
    <p:sldId id="2140754818" r:id="rId30"/>
  </p:sldIdLst>
  <p:sldSz cx="12192000" cy="6858000"/>
  <p:notesSz cx="7023100" cy="9309100"/>
  <p:embeddedFontLst>
    <p:embeddedFont>
      <p:font typeface="Calibri" panose="020F0502020204030204" pitchFamily="34" charset="0"/>
      <p:regular r:id="rId33"/>
      <p:bold r:id="rId34"/>
      <p:italic r:id="rId35"/>
      <p:boldItalic r:id="rId36"/>
    </p:embeddedFont>
    <p:embeddedFont>
      <p:font typeface="Gentium Basic" panose="02000503060000020004" pitchFamily="2" charset="77"/>
      <p:regular r:id="rId37"/>
      <p:bold r:id="rId38"/>
      <p:italic r:id="rId39"/>
      <p:boldItalic r:id="rId40"/>
    </p:embeddedFont>
    <p:embeddedFont>
      <p:font typeface="Montserrat" pitchFamily="2" charset="77"/>
      <p:regular r:id="rId41"/>
      <p:bold r:id="rId42"/>
      <p:italic r:id="rId43"/>
      <p:boldItalic r:id="rId44"/>
    </p:embeddedFont>
    <p:embeddedFont>
      <p:font typeface="Montserrat Light" pitchFamily="2" charset="77"/>
      <p:regular r:id="rId45"/>
      <p:italic r:id="rId46"/>
    </p:embeddedFont>
    <p:embeddedFont>
      <p:font typeface="Montserrat Medium" pitchFamily="2" charset="77"/>
      <p:regular r:id="rId47"/>
      <p:italic r:id="rId48"/>
    </p:embeddedFont>
    <p:embeddedFont>
      <p:font typeface="STIXGeneral-Regular" pitchFamily="2" charset="2"/>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5DB5C514-E4D3-1C4B-87C0-31ECFF24686C}">
          <p14:sldIdLst/>
        </p14:section>
        <p14:section name="Covers" id="{666E74BD-C0A9-45BB-BE05-9DFE7FB0C8CC}">
          <p14:sldIdLst>
            <p14:sldId id="267"/>
            <p14:sldId id="2140754820"/>
            <p14:sldId id="2140754808"/>
            <p14:sldId id="2140754823"/>
            <p14:sldId id="2140754819"/>
            <p14:sldId id="2140754821"/>
            <p14:sldId id="2140754826"/>
            <p14:sldId id="2140754809"/>
            <p14:sldId id="2140754811"/>
            <p14:sldId id="2140754774"/>
            <p14:sldId id="2140754835"/>
            <p14:sldId id="725"/>
            <p14:sldId id="2140754827"/>
            <p14:sldId id="2140754797"/>
            <p14:sldId id="2140754828"/>
            <p14:sldId id="2140754831"/>
            <p14:sldId id="2140754815"/>
            <p14:sldId id="2140754800"/>
            <p14:sldId id="2140754795"/>
            <p14:sldId id="2140754817"/>
            <p14:sldId id="2140754782"/>
            <p14:sldId id="2140754833"/>
            <p14:sldId id="2140754805"/>
            <p14:sldId id="2140754804"/>
            <p14:sldId id="2140754818"/>
          </p14:sldIdLst>
        </p14:section>
        <p14:section name="Dividers" id="{42115E21-0CF5-2F46-B146-C9F661B16CF8}">
          <p14:sldIdLst/>
        </p14:section>
        <p14:section name="Plain Text" id="{4F9FDC59-DD6A-FC47-827E-6D893900915B}">
          <p14:sldIdLst/>
        </p14:section>
        <p14:section name="Dividers" id="{6A729008-9444-4D5A-9AB8-1F814ED7C985}">
          <p14:sldIdLst/>
        </p14:section>
        <p14:section name="Content" id="{E6FC52FA-0F31-6846-8539-E30BB062DF72}">
          <p14:sldIdLst/>
        </p14:section>
        <p14:section name="Images" id="{D1D430FF-84BC-9844-B1A6-2CDE0909DD2D}">
          <p14:sldIdLst/>
        </p14:section>
        <p14:section name="Tables" id="{E7DF04CC-01E5-40E3-8369-FC6CA275C531}">
          <p14:sldIdLst/>
        </p14:section>
        <p14:section name="Charts" id="{38F05833-3155-4241-BEA2-5E686C0A5FF7}">
          <p14:sldIdLst/>
        </p14:section>
        <p14:section name="Infographics" id="{D00006F8-831F-FA49-B8AA-362CAA6AFF74}">
          <p14:sldIdLst/>
        </p14:section>
        <p14:section name="Maps" id="{A6E4346A-071B-0A44-851F-F4B2401CAFE3}">
          <p14:sldIdLst/>
        </p14:section>
        <p14:section name="Conclusion" id="{00E51C53-9327-F844-BEFA-3B070FEEB1A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17996A-F346-4346-EB37-99E175AB39B2}" name="Sammari, Hedia" initials="SH" userId="S::Hedia.Sammari@wsp.com::e4268182-5a03-4d07-abf4-0fca04d36d54" providerId="AD"/>
  <p188:author id="{2FB0BE9C-1FD3-E6A2-C838-B6C437D5C6B1}" name="Sammari, Hedia" initials="SH" userId="S::hedia.sammari@wsp.com::e4268182-5a03-4d07-abf4-0fca04d36d54" providerId="AD"/>
  <p188:author id="{A1BF67C6-D2CE-7CF2-8938-FDBC9E52F783}" name="Laflamme, Michele" initials="LM" userId="S::Michele.Laflamme@wsp.com::44a79747-dfe8-4978-9713-cd138492048e" providerId="AD"/>
  <p188:author id="{BFF0DCF1-1919-F39C-544E-C7782D32A83B}" name="Martineau, Christine" initials="MC" userId="S::christine.martineau@wsp.com::71a465b6-ab7a-4384-8a95-3e2819fda5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tzorig" initials="B" lastIdx="1" clrIdx="0">
    <p:extLst>
      <p:ext uri="{19B8F6BF-5375-455C-9EA6-DF929625EA0E}">
        <p15:presenceInfo xmlns:p15="http://schemas.microsoft.com/office/powerpoint/2012/main" userId="Batzori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E48"/>
    <a:srgbClr val="EBF2F7"/>
    <a:srgbClr val="F0F0F0"/>
    <a:srgbClr val="D8E6F0"/>
    <a:srgbClr val="1E252B"/>
    <a:srgbClr val="537898"/>
    <a:srgbClr val="D9D9D6"/>
    <a:srgbClr val="D8E5F1"/>
    <a:srgbClr val="113912"/>
    <a:srgbClr val="FED9D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988" autoAdjust="0"/>
  </p:normalViewPr>
  <p:slideViewPr>
    <p:cSldViewPr snapToGrid="0">
      <p:cViewPr varScale="1">
        <p:scale>
          <a:sx n="87" d="100"/>
          <a:sy n="87" d="100"/>
        </p:scale>
        <p:origin x="1536" y="200"/>
      </p:cViewPr>
      <p:guideLst/>
    </p:cSldViewPr>
  </p:slideViewPr>
  <p:notesTextViewPr>
    <p:cViewPr>
      <p:scale>
        <a:sx n="1" d="1"/>
        <a:sy n="1" d="1"/>
      </p:scale>
      <p:origin x="0" y="0"/>
    </p:cViewPr>
  </p:notesTextViewPr>
  <p:notesViewPr>
    <p:cSldViewPr snapToGrid="0">
      <p:cViewPr>
        <p:scale>
          <a:sx n="1" d="2"/>
          <a:sy n="1" d="2"/>
        </p:scale>
        <p:origin x="4548" y="10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5.xml"/><Relationship Id="rId41" Type="http://schemas.openxmlformats.org/officeDocument/2006/relationships/font" Target="fonts/font9.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FF0E8-E747-4283-A073-021D65BE3A2C}" type="doc">
      <dgm:prSet loTypeId="urn:microsoft.com/office/officeart/2008/layout/VerticalCurvedList" loCatId="list" qsTypeId="urn:microsoft.com/office/officeart/2005/8/quickstyle/simple1" qsCatId="simple" csTypeId="urn:microsoft.com/office/officeart/2005/8/colors/accent4_4" csCatId="accent4" phldr="1"/>
      <dgm:spPr/>
      <dgm:t>
        <a:bodyPr/>
        <a:lstStyle/>
        <a:p>
          <a:endParaRPr lang="fr-CA"/>
        </a:p>
      </dgm:t>
    </dgm:pt>
    <dgm:pt modelId="{C7F49706-1717-4230-BFB8-1071AC32515D}">
      <dgm:prSet phldrT="[Texte]" custT="1">
        <dgm:style>
          <a:lnRef idx="0">
            <a:scrgbClr r="0" g="0" b="0"/>
          </a:lnRef>
          <a:fillRef idx="0">
            <a:scrgbClr r="0" g="0" b="0"/>
          </a:fillRef>
          <a:effectRef idx="0">
            <a:scrgbClr r="0" g="0" b="0"/>
          </a:effectRef>
          <a:fontRef idx="minor">
            <a:schemeClr val="lt1"/>
          </a:fontRef>
        </dgm:style>
      </dgm:prSet>
      <dgm:spPr/>
      <dgm:t>
        <a:bodyPr/>
        <a:lstStyle/>
        <a:p>
          <a:r>
            <a:rPr lang="fr-CA" sz="1400">
              <a:latin typeface="Montserrat" pitchFamily="2" charset="77"/>
              <a:cs typeface="Arial" panose="020B0604020202020204" pitchFamily="34" charset="0"/>
            </a:rPr>
            <a:t>Guides d’opération des modèles (estimatif global et empirique)</a:t>
          </a:r>
        </a:p>
      </dgm:t>
    </dgm:pt>
    <dgm:pt modelId="{7BC88A24-82C7-423C-938A-B76E0517ED5B}" type="parTrans" cxnId="{237D2C95-F5AD-449B-A203-CEB73A37D2FD}">
      <dgm:prSet/>
      <dgm:spPr/>
      <dgm:t>
        <a:bodyPr/>
        <a:lstStyle/>
        <a:p>
          <a:endParaRPr lang="fr-CA" sz="1400">
            <a:latin typeface="Montserrat" pitchFamily="2" charset="77"/>
            <a:cs typeface="Arial" panose="020B0604020202020204" pitchFamily="34" charset="0"/>
          </a:endParaRPr>
        </a:p>
      </dgm:t>
    </dgm:pt>
    <dgm:pt modelId="{4B902405-68E0-472E-BDF7-F095A1EAB3B5}" type="sibTrans" cxnId="{237D2C95-F5AD-449B-A203-CEB73A37D2FD}">
      <dgm:prSet/>
      <dgm:spPr/>
      <dgm:t>
        <a:bodyPr/>
        <a:lstStyle/>
        <a:p>
          <a:endParaRPr lang="fr-CA" sz="1400">
            <a:latin typeface="Montserrat" pitchFamily="2" charset="77"/>
            <a:cs typeface="Arial" panose="020B0604020202020204" pitchFamily="34" charset="0"/>
          </a:endParaRPr>
        </a:p>
      </dgm:t>
    </dgm:pt>
    <dgm:pt modelId="{5165AB0F-0BAF-45A8-B8AE-FC1B07213774}">
      <dgm:prSet custT="1">
        <dgm:style>
          <a:lnRef idx="0">
            <a:scrgbClr r="0" g="0" b="0"/>
          </a:lnRef>
          <a:fillRef idx="0">
            <a:scrgbClr r="0" g="0" b="0"/>
          </a:fillRef>
          <a:effectRef idx="0">
            <a:scrgbClr r="0" g="0" b="0"/>
          </a:effectRef>
          <a:fontRef idx="minor">
            <a:schemeClr val="lt1"/>
          </a:fontRef>
        </dgm:style>
      </dgm:prSet>
      <dgm:spPr/>
      <dgm:t>
        <a:bodyPr/>
        <a:lstStyle/>
        <a:p>
          <a:r>
            <a:rPr lang="fr-CA" sz="1400">
              <a:latin typeface="Montserrat" pitchFamily="2" charset="77"/>
              <a:cs typeface="Arial" panose="020B0604020202020204" pitchFamily="34" charset="0"/>
            </a:rPr>
            <a:t>Guides d’utilisation du SIG (français et arabe)</a:t>
          </a:r>
        </a:p>
      </dgm:t>
    </dgm:pt>
    <dgm:pt modelId="{96EB318D-6A03-4D03-B353-9F5C6F18CC54}" type="parTrans" cxnId="{83C67088-C5A5-433F-B734-079D0B22DCCC}">
      <dgm:prSet/>
      <dgm:spPr/>
      <dgm:t>
        <a:bodyPr/>
        <a:lstStyle/>
        <a:p>
          <a:endParaRPr lang="fr-CA" sz="1400">
            <a:latin typeface="Montserrat" pitchFamily="2" charset="77"/>
            <a:cs typeface="Arial" panose="020B0604020202020204" pitchFamily="34" charset="0"/>
          </a:endParaRPr>
        </a:p>
      </dgm:t>
    </dgm:pt>
    <dgm:pt modelId="{DAB85552-A4C2-4BE0-8B0F-3D77B0951D85}" type="sibTrans" cxnId="{83C67088-C5A5-433F-B734-079D0B22DCCC}">
      <dgm:prSet/>
      <dgm:spPr/>
      <dgm:t>
        <a:bodyPr/>
        <a:lstStyle/>
        <a:p>
          <a:endParaRPr lang="fr-CA" sz="1400">
            <a:latin typeface="Montserrat" pitchFamily="2" charset="77"/>
            <a:cs typeface="Arial" panose="020B0604020202020204" pitchFamily="34" charset="0"/>
          </a:endParaRPr>
        </a:p>
      </dgm:t>
    </dgm:pt>
    <dgm:pt modelId="{D6593CF1-825A-4F0D-827E-5201280330D6}">
      <dgm:prSet custT="1">
        <dgm:style>
          <a:lnRef idx="0">
            <a:scrgbClr r="0" g="0" b="0"/>
          </a:lnRef>
          <a:fillRef idx="0">
            <a:scrgbClr r="0" g="0" b="0"/>
          </a:fillRef>
          <a:effectRef idx="0">
            <a:scrgbClr r="0" g="0" b="0"/>
          </a:effectRef>
          <a:fontRef idx="minor">
            <a:schemeClr val="lt1"/>
          </a:fontRef>
        </dgm:style>
      </dgm:prSet>
      <dgm:spPr/>
      <dgm:t>
        <a:bodyPr/>
        <a:lstStyle/>
        <a:p>
          <a:r>
            <a:rPr lang="fr-CA" sz="1400">
              <a:latin typeface="Montserrat" pitchFamily="2" charset="77"/>
              <a:cs typeface="Arial" panose="020B0604020202020204" pitchFamily="34" charset="0"/>
            </a:rPr>
            <a:t>Accompagnement hebdomadaire</a:t>
          </a:r>
        </a:p>
      </dgm:t>
    </dgm:pt>
    <dgm:pt modelId="{FA4B3402-C528-4232-A337-D8B8E04F82B4}" type="parTrans" cxnId="{E4DDDD1E-ACB5-48AB-878B-66C71321EB22}">
      <dgm:prSet/>
      <dgm:spPr/>
      <dgm:t>
        <a:bodyPr/>
        <a:lstStyle/>
        <a:p>
          <a:endParaRPr lang="fr-CA" sz="1400">
            <a:latin typeface="Montserrat" pitchFamily="2" charset="77"/>
            <a:cs typeface="Arial" panose="020B0604020202020204" pitchFamily="34" charset="0"/>
          </a:endParaRPr>
        </a:p>
      </dgm:t>
    </dgm:pt>
    <dgm:pt modelId="{CD443A4E-248D-4E04-98AA-3DBE1AE62949}" type="sibTrans" cxnId="{E4DDDD1E-ACB5-48AB-878B-66C71321EB22}">
      <dgm:prSet/>
      <dgm:spPr/>
      <dgm:t>
        <a:bodyPr/>
        <a:lstStyle/>
        <a:p>
          <a:endParaRPr lang="fr-CA" sz="1400">
            <a:latin typeface="Montserrat" pitchFamily="2" charset="77"/>
            <a:cs typeface="Arial" panose="020B0604020202020204" pitchFamily="34" charset="0"/>
          </a:endParaRPr>
        </a:p>
      </dgm:t>
    </dgm:pt>
    <dgm:pt modelId="{7690DD32-2815-44EA-A11A-A75ED008C045}">
      <dgm:prSet custT="1">
        <dgm:style>
          <a:lnRef idx="0">
            <a:scrgbClr r="0" g="0" b="0"/>
          </a:lnRef>
          <a:fillRef idx="0">
            <a:scrgbClr r="0" g="0" b="0"/>
          </a:fillRef>
          <a:effectRef idx="0">
            <a:scrgbClr r="0" g="0" b="0"/>
          </a:effectRef>
          <a:fontRef idx="minor">
            <a:schemeClr val="lt1"/>
          </a:fontRef>
        </dgm:style>
      </dgm:prSet>
      <dgm:spPr/>
      <dgm:t>
        <a:bodyPr/>
        <a:lstStyle/>
        <a:p>
          <a:r>
            <a:rPr lang="fr-CA" sz="1400">
              <a:latin typeface="Montserrat" pitchFamily="2" charset="77"/>
              <a:cs typeface="Arial" panose="020B0604020202020204" pitchFamily="34" charset="0"/>
            </a:rPr>
            <a:t>Formation en présentiel </a:t>
          </a:r>
          <a:br>
            <a:rPr lang="fr-CA" sz="1400">
              <a:latin typeface="Montserrat" pitchFamily="2" charset="77"/>
              <a:cs typeface="Arial" panose="020B0604020202020204" pitchFamily="34" charset="0"/>
            </a:rPr>
          </a:br>
          <a:r>
            <a:rPr lang="fr-CA" sz="1400">
              <a:latin typeface="Montserrat" pitchFamily="2" charset="77"/>
              <a:cs typeface="Arial" panose="020B0604020202020204" pitchFamily="34" charset="0"/>
            </a:rPr>
            <a:t>à Québec</a:t>
          </a:r>
        </a:p>
      </dgm:t>
    </dgm:pt>
    <dgm:pt modelId="{E762201B-5369-4EF6-8013-4FA57CA21504}" type="parTrans" cxnId="{BA8CB529-FFF3-4D79-A451-132CBC47B9B7}">
      <dgm:prSet/>
      <dgm:spPr/>
      <dgm:t>
        <a:bodyPr/>
        <a:lstStyle/>
        <a:p>
          <a:endParaRPr lang="fr-CA" sz="1400">
            <a:latin typeface="Montserrat" pitchFamily="2" charset="77"/>
            <a:cs typeface="Arial" panose="020B0604020202020204" pitchFamily="34" charset="0"/>
          </a:endParaRPr>
        </a:p>
      </dgm:t>
    </dgm:pt>
    <dgm:pt modelId="{3E7E1DE3-E028-4DDD-8939-D275B1A57A84}" type="sibTrans" cxnId="{BA8CB529-FFF3-4D79-A451-132CBC47B9B7}">
      <dgm:prSet/>
      <dgm:spPr/>
      <dgm:t>
        <a:bodyPr/>
        <a:lstStyle/>
        <a:p>
          <a:endParaRPr lang="fr-CA" sz="1400">
            <a:latin typeface="Montserrat" pitchFamily="2" charset="77"/>
            <a:cs typeface="Arial" panose="020B0604020202020204" pitchFamily="34" charset="0"/>
          </a:endParaRPr>
        </a:p>
      </dgm:t>
    </dgm:pt>
    <dgm:pt modelId="{F3C8248F-B2AA-488F-9EF1-13FA56F7FEB9}">
      <dgm:prSet custT="1">
        <dgm:style>
          <a:lnRef idx="0">
            <a:scrgbClr r="0" g="0" b="0"/>
          </a:lnRef>
          <a:fillRef idx="0">
            <a:scrgbClr r="0" g="0" b="0"/>
          </a:fillRef>
          <a:effectRef idx="0">
            <a:scrgbClr r="0" g="0" b="0"/>
          </a:effectRef>
          <a:fontRef idx="minor">
            <a:schemeClr val="lt1"/>
          </a:fontRef>
        </dgm:style>
      </dgm:prSet>
      <dgm:spPr/>
      <dgm:t>
        <a:bodyPr/>
        <a:lstStyle/>
        <a:p>
          <a:r>
            <a:rPr lang="fr-CA" sz="1400">
              <a:latin typeface="Montserrat" pitchFamily="2" charset="77"/>
              <a:cs typeface="Arial" panose="020B0604020202020204" pitchFamily="34" charset="0"/>
            </a:rPr>
            <a:t>Guide d’administration du SIG</a:t>
          </a:r>
        </a:p>
      </dgm:t>
    </dgm:pt>
    <dgm:pt modelId="{291E182A-7A28-4B85-A79A-BDC86843A061}" type="parTrans" cxnId="{FE3DD5B0-8001-41F2-BFCE-355FB38477D0}">
      <dgm:prSet/>
      <dgm:spPr/>
      <dgm:t>
        <a:bodyPr/>
        <a:lstStyle/>
        <a:p>
          <a:endParaRPr lang="fr-CA" sz="1400">
            <a:latin typeface="Montserrat" pitchFamily="2" charset="77"/>
            <a:cs typeface="Arial" panose="020B0604020202020204" pitchFamily="34" charset="0"/>
          </a:endParaRPr>
        </a:p>
      </dgm:t>
    </dgm:pt>
    <dgm:pt modelId="{9DF2DD19-66F5-4DBB-888E-72AEB3AE6B67}" type="sibTrans" cxnId="{FE3DD5B0-8001-41F2-BFCE-355FB38477D0}">
      <dgm:prSet/>
      <dgm:spPr/>
      <dgm:t>
        <a:bodyPr/>
        <a:lstStyle/>
        <a:p>
          <a:endParaRPr lang="fr-CA" sz="1400">
            <a:latin typeface="Montserrat" pitchFamily="2" charset="77"/>
            <a:cs typeface="Arial" panose="020B0604020202020204" pitchFamily="34" charset="0"/>
          </a:endParaRPr>
        </a:p>
      </dgm:t>
    </dgm:pt>
    <dgm:pt modelId="{10272847-7B8B-4EB5-8E13-666CCC063992}" type="pres">
      <dgm:prSet presAssocID="{E4CFF0E8-E747-4283-A073-021D65BE3A2C}" presName="Name0" presStyleCnt="0">
        <dgm:presLayoutVars>
          <dgm:chMax val="7"/>
          <dgm:chPref val="7"/>
          <dgm:dir/>
        </dgm:presLayoutVars>
      </dgm:prSet>
      <dgm:spPr/>
    </dgm:pt>
    <dgm:pt modelId="{AF6188CD-413E-4A36-ACDA-365137E012DC}" type="pres">
      <dgm:prSet presAssocID="{E4CFF0E8-E747-4283-A073-021D65BE3A2C}" presName="Name1" presStyleCnt="0"/>
      <dgm:spPr/>
    </dgm:pt>
    <dgm:pt modelId="{2532749F-EA9E-4C6A-97F1-0E29772904C9}" type="pres">
      <dgm:prSet presAssocID="{E4CFF0E8-E747-4283-A073-021D65BE3A2C}" presName="cycle" presStyleCnt="0"/>
      <dgm:spPr/>
    </dgm:pt>
    <dgm:pt modelId="{DE04B366-6DB9-43E6-898A-941563ECA848}" type="pres">
      <dgm:prSet presAssocID="{E4CFF0E8-E747-4283-A073-021D65BE3A2C}" presName="srcNode" presStyleLbl="node1" presStyleIdx="0" presStyleCnt="5"/>
      <dgm:spPr/>
    </dgm:pt>
    <dgm:pt modelId="{9177719C-8093-45D6-A5A3-98348A4D5D91}" type="pres">
      <dgm:prSet presAssocID="{E4CFF0E8-E747-4283-A073-021D65BE3A2C}" presName="conn" presStyleLbl="parChTrans1D2" presStyleIdx="0" presStyleCnt="1"/>
      <dgm:spPr/>
    </dgm:pt>
    <dgm:pt modelId="{84CE83C4-1618-4833-8ECB-BE783BCAC10E}" type="pres">
      <dgm:prSet presAssocID="{E4CFF0E8-E747-4283-A073-021D65BE3A2C}" presName="extraNode" presStyleLbl="node1" presStyleIdx="0" presStyleCnt="5"/>
      <dgm:spPr/>
    </dgm:pt>
    <dgm:pt modelId="{1A5DE335-50E6-4490-BF29-059B62883DFB}" type="pres">
      <dgm:prSet presAssocID="{E4CFF0E8-E747-4283-A073-021D65BE3A2C}" presName="dstNode" presStyleLbl="node1" presStyleIdx="0" presStyleCnt="5"/>
      <dgm:spPr/>
    </dgm:pt>
    <dgm:pt modelId="{6721543F-AA2B-45AE-8C3D-320C435E1916}" type="pres">
      <dgm:prSet presAssocID="{C7F49706-1717-4230-BFB8-1071AC32515D}" presName="text_1" presStyleLbl="node1" presStyleIdx="0" presStyleCnt="5">
        <dgm:presLayoutVars>
          <dgm:bulletEnabled val="1"/>
        </dgm:presLayoutVars>
      </dgm:prSet>
      <dgm:spPr/>
    </dgm:pt>
    <dgm:pt modelId="{79264894-F64C-48B1-9E71-E91C3FE4A8CF}" type="pres">
      <dgm:prSet presAssocID="{C7F49706-1717-4230-BFB8-1071AC32515D}" presName="accent_1" presStyleCnt="0"/>
      <dgm:spPr/>
    </dgm:pt>
    <dgm:pt modelId="{92A08A29-8210-4428-9967-D02865CA8C3C}" type="pres">
      <dgm:prSet presAssocID="{C7F49706-1717-4230-BFB8-1071AC32515D}" presName="accentRepeatNode" presStyleLbl="solidFgAcc1" presStyleIdx="0" presStyleCnt="5">
        <dgm:style>
          <a:lnRef idx="1">
            <a:schemeClr val="accent2"/>
          </a:lnRef>
          <a:fillRef idx="3">
            <a:schemeClr val="accent2"/>
          </a:fillRef>
          <a:effectRef idx="2">
            <a:schemeClr val="accent2"/>
          </a:effectRef>
          <a:fontRef idx="minor">
            <a:schemeClr val="lt1"/>
          </a:fontRef>
        </dgm:style>
      </dgm:prSet>
      <dgm:spPr>
        <a:solidFill>
          <a:schemeClr val="bg1">
            <a:lumMod val="65000"/>
          </a:schemeClr>
        </a:solidFill>
      </dgm:spPr>
    </dgm:pt>
    <dgm:pt modelId="{E300F426-F46C-4106-8EDC-2EDCDADC09C4}" type="pres">
      <dgm:prSet presAssocID="{5165AB0F-0BAF-45A8-B8AE-FC1B07213774}" presName="text_2" presStyleLbl="node1" presStyleIdx="1" presStyleCnt="5">
        <dgm:presLayoutVars>
          <dgm:bulletEnabled val="1"/>
        </dgm:presLayoutVars>
      </dgm:prSet>
      <dgm:spPr/>
    </dgm:pt>
    <dgm:pt modelId="{F6A8BB36-7636-4901-AAC1-3D2425B008B2}" type="pres">
      <dgm:prSet presAssocID="{5165AB0F-0BAF-45A8-B8AE-FC1B07213774}" presName="accent_2" presStyleCnt="0"/>
      <dgm:spPr/>
    </dgm:pt>
    <dgm:pt modelId="{915AD27C-1EED-4FD8-823E-96B69C78A3F3}" type="pres">
      <dgm:prSet presAssocID="{5165AB0F-0BAF-45A8-B8AE-FC1B07213774}" presName="accentRepeatNode" presStyleLbl="solidFgAcc1" presStyleIdx="1" presStyleCnt="5">
        <dgm:style>
          <a:lnRef idx="1">
            <a:schemeClr val="accent2"/>
          </a:lnRef>
          <a:fillRef idx="3">
            <a:schemeClr val="accent2"/>
          </a:fillRef>
          <a:effectRef idx="2">
            <a:schemeClr val="accent2"/>
          </a:effectRef>
          <a:fontRef idx="minor">
            <a:schemeClr val="lt1"/>
          </a:fontRef>
        </dgm:style>
      </dgm:prSet>
      <dgm:spPr>
        <a:solidFill>
          <a:schemeClr val="bg1">
            <a:lumMod val="65000"/>
          </a:schemeClr>
        </a:solidFill>
      </dgm:spPr>
    </dgm:pt>
    <dgm:pt modelId="{19D373EE-976B-4061-AAD1-904FFE40B111}" type="pres">
      <dgm:prSet presAssocID="{D6593CF1-825A-4F0D-827E-5201280330D6}" presName="text_3" presStyleLbl="node1" presStyleIdx="2" presStyleCnt="5">
        <dgm:presLayoutVars>
          <dgm:bulletEnabled val="1"/>
        </dgm:presLayoutVars>
      </dgm:prSet>
      <dgm:spPr/>
    </dgm:pt>
    <dgm:pt modelId="{06CE65F5-6B29-4CEB-B807-AB65C7865969}" type="pres">
      <dgm:prSet presAssocID="{D6593CF1-825A-4F0D-827E-5201280330D6}" presName="accent_3" presStyleCnt="0"/>
      <dgm:spPr/>
    </dgm:pt>
    <dgm:pt modelId="{9CB3D77D-1878-4F46-9C61-916F67C9972B}" type="pres">
      <dgm:prSet presAssocID="{D6593CF1-825A-4F0D-827E-5201280330D6}" presName="accentRepeatNode" presStyleLbl="solidFgAcc1" presStyleIdx="2" presStyleCnt="5">
        <dgm:style>
          <a:lnRef idx="1">
            <a:schemeClr val="accent2"/>
          </a:lnRef>
          <a:fillRef idx="3">
            <a:schemeClr val="accent2"/>
          </a:fillRef>
          <a:effectRef idx="2">
            <a:schemeClr val="accent2"/>
          </a:effectRef>
          <a:fontRef idx="minor">
            <a:schemeClr val="lt1"/>
          </a:fontRef>
        </dgm:style>
      </dgm:prSet>
      <dgm:spPr>
        <a:solidFill>
          <a:schemeClr val="bg1">
            <a:lumMod val="65000"/>
          </a:schemeClr>
        </a:solidFill>
      </dgm:spPr>
    </dgm:pt>
    <dgm:pt modelId="{681F3F86-7B9C-4CB0-8E2D-2DECCD441658}" type="pres">
      <dgm:prSet presAssocID="{7690DD32-2815-44EA-A11A-A75ED008C045}" presName="text_4" presStyleLbl="node1" presStyleIdx="3" presStyleCnt="5">
        <dgm:presLayoutVars>
          <dgm:bulletEnabled val="1"/>
        </dgm:presLayoutVars>
      </dgm:prSet>
      <dgm:spPr/>
    </dgm:pt>
    <dgm:pt modelId="{8326CD1F-E003-42E7-B7C3-06B503862C82}" type="pres">
      <dgm:prSet presAssocID="{7690DD32-2815-44EA-A11A-A75ED008C045}" presName="accent_4" presStyleCnt="0"/>
      <dgm:spPr/>
    </dgm:pt>
    <dgm:pt modelId="{34D42E86-DB97-4120-8AA8-EB566B1D28B7}" type="pres">
      <dgm:prSet presAssocID="{7690DD32-2815-44EA-A11A-A75ED008C045}" presName="accentRepeatNode" presStyleLbl="solidFgAcc1" presStyleIdx="3" presStyleCnt="5">
        <dgm:style>
          <a:lnRef idx="1">
            <a:schemeClr val="accent2"/>
          </a:lnRef>
          <a:fillRef idx="3">
            <a:schemeClr val="accent2"/>
          </a:fillRef>
          <a:effectRef idx="2">
            <a:schemeClr val="accent2"/>
          </a:effectRef>
          <a:fontRef idx="minor">
            <a:schemeClr val="lt1"/>
          </a:fontRef>
        </dgm:style>
      </dgm:prSet>
      <dgm:spPr>
        <a:solidFill>
          <a:schemeClr val="bg1">
            <a:lumMod val="65000"/>
          </a:schemeClr>
        </a:solidFill>
      </dgm:spPr>
    </dgm:pt>
    <dgm:pt modelId="{48BF4352-332E-4E74-9AC4-E8CF0905461A}" type="pres">
      <dgm:prSet presAssocID="{F3C8248F-B2AA-488F-9EF1-13FA56F7FEB9}" presName="text_5" presStyleLbl="node1" presStyleIdx="4" presStyleCnt="5">
        <dgm:presLayoutVars>
          <dgm:bulletEnabled val="1"/>
        </dgm:presLayoutVars>
      </dgm:prSet>
      <dgm:spPr/>
    </dgm:pt>
    <dgm:pt modelId="{D8A2DF0A-E485-4E2B-A22F-3D51BB4E83BB}" type="pres">
      <dgm:prSet presAssocID="{F3C8248F-B2AA-488F-9EF1-13FA56F7FEB9}" presName="accent_5" presStyleCnt="0"/>
      <dgm:spPr/>
    </dgm:pt>
    <dgm:pt modelId="{6739F834-19DC-447E-A333-F8AAC4560FEA}" type="pres">
      <dgm:prSet presAssocID="{F3C8248F-B2AA-488F-9EF1-13FA56F7FEB9}" presName="accentRepeatNode" presStyleLbl="solidFgAcc1" presStyleIdx="4" presStyleCnt="5">
        <dgm:style>
          <a:lnRef idx="1">
            <a:schemeClr val="accent2"/>
          </a:lnRef>
          <a:fillRef idx="3">
            <a:schemeClr val="accent2"/>
          </a:fillRef>
          <a:effectRef idx="2">
            <a:schemeClr val="accent2"/>
          </a:effectRef>
          <a:fontRef idx="minor">
            <a:schemeClr val="lt1"/>
          </a:fontRef>
        </dgm:style>
      </dgm:prSet>
      <dgm:spPr>
        <a:solidFill>
          <a:schemeClr val="bg1">
            <a:lumMod val="65000"/>
          </a:schemeClr>
        </a:solidFill>
      </dgm:spPr>
    </dgm:pt>
  </dgm:ptLst>
  <dgm:cxnLst>
    <dgm:cxn modelId="{E4DDDD1E-ACB5-48AB-878B-66C71321EB22}" srcId="{E4CFF0E8-E747-4283-A073-021D65BE3A2C}" destId="{D6593CF1-825A-4F0D-827E-5201280330D6}" srcOrd="2" destOrd="0" parTransId="{FA4B3402-C528-4232-A337-D8B8E04F82B4}" sibTransId="{CD443A4E-248D-4E04-98AA-3DBE1AE62949}"/>
    <dgm:cxn modelId="{AEB4E026-B07E-412B-A48B-4F43C173122A}" type="presOf" srcId="{7690DD32-2815-44EA-A11A-A75ED008C045}" destId="{681F3F86-7B9C-4CB0-8E2D-2DECCD441658}" srcOrd="0" destOrd="0" presId="urn:microsoft.com/office/officeart/2008/layout/VerticalCurvedList"/>
    <dgm:cxn modelId="{BA8CB529-FFF3-4D79-A451-132CBC47B9B7}" srcId="{E4CFF0E8-E747-4283-A073-021D65BE3A2C}" destId="{7690DD32-2815-44EA-A11A-A75ED008C045}" srcOrd="3" destOrd="0" parTransId="{E762201B-5369-4EF6-8013-4FA57CA21504}" sibTransId="{3E7E1DE3-E028-4DDD-8939-D275B1A57A84}"/>
    <dgm:cxn modelId="{BA5C9545-BEC1-4099-8F0C-0A27DF08ABBD}" type="presOf" srcId="{4B902405-68E0-472E-BDF7-F095A1EAB3B5}" destId="{9177719C-8093-45D6-A5A3-98348A4D5D91}" srcOrd="0" destOrd="0" presId="urn:microsoft.com/office/officeart/2008/layout/VerticalCurvedList"/>
    <dgm:cxn modelId="{88926049-39AA-49AD-96FB-4AF1D63BD477}" type="presOf" srcId="{E4CFF0E8-E747-4283-A073-021D65BE3A2C}" destId="{10272847-7B8B-4EB5-8E13-666CCC063992}" srcOrd="0" destOrd="0" presId="urn:microsoft.com/office/officeart/2008/layout/VerticalCurvedList"/>
    <dgm:cxn modelId="{274EA45D-7EB8-4A48-A108-E2D631F6AFA9}" type="presOf" srcId="{D6593CF1-825A-4F0D-827E-5201280330D6}" destId="{19D373EE-976B-4061-AAD1-904FFE40B111}" srcOrd="0" destOrd="0" presId="urn:microsoft.com/office/officeart/2008/layout/VerticalCurvedList"/>
    <dgm:cxn modelId="{83C67088-C5A5-433F-B734-079D0B22DCCC}" srcId="{E4CFF0E8-E747-4283-A073-021D65BE3A2C}" destId="{5165AB0F-0BAF-45A8-B8AE-FC1B07213774}" srcOrd="1" destOrd="0" parTransId="{96EB318D-6A03-4D03-B353-9F5C6F18CC54}" sibTransId="{DAB85552-A4C2-4BE0-8B0F-3D77B0951D85}"/>
    <dgm:cxn modelId="{237D2C95-F5AD-449B-A203-CEB73A37D2FD}" srcId="{E4CFF0E8-E747-4283-A073-021D65BE3A2C}" destId="{C7F49706-1717-4230-BFB8-1071AC32515D}" srcOrd="0" destOrd="0" parTransId="{7BC88A24-82C7-423C-938A-B76E0517ED5B}" sibTransId="{4B902405-68E0-472E-BDF7-F095A1EAB3B5}"/>
    <dgm:cxn modelId="{FE3DD5B0-8001-41F2-BFCE-355FB38477D0}" srcId="{E4CFF0E8-E747-4283-A073-021D65BE3A2C}" destId="{F3C8248F-B2AA-488F-9EF1-13FA56F7FEB9}" srcOrd="4" destOrd="0" parTransId="{291E182A-7A28-4B85-A79A-BDC86843A061}" sibTransId="{9DF2DD19-66F5-4DBB-888E-72AEB3AE6B67}"/>
    <dgm:cxn modelId="{ADF5CBCB-125E-406F-BA94-30C43F732569}" type="presOf" srcId="{F3C8248F-B2AA-488F-9EF1-13FA56F7FEB9}" destId="{48BF4352-332E-4E74-9AC4-E8CF0905461A}" srcOrd="0" destOrd="0" presId="urn:microsoft.com/office/officeart/2008/layout/VerticalCurvedList"/>
    <dgm:cxn modelId="{6F9489D8-3893-47ED-96CE-4EEDB83298C0}" type="presOf" srcId="{5165AB0F-0BAF-45A8-B8AE-FC1B07213774}" destId="{E300F426-F46C-4106-8EDC-2EDCDADC09C4}" srcOrd="0" destOrd="0" presId="urn:microsoft.com/office/officeart/2008/layout/VerticalCurvedList"/>
    <dgm:cxn modelId="{44EC77E3-CD7C-4976-856A-1AD8187E415F}" type="presOf" srcId="{C7F49706-1717-4230-BFB8-1071AC32515D}" destId="{6721543F-AA2B-45AE-8C3D-320C435E1916}" srcOrd="0" destOrd="0" presId="urn:microsoft.com/office/officeart/2008/layout/VerticalCurvedList"/>
    <dgm:cxn modelId="{ACF87F99-3C7C-41F1-9410-FEA64E99BF32}" type="presParOf" srcId="{10272847-7B8B-4EB5-8E13-666CCC063992}" destId="{AF6188CD-413E-4A36-ACDA-365137E012DC}" srcOrd="0" destOrd="0" presId="urn:microsoft.com/office/officeart/2008/layout/VerticalCurvedList"/>
    <dgm:cxn modelId="{B695C0F0-25A3-4D68-9930-EDD27864A416}" type="presParOf" srcId="{AF6188CD-413E-4A36-ACDA-365137E012DC}" destId="{2532749F-EA9E-4C6A-97F1-0E29772904C9}" srcOrd="0" destOrd="0" presId="urn:microsoft.com/office/officeart/2008/layout/VerticalCurvedList"/>
    <dgm:cxn modelId="{B2C7DF09-6956-4073-9E29-755DFB5E7C9F}" type="presParOf" srcId="{2532749F-EA9E-4C6A-97F1-0E29772904C9}" destId="{DE04B366-6DB9-43E6-898A-941563ECA848}" srcOrd="0" destOrd="0" presId="urn:microsoft.com/office/officeart/2008/layout/VerticalCurvedList"/>
    <dgm:cxn modelId="{67575528-00E6-4DC7-9963-D8F764EF1EB4}" type="presParOf" srcId="{2532749F-EA9E-4C6A-97F1-0E29772904C9}" destId="{9177719C-8093-45D6-A5A3-98348A4D5D91}" srcOrd="1" destOrd="0" presId="urn:microsoft.com/office/officeart/2008/layout/VerticalCurvedList"/>
    <dgm:cxn modelId="{DB902FE8-8F99-4949-86BB-F10F474F6153}" type="presParOf" srcId="{2532749F-EA9E-4C6A-97F1-0E29772904C9}" destId="{84CE83C4-1618-4833-8ECB-BE783BCAC10E}" srcOrd="2" destOrd="0" presId="urn:microsoft.com/office/officeart/2008/layout/VerticalCurvedList"/>
    <dgm:cxn modelId="{47EC37F4-BA55-4E08-9139-C3A403B3E898}" type="presParOf" srcId="{2532749F-EA9E-4C6A-97F1-0E29772904C9}" destId="{1A5DE335-50E6-4490-BF29-059B62883DFB}" srcOrd="3" destOrd="0" presId="urn:microsoft.com/office/officeart/2008/layout/VerticalCurvedList"/>
    <dgm:cxn modelId="{D95D6241-B824-4B86-905E-08CC47A2D5C5}" type="presParOf" srcId="{AF6188CD-413E-4A36-ACDA-365137E012DC}" destId="{6721543F-AA2B-45AE-8C3D-320C435E1916}" srcOrd="1" destOrd="0" presId="urn:microsoft.com/office/officeart/2008/layout/VerticalCurvedList"/>
    <dgm:cxn modelId="{82C7209F-3D5C-4085-BF0C-E74497BC66EA}" type="presParOf" srcId="{AF6188CD-413E-4A36-ACDA-365137E012DC}" destId="{79264894-F64C-48B1-9E71-E91C3FE4A8CF}" srcOrd="2" destOrd="0" presId="urn:microsoft.com/office/officeart/2008/layout/VerticalCurvedList"/>
    <dgm:cxn modelId="{3015E3C0-F723-4B24-B63A-4351F67B0751}" type="presParOf" srcId="{79264894-F64C-48B1-9E71-E91C3FE4A8CF}" destId="{92A08A29-8210-4428-9967-D02865CA8C3C}" srcOrd="0" destOrd="0" presId="urn:microsoft.com/office/officeart/2008/layout/VerticalCurvedList"/>
    <dgm:cxn modelId="{EF1A11F1-8C1D-4A35-87F8-0BB751AEA9BA}" type="presParOf" srcId="{AF6188CD-413E-4A36-ACDA-365137E012DC}" destId="{E300F426-F46C-4106-8EDC-2EDCDADC09C4}" srcOrd="3" destOrd="0" presId="urn:microsoft.com/office/officeart/2008/layout/VerticalCurvedList"/>
    <dgm:cxn modelId="{B3900FCF-E405-4A63-B91C-50535452A8B5}" type="presParOf" srcId="{AF6188CD-413E-4A36-ACDA-365137E012DC}" destId="{F6A8BB36-7636-4901-AAC1-3D2425B008B2}" srcOrd="4" destOrd="0" presId="urn:microsoft.com/office/officeart/2008/layout/VerticalCurvedList"/>
    <dgm:cxn modelId="{A161F02C-B5F4-404E-B506-3BB7AAA7E573}" type="presParOf" srcId="{F6A8BB36-7636-4901-AAC1-3D2425B008B2}" destId="{915AD27C-1EED-4FD8-823E-96B69C78A3F3}" srcOrd="0" destOrd="0" presId="urn:microsoft.com/office/officeart/2008/layout/VerticalCurvedList"/>
    <dgm:cxn modelId="{3CBE725C-ECFC-4E6A-9151-440FFA06B6EA}" type="presParOf" srcId="{AF6188CD-413E-4A36-ACDA-365137E012DC}" destId="{19D373EE-976B-4061-AAD1-904FFE40B111}" srcOrd="5" destOrd="0" presId="urn:microsoft.com/office/officeart/2008/layout/VerticalCurvedList"/>
    <dgm:cxn modelId="{1310A392-D611-4200-8B93-DD7D9733DD02}" type="presParOf" srcId="{AF6188CD-413E-4A36-ACDA-365137E012DC}" destId="{06CE65F5-6B29-4CEB-B807-AB65C7865969}" srcOrd="6" destOrd="0" presId="urn:microsoft.com/office/officeart/2008/layout/VerticalCurvedList"/>
    <dgm:cxn modelId="{AAF5E676-0E1C-4C73-BC0E-74F70899D27B}" type="presParOf" srcId="{06CE65F5-6B29-4CEB-B807-AB65C7865969}" destId="{9CB3D77D-1878-4F46-9C61-916F67C9972B}" srcOrd="0" destOrd="0" presId="urn:microsoft.com/office/officeart/2008/layout/VerticalCurvedList"/>
    <dgm:cxn modelId="{7B1163A2-FDAA-47DB-8E4E-FAEEDFD43D87}" type="presParOf" srcId="{AF6188CD-413E-4A36-ACDA-365137E012DC}" destId="{681F3F86-7B9C-4CB0-8E2D-2DECCD441658}" srcOrd="7" destOrd="0" presId="urn:microsoft.com/office/officeart/2008/layout/VerticalCurvedList"/>
    <dgm:cxn modelId="{5DB66067-43BA-4D97-B281-7046DB74CDE4}" type="presParOf" srcId="{AF6188CD-413E-4A36-ACDA-365137E012DC}" destId="{8326CD1F-E003-42E7-B7C3-06B503862C82}" srcOrd="8" destOrd="0" presId="urn:microsoft.com/office/officeart/2008/layout/VerticalCurvedList"/>
    <dgm:cxn modelId="{1BB9CBA8-C5E9-43A1-B96E-8765FFA0930B}" type="presParOf" srcId="{8326CD1F-E003-42E7-B7C3-06B503862C82}" destId="{34D42E86-DB97-4120-8AA8-EB566B1D28B7}" srcOrd="0" destOrd="0" presId="urn:microsoft.com/office/officeart/2008/layout/VerticalCurvedList"/>
    <dgm:cxn modelId="{CA2885A5-EF2E-4862-9B6B-1AD0D16F6209}" type="presParOf" srcId="{AF6188CD-413E-4A36-ACDA-365137E012DC}" destId="{48BF4352-332E-4E74-9AC4-E8CF0905461A}" srcOrd="9" destOrd="0" presId="urn:microsoft.com/office/officeart/2008/layout/VerticalCurvedList"/>
    <dgm:cxn modelId="{BFBBDBFC-9E55-4F41-A3C5-CBD0C4D45BD6}" type="presParOf" srcId="{AF6188CD-413E-4A36-ACDA-365137E012DC}" destId="{D8A2DF0A-E485-4E2B-A22F-3D51BB4E83BB}" srcOrd="10" destOrd="0" presId="urn:microsoft.com/office/officeart/2008/layout/VerticalCurvedList"/>
    <dgm:cxn modelId="{5341BA88-F4CD-4F1C-8996-0DBB124CBA19}" type="presParOf" srcId="{D8A2DF0A-E485-4E2B-A22F-3D51BB4E83BB}" destId="{6739F834-19DC-447E-A333-F8AAC4560FEA}" srcOrd="0" destOrd="0" presId="urn:microsoft.com/office/officeart/2008/layout/VerticalCurved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CD9A36-FF8E-4AEA-967F-006B78DF74B9}" type="doc">
      <dgm:prSet loTypeId="urn:microsoft.com/office/officeart/2005/8/layout/radial6" loCatId="cycle" qsTypeId="urn:microsoft.com/office/officeart/2005/8/quickstyle/simple4" qsCatId="simple" csTypeId="urn:microsoft.com/office/officeart/2005/8/colors/colorful5" csCatId="colorful" phldr="1"/>
      <dgm:spPr/>
      <dgm:t>
        <a:bodyPr/>
        <a:lstStyle/>
        <a:p>
          <a:endParaRPr lang="fr-CA"/>
        </a:p>
      </dgm:t>
    </dgm:pt>
    <dgm:pt modelId="{D1670FFD-E96E-4AF9-9B2B-441DF60263D7}">
      <dgm:prSet phldrT="[Texte]" custT="1">
        <dgm:style>
          <a:lnRef idx="1">
            <a:schemeClr val="accent2"/>
          </a:lnRef>
          <a:fillRef idx="3">
            <a:schemeClr val="accent2"/>
          </a:fillRef>
          <a:effectRef idx="2">
            <a:schemeClr val="accent2"/>
          </a:effectRef>
          <a:fontRef idx="minor">
            <a:schemeClr val="lt1"/>
          </a:fontRef>
        </dgm:style>
      </dgm:prSet>
      <dgm:spPr/>
      <dgm:t>
        <a:bodyPr/>
        <a:lstStyle/>
        <a:p>
          <a:r>
            <a:rPr lang="fr-CA" sz="1000" b="1">
              <a:latin typeface="Montserrat"/>
              <a:cs typeface="Arial"/>
            </a:rPr>
            <a:t>Le projet</a:t>
          </a:r>
        </a:p>
      </dgm:t>
    </dgm:pt>
    <dgm:pt modelId="{FE7042A3-21C9-400B-A43F-CE7C926B12D4}" type="parTrans" cxnId="{6053EDF7-BD4B-4506-8F23-EAAA7A427EB2}">
      <dgm:prSet/>
      <dgm:spPr/>
      <dgm:t>
        <a:bodyPr/>
        <a:lstStyle/>
        <a:p>
          <a:endParaRPr lang="fr-CA" sz="1000" b="0">
            <a:latin typeface="Montserrat" pitchFamily="2" charset="77"/>
            <a:cs typeface="Arial" panose="020B0604020202020204" pitchFamily="34" charset="0"/>
          </a:endParaRPr>
        </a:p>
      </dgm:t>
    </dgm:pt>
    <dgm:pt modelId="{E96BA874-98E2-47AD-9A01-1361307AA149}" type="sibTrans" cxnId="{6053EDF7-BD4B-4506-8F23-EAAA7A427EB2}">
      <dgm:prSet/>
      <dgm:spPr/>
      <dgm:t>
        <a:bodyPr/>
        <a:lstStyle/>
        <a:p>
          <a:endParaRPr lang="fr-CA" sz="1000" b="0">
            <a:latin typeface="Montserrat" pitchFamily="2" charset="77"/>
            <a:cs typeface="Arial" panose="020B0604020202020204" pitchFamily="34" charset="0"/>
          </a:endParaRPr>
        </a:p>
      </dgm:t>
    </dgm:pt>
    <dgm:pt modelId="{28FA1709-DFFE-424B-914B-6E1D34A2BD27}">
      <dgm:prSet phldrT="[Texte]" custT="1"/>
      <dgm:spPr/>
      <dgm:t>
        <a:bodyPr lIns="3600" tIns="3600" rIns="3600"/>
        <a:lstStyle/>
        <a:p>
          <a:r>
            <a:rPr lang="fr-CA" sz="1000" b="0">
              <a:latin typeface="Montserrat"/>
              <a:cs typeface="Arial"/>
            </a:rPr>
            <a:t>Un vrai </a:t>
          </a:r>
          <a:r>
            <a:rPr lang="fr-CA" sz="1000" b="1">
              <a:latin typeface="Montserrat"/>
              <a:cs typeface="Arial"/>
            </a:rPr>
            <a:t>travail d’équipe </a:t>
          </a:r>
          <a:r>
            <a:rPr lang="fr-CA" sz="1000" b="0">
              <a:latin typeface="Montserrat"/>
              <a:cs typeface="Arial"/>
            </a:rPr>
            <a:t>pendant 3 ans</a:t>
          </a:r>
        </a:p>
      </dgm:t>
    </dgm:pt>
    <dgm:pt modelId="{D70FC350-7D2A-4681-B979-B836C0CEC02E}" type="parTrans" cxnId="{89AF743F-B59D-4C98-AD1B-04D54FA97873}">
      <dgm:prSet/>
      <dgm:spPr/>
      <dgm:t>
        <a:bodyPr/>
        <a:lstStyle/>
        <a:p>
          <a:endParaRPr lang="fr-CA" sz="1000" b="0">
            <a:latin typeface="Montserrat" pitchFamily="2" charset="77"/>
            <a:cs typeface="Arial" panose="020B0604020202020204" pitchFamily="34" charset="0"/>
          </a:endParaRPr>
        </a:p>
      </dgm:t>
    </dgm:pt>
    <dgm:pt modelId="{CDF6EF12-7F2F-473C-8D83-79789A4895EC}" type="sibTrans" cxnId="{89AF743F-B59D-4C98-AD1B-04D54FA97873}">
      <dgm:prSet/>
      <dgm:spPr/>
      <dgm:t>
        <a:bodyPr/>
        <a:lstStyle/>
        <a:p>
          <a:endParaRPr lang="fr-CA" sz="1000" b="0">
            <a:latin typeface="Montserrat" pitchFamily="2" charset="77"/>
            <a:cs typeface="Arial" panose="020B0604020202020204" pitchFamily="34" charset="0"/>
          </a:endParaRPr>
        </a:p>
      </dgm:t>
    </dgm:pt>
    <dgm:pt modelId="{573D35E5-0F2A-4EB5-8853-1BC83B219438}">
      <dgm:prSet phldrT="[Texte]" custT="1"/>
      <dgm:spPr/>
      <dgm:t>
        <a:bodyPr spcFirstLastPara="0" vert="horz" wrap="square" lIns="3600" tIns="3600" rIns="3600" bIns="85344" numCol="1" spcCol="1270" anchor="ctr" anchorCtr="0"/>
        <a:lstStyle/>
        <a:p>
          <a:pPr marL="0" lvl="0" indent="0" algn="ctr" defTabSz="533400">
            <a:lnSpc>
              <a:spcPct val="90000"/>
            </a:lnSpc>
            <a:spcBef>
              <a:spcPct val="0"/>
            </a:spcBef>
            <a:spcAft>
              <a:spcPct val="35000"/>
            </a:spcAft>
            <a:buNone/>
          </a:pPr>
          <a:r>
            <a:rPr lang="fr-CA" sz="1000" b="0" kern="1200">
              <a:latin typeface="Montserrat"/>
              <a:ea typeface="+mn-ea"/>
              <a:cs typeface="Arial"/>
            </a:rPr>
            <a:t>Plus de 160 rencontres de travail et échanges</a:t>
          </a:r>
        </a:p>
      </dgm:t>
    </dgm:pt>
    <dgm:pt modelId="{7FF3ED13-95A8-4EA2-9176-796D5A4AC617}" type="parTrans" cxnId="{4BC86DE5-E855-4D4A-96CB-F28346134983}">
      <dgm:prSet/>
      <dgm:spPr/>
      <dgm:t>
        <a:bodyPr/>
        <a:lstStyle/>
        <a:p>
          <a:endParaRPr lang="fr-CA" sz="1000" b="0">
            <a:latin typeface="Montserrat" pitchFamily="2" charset="77"/>
            <a:cs typeface="Arial" panose="020B0604020202020204" pitchFamily="34" charset="0"/>
          </a:endParaRPr>
        </a:p>
      </dgm:t>
    </dgm:pt>
    <dgm:pt modelId="{B3FAD772-EDFB-4B10-BD77-6CED354AB8A7}" type="sibTrans" cxnId="{4BC86DE5-E855-4D4A-96CB-F28346134983}">
      <dgm:prSet/>
      <dgm:spPr/>
      <dgm:t>
        <a:bodyPr/>
        <a:lstStyle/>
        <a:p>
          <a:endParaRPr lang="fr-CA" sz="1000" b="0">
            <a:latin typeface="Montserrat" pitchFamily="2" charset="77"/>
            <a:cs typeface="Arial" panose="020B0604020202020204" pitchFamily="34" charset="0"/>
          </a:endParaRPr>
        </a:p>
      </dgm:t>
    </dgm:pt>
    <dgm:pt modelId="{0B6E5AE5-E5E3-452D-B72C-D3CE4E13C2AA}">
      <dgm:prSet phldrT="[Texte]" custT="1"/>
      <dgm:spPr/>
      <dgm:t>
        <a:bodyPr spcFirstLastPara="0" vert="horz" wrap="square" lIns="3600" tIns="3600" rIns="3600" bIns="85344" numCol="1" spcCol="1270" anchor="ctr" anchorCtr="0"/>
        <a:lstStyle/>
        <a:p>
          <a:r>
            <a:rPr lang="fr-CA" sz="1000" b="0" kern="1200">
              <a:latin typeface="Montserrat"/>
              <a:cs typeface="Arial"/>
            </a:rPr>
            <a:t>Formations </a:t>
          </a:r>
          <a:r>
            <a:rPr lang="fr-CA" sz="1000" b="0" kern="1200">
              <a:latin typeface="Montserrat"/>
              <a:ea typeface="+mn-ea"/>
              <a:cs typeface="Arial"/>
            </a:rPr>
            <a:t>en</a:t>
          </a:r>
          <a:r>
            <a:rPr lang="fr-CA" sz="1000" b="0" kern="1200">
              <a:latin typeface="Montserrat"/>
              <a:cs typeface="Arial"/>
            </a:rPr>
            <a:t> ligne et en présentiel</a:t>
          </a:r>
        </a:p>
      </dgm:t>
    </dgm:pt>
    <dgm:pt modelId="{E7EEA2EA-107B-46D6-99A1-A83C66FB6C7A}" type="parTrans" cxnId="{C646C0ED-890F-4748-8CD9-A6E743072A9D}">
      <dgm:prSet/>
      <dgm:spPr/>
      <dgm:t>
        <a:bodyPr/>
        <a:lstStyle/>
        <a:p>
          <a:endParaRPr lang="fr-CA" sz="1000" b="0">
            <a:latin typeface="Montserrat" pitchFamily="2" charset="77"/>
            <a:cs typeface="Arial" panose="020B0604020202020204" pitchFamily="34" charset="0"/>
          </a:endParaRPr>
        </a:p>
      </dgm:t>
    </dgm:pt>
    <dgm:pt modelId="{D293D522-DF24-4043-BF8C-63904087AD85}" type="sibTrans" cxnId="{C646C0ED-890F-4748-8CD9-A6E743072A9D}">
      <dgm:prSet/>
      <dgm:spPr/>
      <dgm:t>
        <a:bodyPr/>
        <a:lstStyle/>
        <a:p>
          <a:endParaRPr lang="fr-CA" sz="1000" b="0">
            <a:latin typeface="Montserrat" pitchFamily="2" charset="77"/>
            <a:cs typeface="Arial" panose="020B0604020202020204" pitchFamily="34" charset="0"/>
          </a:endParaRPr>
        </a:p>
      </dgm:t>
    </dgm:pt>
    <dgm:pt modelId="{F80274EC-4DB4-46C4-ABEA-DF7E779ACF30}">
      <dgm:prSet phldrT="[Texte]" custT="1"/>
      <dgm:spPr/>
      <dgm:t>
        <a:bodyPr lIns="3600" tIns="3600" rIns="3600"/>
        <a:lstStyle/>
        <a:p>
          <a:pPr marL="0" lvl="0" indent="0" algn="ctr" defTabSz="533400" rtl="0">
            <a:lnSpc>
              <a:spcPct val="90000"/>
            </a:lnSpc>
            <a:spcBef>
              <a:spcPct val="0"/>
            </a:spcBef>
            <a:spcAft>
              <a:spcPct val="35000"/>
            </a:spcAft>
          </a:pPr>
          <a:r>
            <a:rPr lang="fr-CA" sz="1000" b="0" kern="1200">
              <a:latin typeface="Montserrat"/>
              <a:cs typeface="Arial"/>
            </a:rPr>
            <a:t>11 rapports totalisant plus de 1600 pages</a:t>
          </a:r>
        </a:p>
        <a:p>
          <a:pPr marL="0" lvl="0" indent="0" algn="ctr" defTabSz="533400">
            <a:lnSpc>
              <a:spcPct val="90000"/>
            </a:lnSpc>
            <a:spcBef>
              <a:spcPct val="0"/>
            </a:spcBef>
            <a:spcAft>
              <a:spcPct val="35000"/>
            </a:spcAft>
          </a:pPr>
          <a:r>
            <a:rPr lang="fr-CA" sz="1000" b="0" kern="1200">
              <a:latin typeface="Montserrat"/>
              <a:ea typeface="+mn-ea"/>
              <a:cs typeface="Arial"/>
            </a:rPr>
            <a:t>4 guides</a:t>
          </a:r>
        </a:p>
        <a:p>
          <a:pPr marL="0" lvl="0" indent="0" algn="ctr" defTabSz="533400">
            <a:lnSpc>
              <a:spcPct val="90000"/>
            </a:lnSpc>
            <a:spcBef>
              <a:spcPct val="0"/>
            </a:spcBef>
            <a:spcAft>
              <a:spcPct val="35000"/>
            </a:spcAft>
          </a:pPr>
          <a:r>
            <a:rPr lang="fr-CA" sz="1000" b="0" kern="1200">
              <a:latin typeface="Montserrat"/>
              <a:ea typeface="+mn-ea"/>
              <a:cs typeface="Arial"/>
            </a:rPr>
            <a:t>Un dépliant</a:t>
          </a:r>
        </a:p>
      </dgm:t>
    </dgm:pt>
    <dgm:pt modelId="{06C9EC5D-EDDE-467B-8D12-05460F898F1B}" type="sibTrans" cxnId="{ED5788F5-F3E7-4476-94D8-F870A93A5F12}">
      <dgm:prSet/>
      <dgm:spPr/>
      <dgm:t>
        <a:bodyPr/>
        <a:lstStyle/>
        <a:p>
          <a:endParaRPr lang="fr-CA" sz="1000" b="0">
            <a:latin typeface="Montserrat" pitchFamily="2" charset="77"/>
            <a:cs typeface="Arial" panose="020B0604020202020204" pitchFamily="34" charset="0"/>
          </a:endParaRPr>
        </a:p>
      </dgm:t>
    </dgm:pt>
    <dgm:pt modelId="{876919AA-E7C4-45AA-9FF3-07AD29BC1D8D}" type="parTrans" cxnId="{ED5788F5-F3E7-4476-94D8-F870A93A5F12}">
      <dgm:prSet/>
      <dgm:spPr/>
      <dgm:t>
        <a:bodyPr/>
        <a:lstStyle/>
        <a:p>
          <a:endParaRPr lang="fr-CA" sz="1000" b="0">
            <a:latin typeface="Montserrat" pitchFamily="2" charset="77"/>
            <a:cs typeface="Arial" panose="020B0604020202020204" pitchFamily="34" charset="0"/>
          </a:endParaRPr>
        </a:p>
      </dgm:t>
    </dgm:pt>
    <dgm:pt modelId="{EE5334A8-40DE-4C16-A4F3-DF111A16BED3}">
      <dgm:prSet phldrT="[Texte]" custT="1"/>
      <dgm:spPr/>
      <dgm:t>
        <a:bodyPr lIns="3600" tIns="3600" rIns="3600"/>
        <a:lstStyle/>
        <a:p>
          <a:pPr marL="0" lvl="0" indent="0" algn="ctr" defTabSz="533400">
            <a:lnSpc>
              <a:spcPct val="90000"/>
            </a:lnSpc>
            <a:spcBef>
              <a:spcPct val="0"/>
            </a:spcBef>
            <a:spcAft>
              <a:spcPct val="35000"/>
            </a:spcAft>
          </a:pPr>
          <a:r>
            <a:rPr lang="fr-CA" sz="1000" b="0" kern="1200">
              <a:latin typeface="Montserrat"/>
              <a:ea typeface="+mn-ea"/>
              <a:cs typeface="Arial"/>
            </a:rPr>
            <a:t>Collaboration soutenue avec les différents partenaires</a:t>
          </a:r>
        </a:p>
      </dgm:t>
    </dgm:pt>
    <dgm:pt modelId="{B9D2912F-E858-47D7-AB8B-214170F1756D}" type="parTrans" cxnId="{990571F4-44A5-4F39-BDD8-4BAE6A16A303}">
      <dgm:prSet/>
      <dgm:spPr/>
      <dgm:t>
        <a:bodyPr/>
        <a:lstStyle/>
        <a:p>
          <a:endParaRPr lang="fr-CA" sz="1000">
            <a:latin typeface="Montserrat" pitchFamily="2" charset="77"/>
          </a:endParaRPr>
        </a:p>
      </dgm:t>
    </dgm:pt>
    <dgm:pt modelId="{01A6C817-FCA5-4CA2-800B-2F1AF3A3AD5D}" type="sibTrans" cxnId="{990571F4-44A5-4F39-BDD8-4BAE6A16A303}">
      <dgm:prSet/>
      <dgm:spPr/>
      <dgm:t>
        <a:bodyPr/>
        <a:lstStyle/>
        <a:p>
          <a:endParaRPr lang="fr-CA" sz="1000">
            <a:latin typeface="Montserrat" pitchFamily="2" charset="77"/>
          </a:endParaRPr>
        </a:p>
      </dgm:t>
    </dgm:pt>
    <dgm:pt modelId="{FC279BCE-E01F-4214-A2B3-56F7E45C78BE}" type="pres">
      <dgm:prSet presAssocID="{69CD9A36-FF8E-4AEA-967F-006B78DF74B9}" presName="Name0" presStyleCnt="0">
        <dgm:presLayoutVars>
          <dgm:chMax val="1"/>
          <dgm:dir/>
          <dgm:animLvl val="ctr"/>
          <dgm:resizeHandles val="exact"/>
        </dgm:presLayoutVars>
      </dgm:prSet>
      <dgm:spPr/>
    </dgm:pt>
    <dgm:pt modelId="{81332529-DB4F-4E12-972E-C9B87AAE7CCE}" type="pres">
      <dgm:prSet presAssocID="{D1670FFD-E96E-4AF9-9B2B-441DF60263D7}" presName="centerShape" presStyleLbl="node0" presStyleIdx="0" presStyleCnt="1" custScaleX="84114" custScaleY="84113"/>
      <dgm:spPr>
        <a:solidFill>
          <a:schemeClr val="bg1">
            <a:lumMod val="65000"/>
          </a:schemeClr>
        </a:solidFill>
      </dgm:spPr>
    </dgm:pt>
    <dgm:pt modelId="{EF0A8D29-A44F-40FC-B2FE-622C4D3E43BC}" type="pres">
      <dgm:prSet presAssocID="{28FA1709-DFFE-424B-914B-6E1D34A2BD27}" presName="node" presStyleLbl="node1" presStyleIdx="0" presStyleCnt="5" custScaleX="150945" custScaleY="149630">
        <dgm:presLayoutVars>
          <dgm:bulletEnabled val="1"/>
        </dgm:presLayoutVars>
      </dgm:prSet>
      <dgm:spPr/>
    </dgm:pt>
    <dgm:pt modelId="{C0BA04DA-CC86-4409-9E8D-716C6FCB853D}" type="pres">
      <dgm:prSet presAssocID="{28FA1709-DFFE-424B-914B-6E1D34A2BD27}" presName="dummy" presStyleCnt="0"/>
      <dgm:spPr/>
    </dgm:pt>
    <dgm:pt modelId="{79994FE6-70AD-4E62-BD49-58FC815435EC}" type="pres">
      <dgm:prSet presAssocID="{CDF6EF12-7F2F-473C-8D83-79789A4895EC}" presName="sibTrans" presStyleLbl="sibTrans2D1" presStyleIdx="0" presStyleCnt="5"/>
      <dgm:spPr/>
    </dgm:pt>
    <dgm:pt modelId="{BB40EF79-6AED-47F5-ACB1-406D43DB5BEE}" type="pres">
      <dgm:prSet presAssocID="{573D35E5-0F2A-4EB5-8853-1BC83B219438}" presName="node" presStyleLbl="node1" presStyleIdx="1" presStyleCnt="5" custScaleX="150945" custScaleY="149630">
        <dgm:presLayoutVars>
          <dgm:bulletEnabled val="1"/>
        </dgm:presLayoutVars>
      </dgm:prSet>
      <dgm:spPr/>
    </dgm:pt>
    <dgm:pt modelId="{FA328E3C-DA80-421D-AF35-EC2767A4B77F}" type="pres">
      <dgm:prSet presAssocID="{573D35E5-0F2A-4EB5-8853-1BC83B219438}" presName="dummy" presStyleCnt="0"/>
      <dgm:spPr/>
    </dgm:pt>
    <dgm:pt modelId="{8DB23A3A-9DD3-43E1-9828-BD6E7FB89799}" type="pres">
      <dgm:prSet presAssocID="{B3FAD772-EDFB-4B10-BD77-6CED354AB8A7}" presName="sibTrans" presStyleLbl="sibTrans2D1" presStyleIdx="1" presStyleCnt="5"/>
      <dgm:spPr/>
    </dgm:pt>
    <dgm:pt modelId="{F0A9C80E-D2BB-4F5F-8581-BD1E251371E8}" type="pres">
      <dgm:prSet presAssocID="{0B6E5AE5-E5E3-452D-B72C-D3CE4E13C2AA}" presName="node" presStyleLbl="node1" presStyleIdx="2" presStyleCnt="5" custScaleX="150945" custScaleY="149630">
        <dgm:presLayoutVars>
          <dgm:bulletEnabled val="1"/>
        </dgm:presLayoutVars>
      </dgm:prSet>
      <dgm:spPr/>
    </dgm:pt>
    <dgm:pt modelId="{3D818798-0972-461C-9F57-D65513C10C6E}" type="pres">
      <dgm:prSet presAssocID="{0B6E5AE5-E5E3-452D-B72C-D3CE4E13C2AA}" presName="dummy" presStyleCnt="0"/>
      <dgm:spPr/>
    </dgm:pt>
    <dgm:pt modelId="{95FF8CE7-3BCC-4913-93F7-E28B8669E043}" type="pres">
      <dgm:prSet presAssocID="{D293D522-DF24-4043-BF8C-63904087AD85}" presName="sibTrans" presStyleLbl="sibTrans2D1" presStyleIdx="2" presStyleCnt="5"/>
      <dgm:spPr/>
    </dgm:pt>
    <dgm:pt modelId="{6D6E71B3-FDDA-4009-8880-74F340AA7EB9}" type="pres">
      <dgm:prSet presAssocID="{F80274EC-4DB4-46C4-ABEA-DF7E779ACF30}" presName="node" presStyleLbl="node1" presStyleIdx="3" presStyleCnt="5" custScaleX="150945" custScaleY="149630">
        <dgm:presLayoutVars>
          <dgm:bulletEnabled val="1"/>
        </dgm:presLayoutVars>
      </dgm:prSet>
      <dgm:spPr/>
    </dgm:pt>
    <dgm:pt modelId="{5DF192D8-44B4-4346-B824-A1524CD1E4EF}" type="pres">
      <dgm:prSet presAssocID="{F80274EC-4DB4-46C4-ABEA-DF7E779ACF30}" presName="dummy" presStyleCnt="0"/>
      <dgm:spPr/>
    </dgm:pt>
    <dgm:pt modelId="{FC7CDACA-D54E-4426-A747-1C13FC04F7CB}" type="pres">
      <dgm:prSet presAssocID="{06C9EC5D-EDDE-467B-8D12-05460F898F1B}" presName="sibTrans" presStyleLbl="sibTrans2D1" presStyleIdx="3" presStyleCnt="5"/>
      <dgm:spPr/>
    </dgm:pt>
    <dgm:pt modelId="{88EA44C7-A4C2-4C8D-B510-F9621C7BD6A6}" type="pres">
      <dgm:prSet presAssocID="{EE5334A8-40DE-4C16-A4F3-DF111A16BED3}" presName="node" presStyleLbl="node1" presStyleIdx="4" presStyleCnt="5" custScaleX="154711" custScaleY="150240">
        <dgm:presLayoutVars>
          <dgm:bulletEnabled val="1"/>
        </dgm:presLayoutVars>
      </dgm:prSet>
      <dgm:spPr/>
    </dgm:pt>
    <dgm:pt modelId="{7D5A3FC4-8B31-44E5-8E58-153A065807C5}" type="pres">
      <dgm:prSet presAssocID="{EE5334A8-40DE-4C16-A4F3-DF111A16BED3}" presName="dummy" presStyleCnt="0"/>
      <dgm:spPr/>
    </dgm:pt>
    <dgm:pt modelId="{DB88AC89-AC34-4AEB-A67E-E02074F1D709}" type="pres">
      <dgm:prSet presAssocID="{01A6C817-FCA5-4CA2-800B-2F1AF3A3AD5D}" presName="sibTrans" presStyleLbl="sibTrans2D1" presStyleIdx="4" presStyleCnt="5"/>
      <dgm:spPr/>
    </dgm:pt>
  </dgm:ptLst>
  <dgm:cxnLst>
    <dgm:cxn modelId="{AF5AD914-A6CA-47A7-AAFC-AB211D1FE008}" type="presOf" srcId="{69CD9A36-FF8E-4AEA-967F-006B78DF74B9}" destId="{FC279BCE-E01F-4214-A2B3-56F7E45C78BE}" srcOrd="0" destOrd="0" presId="urn:microsoft.com/office/officeart/2005/8/layout/radial6"/>
    <dgm:cxn modelId="{62832C1B-3FA7-436F-95E1-23F7B2CF0921}" type="presOf" srcId="{EE5334A8-40DE-4C16-A4F3-DF111A16BED3}" destId="{88EA44C7-A4C2-4C8D-B510-F9621C7BD6A6}" srcOrd="0" destOrd="0" presId="urn:microsoft.com/office/officeart/2005/8/layout/radial6"/>
    <dgm:cxn modelId="{440A2A31-C3AE-415C-8175-0EBE12B60105}" type="presOf" srcId="{CDF6EF12-7F2F-473C-8D83-79789A4895EC}" destId="{79994FE6-70AD-4E62-BD49-58FC815435EC}" srcOrd="0" destOrd="0" presId="urn:microsoft.com/office/officeart/2005/8/layout/radial6"/>
    <dgm:cxn modelId="{9F60FF3E-F6B0-4B39-8714-3C70D1714FAE}" type="presOf" srcId="{06C9EC5D-EDDE-467B-8D12-05460F898F1B}" destId="{FC7CDACA-D54E-4426-A747-1C13FC04F7CB}" srcOrd="0" destOrd="0" presId="urn:microsoft.com/office/officeart/2005/8/layout/radial6"/>
    <dgm:cxn modelId="{DD2C3F3F-AA4F-4189-8957-17FA4C3AF8E4}" type="presOf" srcId="{28FA1709-DFFE-424B-914B-6E1D34A2BD27}" destId="{EF0A8D29-A44F-40FC-B2FE-622C4D3E43BC}" srcOrd="0" destOrd="0" presId="urn:microsoft.com/office/officeart/2005/8/layout/radial6"/>
    <dgm:cxn modelId="{89AF743F-B59D-4C98-AD1B-04D54FA97873}" srcId="{D1670FFD-E96E-4AF9-9B2B-441DF60263D7}" destId="{28FA1709-DFFE-424B-914B-6E1D34A2BD27}" srcOrd="0" destOrd="0" parTransId="{D70FC350-7D2A-4681-B979-B836C0CEC02E}" sibTransId="{CDF6EF12-7F2F-473C-8D83-79789A4895EC}"/>
    <dgm:cxn modelId="{A617D859-5C10-4BEE-A5BA-0E52FE7DA3B3}" type="presOf" srcId="{01A6C817-FCA5-4CA2-800B-2F1AF3A3AD5D}" destId="{DB88AC89-AC34-4AEB-A67E-E02074F1D709}" srcOrd="0" destOrd="0" presId="urn:microsoft.com/office/officeart/2005/8/layout/radial6"/>
    <dgm:cxn modelId="{C72318AA-D10A-4E6D-8EBB-86A840C03986}" type="presOf" srcId="{B3FAD772-EDFB-4B10-BD77-6CED354AB8A7}" destId="{8DB23A3A-9DD3-43E1-9828-BD6E7FB89799}" srcOrd="0" destOrd="0" presId="urn:microsoft.com/office/officeart/2005/8/layout/radial6"/>
    <dgm:cxn modelId="{C17C47AB-3FE6-45BA-AFC6-679C64C25570}" type="presOf" srcId="{0B6E5AE5-E5E3-452D-B72C-D3CE4E13C2AA}" destId="{F0A9C80E-D2BB-4F5F-8581-BD1E251371E8}" srcOrd="0" destOrd="0" presId="urn:microsoft.com/office/officeart/2005/8/layout/radial6"/>
    <dgm:cxn modelId="{D967DDB9-D293-45E7-95D6-5AAB8E261002}" type="presOf" srcId="{F80274EC-4DB4-46C4-ABEA-DF7E779ACF30}" destId="{6D6E71B3-FDDA-4009-8880-74F340AA7EB9}" srcOrd="0" destOrd="0" presId="urn:microsoft.com/office/officeart/2005/8/layout/radial6"/>
    <dgm:cxn modelId="{5F0870C6-82BA-4D8D-A63B-32073D341E10}" type="presOf" srcId="{D293D522-DF24-4043-BF8C-63904087AD85}" destId="{95FF8CE7-3BCC-4913-93F7-E28B8669E043}" srcOrd="0" destOrd="0" presId="urn:microsoft.com/office/officeart/2005/8/layout/radial6"/>
    <dgm:cxn modelId="{07ACC7CC-1440-47DA-A552-4871C723C256}" type="presOf" srcId="{D1670FFD-E96E-4AF9-9B2B-441DF60263D7}" destId="{81332529-DB4F-4E12-972E-C9B87AAE7CCE}" srcOrd="0" destOrd="0" presId="urn:microsoft.com/office/officeart/2005/8/layout/radial6"/>
    <dgm:cxn modelId="{34A298DF-59D9-4B98-9501-7DB4A0D1A402}" type="presOf" srcId="{573D35E5-0F2A-4EB5-8853-1BC83B219438}" destId="{BB40EF79-6AED-47F5-ACB1-406D43DB5BEE}" srcOrd="0" destOrd="0" presId="urn:microsoft.com/office/officeart/2005/8/layout/radial6"/>
    <dgm:cxn modelId="{4BC86DE5-E855-4D4A-96CB-F28346134983}" srcId="{D1670FFD-E96E-4AF9-9B2B-441DF60263D7}" destId="{573D35E5-0F2A-4EB5-8853-1BC83B219438}" srcOrd="1" destOrd="0" parTransId="{7FF3ED13-95A8-4EA2-9176-796D5A4AC617}" sibTransId="{B3FAD772-EDFB-4B10-BD77-6CED354AB8A7}"/>
    <dgm:cxn modelId="{C646C0ED-890F-4748-8CD9-A6E743072A9D}" srcId="{D1670FFD-E96E-4AF9-9B2B-441DF60263D7}" destId="{0B6E5AE5-E5E3-452D-B72C-D3CE4E13C2AA}" srcOrd="2" destOrd="0" parTransId="{E7EEA2EA-107B-46D6-99A1-A83C66FB6C7A}" sibTransId="{D293D522-DF24-4043-BF8C-63904087AD85}"/>
    <dgm:cxn modelId="{990571F4-44A5-4F39-BDD8-4BAE6A16A303}" srcId="{D1670FFD-E96E-4AF9-9B2B-441DF60263D7}" destId="{EE5334A8-40DE-4C16-A4F3-DF111A16BED3}" srcOrd="4" destOrd="0" parTransId="{B9D2912F-E858-47D7-AB8B-214170F1756D}" sibTransId="{01A6C817-FCA5-4CA2-800B-2F1AF3A3AD5D}"/>
    <dgm:cxn modelId="{ED5788F5-F3E7-4476-94D8-F870A93A5F12}" srcId="{D1670FFD-E96E-4AF9-9B2B-441DF60263D7}" destId="{F80274EC-4DB4-46C4-ABEA-DF7E779ACF30}" srcOrd="3" destOrd="0" parTransId="{876919AA-E7C4-45AA-9FF3-07AD29BC1D8D}" sibTransId="{06C9EC5D-EDDE-467B-8D12-05460F898F1B}"/>
    <dgm:cxn modelId="{6053EDF7-BD4B-4506-8F23-EAAA7A427EB2}" srcId="{69CD9A36-FF8E-4AEA-967F-006B78DF74B9}" destId="{D1670FFD-E96E-4AF9-9B2B-441DF60263D7}" srcOrd="0" destOrd="0" parTransId="{FE7042A3-21C9-400B-A43F-CE7C926B12D4}" sibTransId="{E96BA874-98E2-47AD-9A01-1361307AA149}"/>
    <dgm:cxn modelId="{50CDFA12-7056-407F-AB89-9D918D051068}" type="presParOf" srcId="{FC279BCE-E01F-4214-A2B3-56F7E45C78BE}" destId="{81332529-DB4F-4E12-972E-C9B87AAE7CCE}" srcOrd="0" destOrd="0" presId="urn:microsoft.com/office/officeart/2005/8/layout/radial6"/>
    <dgm:cxn modelId="{D8BDF75B-BEC0-4B02-920F-A53B085990CE}" type="presParOf" srcId="{FC279BCE-E01F-4214-A2B3-56F7E45C78BE}" destId="{EF0A8D29-A44F-40FC-B2FE-622C4D3E43BC}" srcOrd="1" destOrd="0" presId="urn:microsoft.com/office/officeart/2005/8/layout/radial6"/>
    <dgm:cxn modelId="{1D7FE753-0B62-4BDE-9E6B-A3564943E46B}" type="presParOf" srcId="{FC279BCE-E01F-4214-A2B3-56F7E45C78BE}" destId="{C0BA04DA-CC86-4409-9E8D-716C6FCB853D}" srcOrd="2" destOrd="0" presId="urn:microsoft.com/office/officeart/2005/8/layout/radial6"/>
    <dgm:cxn modelId="{3E065650-E4CA-4259-94AA-A3B1644780D2}" type="presParOf" srcId="{FC279BCE-E01F-4214-A2B3-56F7E45C78BE}" destId="{79994FE6-70AD-4E62-BD49-58FC815435EC}" srcOrd="3" destOrd="0" presId="urn:microsoft.com/office/officeart/2005/8/layout/radial6"/>
    <dgm:cxn modelId="{978AC6CD-7417-4C59-A9A9-99D21A4A1C56}" type="presParOf" srcId="{FC279BCE-E01F-4214-A2B3-56F7E45C78BE}" destId="{BB40EF79-6AED-47F5-ACB1-406D43DB5BEE}" srcOrd="4" destOrd="0" presId="urn:microsoft.com/office/officeart/2005/8/layout/radial6"/>
    <dgm:cxn modelId="{6DA6C699-DBAB-4A0D-B393-CC701E925BF1}" type="presParOf" srcId="{FC279BCE-E01F-4214-A2B3-56F7E45C78BE}" destId="{FA328E3C-DA80-421D-AF35-EC2767A4B77F}" srcOrd="5" destOrd="0" presId="urn:microsoft.com/office/officeart/2005/8/layout/radial6"/>
    <dgm:cxn modelId="{BA1E5037-EE74-480F-82DB-4333EAB9992A}" type="presParOf" srcId="{FC279BCE-E01F-4214-A2B3-56F7E45C78BE}" destId="{8DB23A3A-9DD3-43E1-9828-BD6E7FB89799}" srcOrd="6" destOrd="0" presId="urn:microsoft.com/office/officeart/2005/8/layout/radial6"/>
    <dgm:cxn modelId="{3442683E-E0BE-4C46-8CBC-EA58DB75C562}" type="presParOf" srcId="{FC279BCE-E01F-4214-A2B3-56F7E45C78BE}" destId="{F0A9C80E-D2BB-4F5F-8581-BD1E251371E8}" srcOrd="7" destOrd="0" presId="urn:microsoft.com/office/officeart/2005/8/layout/radial6"/>
    <dgm:cxn modelId="{AB4C4F84-E26B-4B6D-BBF3-17CB25F5C7FE}" type="presParOf" srcId="{FC279BCE-E01F-4214-A2B3-56F7E45C78BE}" destId="{3D818798-0972-461C-9F57-D65513C10C6E}" srcOrd="8" destOrd="0" presId="urn:microsoft.com/office/officeart/2005/8/layout/radial6"/>
    <dgm:cxn modelId="{805D971F-37F2-44DC-AB5C-06757C475C06}" type="presParOf" srcId="{FC279BCE-E01F-4214-A2B3-56F7E45C78BE}" destId="{95FF8CE7-3BCC-4913-93F7-E28B8669E043}" srcOrd="9" destOrd="0" presId="urn:microsoft.com/office/officeart/2005/8/layout/radial6"/>
    <dgm:cxn modelId="{509900FF-354F-40E3-B261-193D8788D005}" type="presParOf" srcId="{FC279BCE-E01F-4214-A2B3-56F7E45C78BE}" destId="{6D6E71B3-FDDA-4009-8880-74F340AA7EB9}" srcOrd="10" destOrd="0" presId="urn:microsoft.com/office/officeart/2005/8/layout/radial6"/>
    <dgm:cxn modelId="{714D4BF6-0AC9-4B30-99CE-C536D3D57F3A}" type="presParOf" srcId="{FC279BCE-E01F-4214-A2B3-56F7E45C78BE}" destId="{5DF192D8-44B4-4346-B824-A1524CD1E4EF}" srcOrd="11" destOrd="0" presId="urn:microsoft.com/office/officeart/2005/8/layout/radial6"/>
    <dgm:cxn modelId="{0FFDB0A5-AB77-47F2-930B-06D790925E37}" type="presParOf" srcId="{FC279BCE-E01F-4214-A2B3-56F7E45C78BE}" destId="{FC7CDACA-D54E-4426-A747-1C13FC04F7CB}" srcOrd="12" destOrd="0" presId="urn:microsoft.com/office/officeart/2005/8/layout/radial6"/>
    <dgm:cxn modelId="{F4C7FD65-83FE-447D-8BE7-CE7657AC90B6}" type="presParOf" srcId="{FC279BCE-E01F-4214-A2B3-56F7E45C78BE}" destId="{88EA44C7-A4C2-4C8D-B510-F9621C7BD6A6}" srcOrd="13" destOrd="0" presId="urn:microsoft.com/office/officeart/2005/8/layout/radial6"/>
    <dgm:cxn modelId="{FDFF7AE6-5CBC-4875-804E-26199FC1DBE1}" type="presParOf" srcId="{FC279BCE-E01F-4214-A2B3-56F7E45C78BE}" destId="{7D5A3FC4-8B31-44E5-8E58-153A065807C5}" srcOrd="14" destOrd="0" presId="urn:microsoft.com/office/officeart/2005/8/layout/radial6"/>
    <dgm:cxn modelId="{58D9E454-1115-48AD-94D9-81273471C801}" type="presParOf" srcId="{FC279BCE-E01F-4214-A2B3-56F7E45C78BE}" destId="{DB88AC89-AC34-4AEB-A67E-E02074F1D709}" srcOrd="15" destOrd="0" presId="urn:microsoft.com/office/officeart/2005/8/layout/radial6"/>
  </dgm:cxnLst>
  <dgm:bg>
    <a:noFill/>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7719C-8093-45D6-A5A3-98348A4D5D91}">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21543F-AA2B-45AE-8C3D-320C435E1916}">
      <dsp:nvSpPr>
        <dsp:cNvPr id="0" name=""/>
        <dsp:cNvSpPr/>
      </dsp:nvSpPr>
      <dsp:spPr>
        <a:xfrm>
          <a:off x="509717" y="338558"/>
          <a:ext cx="3961404" cy="677550"/>
        </a:xfrm>
        <a:prstGeom prst="rect">
          <a:avLst/>
        </a:prstGeom>
        <a:no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a:latin typeface="Montserrat" pitchFamily="2" charset="77"/>
              <a:cs typeface="Arial" panose="020B0604020202020204" pitchFamily="34" charset="0"/>
            </a:rPr>
            <a:t>Guides d’opération des modèles (estimatif global et empirique)</a:t>
          </a:r>
        </a:p>
      </dsp:txBody>
      <dsp:txXfrm>
        <a:off x="509717" y="338558"/>
        <a:ext cx="3961404" cy="677550"/>
      </dsp:txXfrm>
    </dsp:sp>
    <dsp:sp modelId="{92A08A29-8210-4428-9967-D02865CA8C3C}">
      <dsp:nvSpPr>
        <dsp:cNvPr id="0" name=""/>
        <dsp:cNvSpPr/>
      </dsp:nvSpPr>
      <dsp:spPr>
        <a:xfrm>
          <a:off x="86248" y="253864"/>
          <a:ext cx="846937" cy="846937"/>
        </a:xfrm>
        <a:prstGeom prst="ellipse">
          <a:avLst/>
        </a:prstGeom>
        <a:solidFill>
          <a:schemeClr val="bg1">
            <a:lumMod val="65000"/>
          </a:schemeClr>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sp>
    <dsp:sp modelId="{E300F426-F46C-4106-8EDC-2EDCDADC09C4}">
      <dsp:nvSpPr>
        <dsp:cNvPr id="0" name=""/>
        <dsp:cNvSpPr/>
      </dsp:nvSpPr>
      <dsp:spPr>
        <a:xfrm>
          <a:off x="995230" y="1354558"/>
          <a:ext cx="3475891" cy="677550"/>
        </a:xfrm>
        <a:prstGeom prst="rect">
          <a:avLst/>
        </a:prstGeom>
        <a:no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a:latin typeface="Montserrat" pitchFamily="2" charset="77"/>
              <a:cs typeface="Arial" panose="020B0604020202020204" pitchFamily="34" charset="0"/>
            </a:rPr>
            <a:t>Guides d’utilisation du SIG (français et arabe)</a:t>
          </a:r>
        </a:p>
      </dsp:txBody>
      <dsp:txXfrm>
        <a:off x="995230" y="1354558"/>
        <a:ext cx="3475891" cy="677550"/>
      </dsp:txXfrm>
    </dsp:sp>
    <dsp:sp modelId="{915AD27C-1EED-4FD8-823E-96B69C78A3F3}">
      <dsp:nvSpPr>
        <dsp:cNvPr id="0" name=""/>
        <dsp:cNvSpPr/>
      </dsp:nvSpPr>
      <dsp:spPr>
        <a:xfrm>
          <a:off x="571761" y="1269864"/>
          <a:ext cx="846937" cy="846937"/>
        </a:xfrm>
        <a:prstGeom prst="ellipse">
          <a:avLst/>
        </a:prstGeom>
        <a:solidFill>
          <a:schemeClr val="bg1">
            <a:lumMod val="65000"/>
          </a:schemeClr>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sp>
    <dsp:sp modelId="{19D373EE-976B-4061-AAD1-904FFE40B111}">
      <dsp:nvSpPr>
        <dsp:cNvPr id="0" name=""/>
        <dsp:cNvSpPr/>
      </dsp:nvSpPr>
      <dsp:spPr>
        <a:xfrm>
          <a:off x="1144243" y="2370558"/>
          <a:ext cx="3326878" cy="677550"/>
        </a:xfrm>
        <a:prstGeom prst="rect">
          <a:avLst/>
        </a:prstGeom>
        <a:no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a:latin typeface="Montserrat" pitchFamily="2" charset="77"/>
              <a:cs typeface="Arial" panose="020B0604020202020204" pitchFamily="34" charset="0"/>
            </a:rPr>
            <a:t>Accompagnement hebdomadaire</a:t>
          </a:r>
        </a:p>
      </dsp:txBody>
      <dsp:txXfrm>
        <a:off x="1144243" y="2370558"/>
        <a:ext cx="3326878" cy="677550"/>
      </dsp:txXfrm>
    </dsp:sp>
    <dsp:sp modelId="{9CB3D77D-1878-4F46-9C61-916F67C9972B}">
      <dsp:nvSpPr>
        <dsp:cNvPr id="0" name=""/>
        <dsp:cNvSpPr/>
      </dsp:nvSpPr>
      <dsp:spPr>
        <a:xfrm>
          <a:off x="720774" y="2285864"/>
          <a:ext cx="846937" cy="846937"/>
        </a:xfrm>
        <a:prstGeom prst="ellipse">
          <a:avLst/>
        </a:prstGeom>
        <a:solidFill>
          <a:schemeClr val="bg1">
            <a:lumMod val="65000"/>
          </a:schemeClr>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sp>
    <dsp:sp modelId="{681F3F86-7B9C-4CB0-8E2D-2DECCD441658}">
      <dsp:nvSpPr>
        <dsp:cNvPr id="0" name=""/>
        <dsp:cNvSpPr/>
      </dsp:nvSpPr>
      <dsp:spPr>
        <a:xfrm>
          <a:off x="995230" y="3386558"/>
          <a:ext cx="3475891" cy="677550"/>
        </a:xfrm>
        <a:prstGeom prst="rect">
          <a:avLst/>
        </a:prstGeom>
        <a:no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a:latin typeface="Montserrat" pitchFamily="2" charset="77"/>
              <a:cs typeface="Arial" panose="020B0604020202020204" pitchFamily="34" charset="0"/>
            </a:rPr>
            <a:t>Formation en présentiel </a:t>
          </a:r>
          <a:br>
            <a:rPr lang="fr-CA" sz="1400" kern="1200">
              <a:latin typeface="Montserrat" pitchFamily="2" charset="77"/>
              <a:cs typeface="Arial" panose="020B0604020202020204" pitchFamily="34" charset="0"/>
            </a:rPr>
          </a:br>
          <a:r>
            <a:rPr lang="fr-CA" sz="1400" kern="1200">
              <a:latin typeface="Montserrat" pitchFamily="2" charset="77"/>
              <a:cs typeface="Arial" panose="020B0604020202020204" pitchFamily="34" charset="0"/>
            </a:rPr>
            <a:t>à Québec</a:t>
          </a:r>
        </a:p>
      </dsp:txBody>
      <dsp:txXfrm>
        <a:off x="995230" y="3386558"/>
        <a:ext cx="3475891" cy="677550"/>
      </dsp:txXfrm>
    </dsp:sp>
    <dsp:sp modelId="{34D42E86-DB97-4120-8AA8-EB566B1D28B7}">
      <dsp:nvSpPr>
        <dsp:cNvPr id="0" name=""/>
        <dsp:cNvSpPr/>
      </dsp:nvSpPr>
      <dsp:spPr>
        <a:xfrm>
          <a:off x="571761" y="3301864"/>
          <a:ext cx="846937" cy="846937"/>
        </a:xfrm>
        <a:prstGeom prst="ellipse">
          <a:avLst/>
        </a:prstGeom>
        <a:solidFill>
          <a:schemeClr val="bg1">
            <a:lumMod val="65000"/>
          </a:schemeClr>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sp>
    <dsp:sp modelId="{48BF4352-332E-4E74-9AC4-E8CF0905461A}">
      <dsp:nvSpPr>
        <dsp:cNvPr id="0" name=""/>
        <dsp:cNvSpPr/>
      </dsp:nvSpPr>
      <dsp:spPr>
        <a:xfrm>
          <a:off x="509717" y="4402558"/>
          <a:ext cx="3961404" cy="677550"/>
        </a:xfrm>
        <a:prstGeom prst="rect">
          <a:avLst/>
        </a:prstGeom>
        <a:no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a:latin typeface="Montserrat" pitchFamily="2" charset="77"/>
              <a:cs typeface="Arial" panose="020B0604020202020204" pitchFamily="34" charset="0"/>
            </a:rPr>
            <a:t>Guide d’administration du SIG</a:t>
          </a:r>
        </a:p>
      </dsp:txBody>
      <dsp:txXfrm>
        <a:off x="509717" y="4402558"/>
        <a:ext cx="3961404" cy="677550"/>
      </dsp:txXfrm>
    </dsp:sp>
    <dsp:sp modelId="{6739F834-19DC-447E-A333-F8AAC4560FEA}">
      <dsp:nvSpPr>
        <dsp:cNvPr id="0" name=""/>
        <dsp:cNvSpPr/>
      </dsp:nvSpPr>
      <dsp:spPr>
        <a:xfrm>
          <a:off x="86248" y="4317864"/>
          <a:ext cx="846937" cy="846937"/>
        </a:xfrm>
        <a:prstGeom prst="ellipse">
          <a:avLst/>
        </a:prstGeom>
        <a:solidFill>
          <a:schemeClr val="bg1">
            <a:lumMod val="65000"/>
          </a:schemeClr>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8AC89-AC34-4AEB-A67E-E02074F1D709}">
      <dsp:nvSpPr>
        <dsp:cNvPr id="0" name=""/>
        <dsp:cNvSpPr/>
      </dsp:nvSpPr>
      <dsp:spPr>
        <a:xfrm>
          <a:off x="488120" y="403670"/>
          <a:ext cx="2634648" cy="2634648"/>
        </a:xfrm>
        <a:prstGeom prst="blockArc">
          <a:avLst>
            <a:gd name="adj1" fmla="val 11880000"/>
            <a:gd name="adj2" fmla="val 16200000"/>
            <a:gd name="adj3" fmla="val 4634"/>
          </a:avLst>
        </a:prstGeom>
        <a:gradFill rotWithShape="0">
          <a:gsLst>
            <a:gs pos="0">
              <a:schemeClr val="accent5">
                <a:hueOff val="-3600000"/>
                <a:satOff val="-3798"/>
                <a:lumOff val="9608"/>
                <a:alphaOff val="0"/>
                <a:satMod val="103000"/>
                <a:lumMod val="102000"/>
                <a:tint val="94000"/>
              </a:schemeClr>
            </a:gs>
            <a:gs pos="50000">
              <a:schemeClr val="accent5">
                <a:hueOff val="-3600000"/>
                <a:satOff val="-3798"/>
                <a:lumOff val="9608"/>
                <a:alphaOff val="0"/>
                <a:satMod val="110000"/>
                <a:lumMod val="100000"/>
                <a:shade val="100000"/>
              </a:schemeClr>
            </a:gs>
            <a:gs pos="100000">
              <a:schemeClr val="accent5">
                <a:hueOff val="-3600000"/>
                <a:satOff val="-3798"/>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C7CDACA-D54E-4426-A747-1C13FC04F7CB}">
      <dsp:nvSpPr>
        <dsp:cNvPr id="0" name=""/>
        <dsp:cNvSpPr/>
      </dsp:nvSpPr>
      <dsp:spPr>
        <a:xfrm>
          <a:off x="488120" y="403670"/>
          <a:ext cx="2634648" cy="2634648"/>
        </a:xfrm>
        <a:prstGeom prst="blockArc">
          <a:avLst>
            <a:gd name="adj1" fmla="val 7560000"/>
            <a:gd name="adj2" fmla="val 11880000"/>
            <a:gd name="adj3" fmla="val 4634"/>
          </a:avLst>
        </a:prstGeom>
        <a:gradFill rotWithShape="0">
          <a:gsLst>
            <a:gs pos="0">
              <a:schemeClr val="accent5">
                <a:hueOff val="-2700000"/>
                <a:satOff val="-2849"/>
                <a:lumOff val="7206"/>
                <a:alphaOff val="0"/>
                <a:satMod val="103000"/>
                <a:lumMod val="102000"/>
                <a:tint val="94000"/>
              </a:schemeClr>
            </a:gs>
            <a:gs pos="50000">
              <a:schemeClr val="accent5">
                <a:hueOff val="-2700000"/>
                <a:satOff val="-2849"/>
                <a:lumOff val="7206"/>
                <a:alphaOff val="0"/>
                <a:satMod val="110000"/>
                <a:lumMod val="100000"/>
                <a:shade val="100000"/>
              </a:schemeClr>
            </a:gs>
            <a:gs pos="100000">
              <a:schemeClr val="accent5">
                <a:hueOff val="-2700000"/>
                <a:satOff val="-2849"/>
                <a:lumOff val="72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FF8CE7-3BCC-4913-93F7-E28B8669E043}">
      <dsp:nvSpPr>
        <dsp:cNvPr id="0" name=""/>
        <dsp:cNvSpPr/>
      </dsp:nvSpPr>
      <dsp:spPr>
        <a:xfrm>
          <a:off x="488120" y="403670"/>
          <a:ext cx="2634648" cy="2634648"/>
        </a:xfrm>
        <a:prstGeom prst="blockArc">
          <a:avLst>
            <a:gd name="adj1" fmla="val 3240000"/>
            <a:gd name="adj2" fmla="val 7560000"/>
            <a:gd name="adj3" fmla="val 4634"/>
          </a:avLst>
        </a:prstGeom>
        <a:gradFill rotWithShape="0">
          <a:gsLst>
            <a:gs pos="0">
              <a:schemeClr val="accent5">
                <a:hueOff val="-1800000"/>
                <a:satOff val="-1899"/>
                <a:lumOff val="4804"/>
                <a:alphaOff val="0"/>
                <a:satMod val="103000"/>
                <a:lumMod val="102000"/>
                <a:tint val="94000"/>
              </a:schemeClr>
            </a:gs>
            <a:gs pos="50000">
              <a:schemeClr val="accent5">
                <a:hueOff val="-1800000"/>
                <a:satOff val="-1899"/>
                <a:lumOff val="4804"/>
                <a:alphaOff val="0"/>
                <a:satMod val="110000"/>
                <a:lumMod val="100000"/>
                <a:shade val="100000"/>
              </a:schemeClr>
            </a:gs>
            <a:gs pos="100000">
              <a:schemeClr val="accent5">
                <a:hueOff val="-1800000"/>
                <a:satOff val="-1899"/>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DB23A3A-9DD3-43E1-9828-BD6E7FB89799}">
      <dsp:nvSpPr>
        <dsp:cNvPr id="0" name=""/>
        <dsp:cNvSpPr/>
      </dsp:nvSpPr>
      <dsp:spPr>
        <a:xfrm>
          <a:off x="488120" y="403670"/>
          <a:ext cx="2634648" cy="2634648"/>
        </a:xfrm>
        <a:prstGeom prst="blockArc">
          <a:avLst>
            <a:gd name="adj1" fmla="val 20520000"/>
            <a:gd name="adj2" fmla="val 3240000"/>
            <a:gd name="adj3" fmla="val 4634"/>
          </a:avLst>
        </a:prstGeom>
        <a:gradFill rotWithShape="0">
          <a:gsLst>
            <a:gs pos="0">
              <a:schemeClr val="accent5">
                <a:hueOff val="-900000"/>
                <a:satOff val="-950"/>
                <a:lumOff val="2402"/>
                <a:alphaOff val="0"/>
                <a:satMod val="103000"/>
                <a:lumMod val="102000"/>
                <a:tint val="94000"/>
              </a:schemeClr>
            </a:gs>
            <a:gs pos="50000">
              <a:schemeClr val="accent5">
                <a:hueOff val="-900000"/>
                <a:satOff val="-950"/>
                <a:lumOff val="2402"/>
                <a:alphaOff val="0"/>
                <a:satMod val="110000"/>
                <a:lumMod val="100000"/>
                <a:shade val="100000"/>
              </a:schemeClr>
            </a:gs>
            <a:gs pos="100000">
              <a:schemeClr val="accent5">
                <a:hueOff val="-900000"/>
                <a:satOff val="-950"/>
                <a:lumOff val="2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9994FE6-70AD-4E62-BD49-58FC815435EC}">
      <dsp:nvSpPr>
        <dsp:cNvPr id="0" name=""/>
        <dsp:cNvSpPr/>
      </dsp:nvSpPr>
      <dsp:spPr>
        <a:xfrm>
          <a:off x="488120" y="403670"/>
          <a:ext cx="2634648" cy="2634648"/>
        </a:xfrm>
        <a:prstGeom prst="blockArc">
          <a:avLst>
            <a:gd name="adj1" fmla="val 16200000"/>
            <a:gd name="adj2" fmla="val 20520000"/>
            <a:gd name="adj3" fmla="val 4634"/>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1332529-DB4F-4E12-972E-C9B87AAE7CCE}">
      <dsp:nvSpPr>
        <dsp:cNvPr id="0" name=""/>
        <dsp:cNvSpPr/>
      </dsp:nvSpPr>
      <dsp:spPr>
        <a:xfrm>
          <a:off x="1296058" y="1211614"/>
          <a:ext cx="1018772" cy="1018760"/>
        </a:xfrm>
        <a:prstGeom prst="ellipse">
          <a:avLst/>
        </a:prstGeom>
        <a:solidFill>
          <a:schemeClr val="bg1">
            <a:lumMod val="65000"/>
          </a:schemeClr>
        </a:soli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CA" sz="1000" b="1" kern="1200">
              <a:latin typeface="Montserrat"/>
              <a:cs typeface="Arial"/>
            </a:rPr>
            <a:t>Le projet</a:t>
          </a:r>
        </a:p>
      </dsp:txBody>
      <dsp:txXfrm>
        <a:off x="1445254" y="1360808"/>
        <a:ext cx="720380" cy="720372"/>
      </dsp:txXfrm>
    </dsp:sp>
    <dsp:sp modelId="{EF0A8D29-A44F-40FC-B2FE-622C4D3E43BC}">
      <dsp:nvSpPr>
        <dsp:cNvPr id="0" name=""/>
        <dsp:cNvSpPr/>
      </dsp:nvSpPr>
      <dsp:spPr>
        <a:xfrm>
          <a:off x="1165569" y="-200109"/>
          <a:ext cx="1279752" cy="126860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 tIns="3600" rIns="3600" bIns="12700" numCol="1" spcCol="1270" anchor="ctr" anchorCtr="0">
          <a:noAutofit/>
        </a:bodyPr>
        <a:lstStyle/>
        <a:p>
          <a:pPr marL="0" lvl="0" indent="0" algn="ctr" defTabSz="444500">
            <a:lnSpc>
              <a:spcPct val="90000"/>
            </a:lnSpc>
            <a:spcBef>
              <a:spcPct val="0"/>
            </a:spcBef>
            <a:spcAft>
              <a:spcPct val="35000"/>
            </a:spcAft>
            <a:buNone/>
          </a:pPr>
          <a:r>
            <a:rPr lang="fr-CA" sz="1000" b="0" kern="1200">
              <a:latin typeface="Montserrat"/>
              <a:cs typeface="Arial"/>
            </a:rPr>
            <a:t>Un vrai </a:t>
          </a:r>
          <a:r>
            <a:rPr lang="fr-CA" sz="1000" b="1" kern="1200">
              <a:latin typeface="Montserrat"/>
              <a:cs typeface="Arial"/>
            </a:rPr>
            <a:t>travail d’équipe </a:t>
          </a:r>
          <a:r>
            <a:rPr lang="fr-CA" sz="1000" b="0" kern="1200">
              <a:latin typeface="Montserrat"/>
              <a:cs typeface="Arial"/>
            </a:rPr>
            <a:t>pendant 3 ans</a:t>
          </a:r>
        </a:p>
      </dsp:txBody>
      <dsp:txXfrm>
        <a:off x="1352984" y="-14326"/>
        <a:ext cx="904922" cy="897037"/>
      </dsp:txXfrm>
    </dsp:sp>
    <dsp:sp modelId="{BB40EF79-6AED-47F5-ACB1-406D43DB5BEE}">
      <dsp:nvSpPr>
        <dsp:cNvPr id="0" name=""/>
        <dsp:cNvSpPr/>
      </dsp:nvSpPr>
      <dsp:spPr>
        <a:xfrm>
          <a:off x="2389391" y="689049"/>
          <a:ext cx="1279752" cy="1268603"/>
        </a:xfrm>
        <a:prstGeom prst="ellipse">
          <a:avLst/>
        </a:prstGeom>
        <a:gradFill rotWithShape="0">
          <a:gsLst>
            <a:gs pos="0">
              <a:schemeClr val="accent5">
                <a:hueOff val="-900000"/>
                <a:satOff val="-950"/>
                <a:lumOff val="2402"/>
                <a:alphaOff val="0"/>
                <a:satMod val="103000"/>
                <a:lumMod val="102000"/>
                <a:tint val="94000"/>
              </a:schemeClr>
            </a:gs>
            <a:gs pos="50000">
              <a:schemeClr val="accent5">
                <a:hueOff val="-900000"/>
                <a:satOff val="-950"/>
                <a:lumOff val="2402"/>
                <a:alphaOff val="0"/>
                <a:satMod val="110000"/>
                <a:lumMod val="100000"/>
                <a:shade val="100000"/>
              </a:schemeClr>
            </a:gs>
            <a:gs pos="100000">
              <a:schemeClr val="accent5">
                <a:hueOff val="-900000"/>
                <a:satOff val="-950"/>
                <a:lumOff val="2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 tIns="3600" rIns="3600" bIns="85344" numCol="1" spcCol="1270" anchor="ctr" anchorCtr="0">
          <a:noAutofit/>
        </a:bodyPr>
        <a:lstStyle/>
        <a:p>
          <a:pPr marL="0" lvl="0" indent="0" algn="ctr" defTabSz="533400">
            <a:lnSpc>
              <a:spcPct val="90000"/>
            </a:lnSpc>
            <a:spcBef>
              <a:spcPct val="0"/>
            </a:spcBef>
            <a:spcAft>
              <a:spcPct val="35000"/>
            </a:spcAft>
            <a:buNone/>
          </a:pPr>
          <a:r>
            <a:rPr lang="fr-CA" sz="1000" b="0" kern="1200">
              <a:latin typeface="Montserrat"/>
              <a:ea typeface="+mn-ea"/>
              <a:cs typeface="Arial"/>
            </a:rPr>
            <a:t>Plus de 160 rencontres de travail et échanges</a:t>
          </a:r>
        </a:p>
      </dsp:txBody>
      <dsp:txXfrm>
        <a:off x="2576806" y="874832"/>
        <a:ext cx="904922" cy="897037"/>
      </dsp:txXfrm>
    </dsp:sp>
    <dsp:sp modelId="{F0A9C80E-D2BB-4F5F-8581-BD1E251371E8}">
      <dsp:nvSpPr>
        <dsp:cNvPr id="0" name=""/>
        <dsp:cNvSpPr/>
      </dsp:nvSpPr>
      <dsp:spPr>
        <a:xfrm>
          <a:off x="1921932" y="2127738"/>
          <a:ext cx="1279752" cy="1268603"/>
        </a:xfrm>
        <a:prstGeom prst="ellipse">
          <a:avLst/>
        </a:prstGeom>
        <a:gradFill rotWithShape="0">
          <a:gsLst>
            <a:gs pos="0">
              <a:schemeClr val="accent5">
                <a:hueOff val="-1800000"/>
                <a:satOff val="-1899"/>
                <a:lumOff val="4804"/>
                <a:alphaOff val="0"/>
                <a:satMod val="103000"/>
                <a:lumMod val="102000"/>
                <a:tint val="94000"/>
              </a:schemeClr>
            </a:gs>
            <a:gs pos="50000">
              <a:schemeClr val="accent5">
                <a:hueOff val="-1800000"/>
                <a:satOff val="-1899"/>
                <a:lumOff val="4804"/>
                <a:alphaOff val="0"/>
                <a:satMod val="110000"/>
                <a:lumMod val="100000"/>
                <a:shade val="100000"/>
              </a:schemeClr>
            </a:gs>
            <a:gs pos="100000">
              <a:schemeClr val="accent5">
                <a:hueOff val="-1800000"/>
                <a:satOff val="-1899"/>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 tIns="3600" rIns="3600" bIns="85344" numCol="1" spcCol="1270" anchor="ctr" anchorCtr="0">
          <a:noAutofit/>
        </a:bodyPr>
        <a:lstStyle/>
        <a:p>
          <a:pPr marL="0" lvl="0" indent="0" algn="ctr" defTabSz="444500">
            <a:lnSpc>
              <a:spcPct val="90000"/>
            </a:lnSpc>
            <a:spcBef>
              <a:spcPct val="0"/>
            </a:spcBef>
            <a:spcAft>
              <a:spcPct val="35000"/>
            </a:spcAft>
            <a:buNone/>
          </a:pPr>
          <a:r>
            <a:rPr lang="fr-CA" sz="1000" b="0" kern="1200">
              <a:latin typeface="Montserrat"/>
              <a:cs typeface="Arial"/>
            </a:rPr>
            <a:t>Formations </a:t>
          </a:r>
          <a:r>
            <a:rPr lang="fr-CA" sz="1000" b="0" kern="1200">
              <a:latin typeface="Montserrat"/>
              <a:ea typeface="+mn-ea"/>
              <a:cs typeface="Arial"/>
            </a:rPr>
            <a:t>en</a:t>
          </a:r>
          <a:r>
            <a:rPr lang="fr-CA" sz="1000" b="0" kern="1200">
              <a:latin typeface="Montserrat"/>
              <a:cs typeface="Arial"/>
            </a:rPr>
            <a:t> ligne et en présentiel</a:t>
          </a:r>
        </a:p>
      </dsp:txBody>
      <dsp:txXfrm>
        <a:off x="2109347" y="2313521"/>
        <a:ext cx="904922" cy="897037"/>
      </dsp:txXfrm>
    </dsp:sp>
    <dsp:sp modelId="{6D6E71B3-FDDA-4009-8880-74F340AA7EB9}">
      <dsp:nvSpPr>
        <dsp:cNvPr id="0" name=""/>
        <dsp:cNvSpPr/>
      </dsp:nvSpPr>
      <dsp:spPr>
        <a:xfrm>
          <a:off x="409205" y="2127738"/>
          <a:ext cx="1279752" cy="1268603"/>
        </a:xfrm>
        <a:prstGeom prst="ellipse">
          <a:avLst/>
        </a:prstGeom>
        <a:gradFill rotWithShape="0">
          <a:gsLst>
            <a:gs pos="0">
              <a:schemeClr val="accent5">
                <a:hueOff val="-2700000"/>
                <a:satOff val="-2849"/>
                <a:lumOff val="7206"/>
                <a:alphaOff val="0"/>
                <a:satMod val="103000"/>
                <a:lumMod val="102000"/>
                <a:tint val="94000"/>
              </a:schemeClr>
            </a:gs>
            <a:gs pos="50000">
              <a:schemeClr val="accent5">
                <a:hueOff val="-2700000"/>
                <a:satOff val="-2849"/>
                <a:lumOff val="7206"/>
                <a:alphaOff val="0"/>
                <a:satMod val="110000"/>
                <a:lumMod val="100000"/>
                <a:shade val="100000"/>
              </a:schemeClr>
            </a:gs>
            <a:gs pos="100000">
              <a:schemeClr val="accent5">
                <a:hueOff val="-2700000"/>
                <a:satOff val="-2849"/>
                <a:lumOff val="72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 tIns="3600" rIns="3600" bIns="12700" numCol="1" spcCol="1270" anchor="ctr" anchorCtr="0">
          <a:noAutofit/>
        </a:bodyPr>
        <a:lstStyle/>
        <a:p>
          <a:pPr marL="0" lvl="0" indent="0" algn="ctr" defTabSz="533400" rtl="0">
            <a:lnSpc>
              <a:spcPct val="90000"/>
            </a:lnSpc>
            <a:spcBef>
              <a:spcPct val="0"/>
            </a:spcBef>
            <a:spcAft>
              <a:spcPct val="35000"/>
            </a:spcAft>
            <a:buNone/>
          </a:pPr>
          <a:r>
            <a:rPr lang="fr-CA" sz="1000" b="0" kern="1200">
              <a:latin typeface="Montserrat"/>
              <a:cs typeface="Arial"/>
            </a:rPr>
            <a:t>11 rapports totalisant plus de 1600 pages</a:t>
          </a:r>
        </a:p>
        <a:p>
          <a:pPr marL="0" lvl="0" indent="0" algn="ctr" defTabSz="533400">
            <a:lnSpc>
              <a:spcPct val="90000"/>
            </a:lnSpc>
            <a:spcBef>
              <a:spcPct val="0"/>
            </a:spcBef>
            <a:spcAft>
              <a:spcPct val="35000"/>
            </a:spcAft>
            <a:buNone/>
          </a:pPr>
          <a:r>
            <a:rPr lang="fr-CA" sz="1000" b="0" kern="1200">
              <a:latin typeface="Montserrat"/>
              <a:ea typeface="+mn-ea"/>
              <a:cs typeface="Arial"/>
            </a:rPr>
            <a:t>4 guides</a:t>
          </a:r>
        </a:p>
        <a:p>
          <a:pPr marL="0" lvl="0" indent="0" algn="ctr" defTabSz="533400">
            <a:lnSpc>
              <a:spcPct val="90000"/>
            </a:lnSpc>
            <a:spcBef>
              <a:spcPct val="0"/>
            </a:spcBef>
            <a:spcAft>
              <a:spcPct val="35000"/>
            </a:spcAft>
            <a:buNone/>
          </a:pPr>
          <a:r>
            <a:rPr lang="fr-CA" sz="1000" b="0" kern="1200">
              <a:latin typeface="Montserrat"/>
              <a:ea typeface="+mn-ea"/>
              <a:cs typeface="Arial"/>
            </a:rPr>
            <a:t>Un dépliant</a:t>
          </a:r>
        </a:p>
      </dsp:txBody>
      <dsp:txXfrm>
        <a:off x="596620" y="2313521"/>
        <a:ext cx="904922" cy="897037"/>
      </dsp:txXfrm>
    </dsp:sp>
    <dsp:sp modelId="{88EA44C7-A4C2-4C8D-B510-F9621C7BD6A6}">
      <dsp:nvSpPr>
        <dsp:cNvPr id="0" name=""/>
        <dsp:cNvSpPr/>
      </dsp:nvSpPr>
      <dsp:spPr>
        <a:xfrm>
          <a:off x="-74217" y="686463"/>
          <a:ext cx="1311681" cy="1273774"/>
        </a:xfrm>
        <a:prstGeom prst="ellipse">
          <a:avLst/>
        </a:prstGeom>
        <a:gradFill rotWithShape="0">
          <a:gsLst>
            <a:gs pos="0">
              <a:schemeClr val="accent5">
                <a:hueOff val="-3600000"/>
                <a:satOff val="-3798"/>
                <a:lumOff val="9608"/>
                <a:alphaOff val="0"/>
                <a:satMod val="103000"/>
                <a:lumMod val="102000"/>
                <a:tint val="94000"/>
              </a:schemeClr>
            </a:gs>
            <a:gs pos="50000">
              <a:schemeClr val="accent5">
                <a:hueOff val="-3600000"/>
                <a:satOff val="-3798"/>
                <a:lumOff val="9608"/>
                <a:alphaOff val="0"/>
                <a:satMod val="110000"/>
                <a:lumMod val="100000"/>
                <a:shade val="100000"/>
              </a:schemeClr>
            </a:gs>
            <a:gs pos="100000">
              <a:schemeClr val="accent5">
                <a:hueOff val="-3600000"/>
                <a:satOff val="-3798"/>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 tIns="3600" rIns="3600" bIns="12700" numCol="1" spcCol="1270" anchor="ctr" anchorCtr="0">
          <a:noAutofit/>
        </a:bodyPr>
        <a:lstStyle/>
        <a:p>
          <a:pPr marL="0" lvl="0" indent="0" algn="ctr" defTabSz="533400">
            <a:lnSpc>
              <a:spcPct val="90000"/>
            </a:lnSpc>
            <a:spcBef>
              <a:spcPct val="0"/>
            </a:spcBef>
            <a:spcAft>
              <a:spcPct val="35000"/>
            </a:spcAft>
            <a:buNone/>
          </a:pPr>
          <a:r>
            <a:rPr lang="fr-CA" sz="1000" b="0" kern="1200">
              <a:latin typeface="Montserrat"/>
              <a:ea typeface="+mn-ea"/>
              <a:cs typeface="Arial"/>
            </a:rPr>
            <a:t>Collaboration soutenue avec les différents partenaires</a:t>
          </a:r>
        </a:p>
      </dsp:txBody>
      <dsp:txXfrm>
        <a:off x="117874" y="873003"/>
        <a:ext cx="927499" cy="90069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49E9193-B337-4E1F-A788-4C0EEA4B41D0}" type="slidenum">
              <a:rPr lang="en-US" smtClean="0"/>
              <a:t>‹n°›</a:t>
            </a:fld>
            <a:endParaRPr lang="en-US"/>
          </a:p>
        </p:txBody>
      </p:sp>
    </p:spTree>
    <p:extLst>
      <p:ext uri="{BB962C8B-B14F-4D97-AF65-F5344CB8AC3E}">
        <p14:creationId xmlns:p14="http://schemas.microsoft.com/office/powerpoint/2010/main" val="363572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DCB2A13-6495-4AD3-9924-78B841E5777F}" type="slidenum">
              <a:rPr lang="en-US" smtClean="0"/>
              <a:t>‹n°›</a:t>
            </a:fld>
            <a:endParaRPr lang="en-US"/>
          </a:p>
        </p:txBody>
      </p:sp>
    </p:spTree>
    <p:extLst>
      <p:ext uri="{BB962C8B-B14F-4D97-AF65-F5344CB8AC3E}">
        <p14:creationId xmlns:p14="http://schemas.microsoft.com/office/powerpoint/2010/main" val="323688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DCB2A13-6495-4AD3-9924-78B841E5777F}" type="slidenum">
              <a:rPr lang="en-US" smtClean="0"/>
              <a:t>1</a:t>
            </a:fld>
            <a:endParaRPr lang="en-US"/>
          </a:p>
        </p:txBody>
      </p:sp>
    </p:spTree>
    <p:extLst>
      <p:ext uri="{BB962C8B-B14F-4D97-AF65-F5344CB8AC3E}">
        <p14:creationId xmlns:p14="http://schemas.microsoft.com/office/powerpoint/2010/main" val="1819162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a:buSzPct val="100000"/>
            </a:pPr>
            <a:endParaRPr lang="fr-CA" i="1" u="sng" dirty="0">
              <a:latin typeface="Montserrat"/>
              <a:cs typeface="Arial"/>
            </a:endParaRPr>
          </a:p>
        </p:txBody>
      </p:sp>
      <p:sp>
        <p:nvSpPr>
          <p:cNvPr id="4" name="Espace réservé du numéro de diapositive 3"/>
          <p:cNvSpPr>
            <a:spLocks noGrp="1"/>
          </p:cNvSpPr>
          <p:nvPr>
            <p:ph type="sldNum" sz="quarter" idx="5"/>
          </p:nvPr>
        </p:nvSpPr>
        <p:spPr/>
        <p:txBody>
          <a:bodyPr/>
          <a:lstStyle/>
          <a:p>
            <a:pPr defTabSz="933237">
              <a:defRPr/>
            </a:pPr>
            <a:fld id="{00C9AF11-9512-473E-87A9-64BADD7F7F47}" type="slidenum">
              <a:rPr lang="en-CA">
                <a:solidFill>
                  <a:prstClr val="black"/>
                </a:solidFill>
                <a:latin typeface="Calibri" panose="020F0502020204030204"/>
              </a:rPr>
              <a:pPr defTabSz="933237">
                <a:defRPr/>
              </a:pPr>
              <a:t>10</a:t>
            </a:fld>
            <a:endParaRPr lang="en-CA">
              <a:solidFill>
                <a:prstClr val="black"/>
              </a:solidFill>
              <a:latin typeface="Calibri" panose="020F0502020204030204"/>
            </a:endParaRPr>
          </a:p>
        </p:txBody>
      </p:sp>
    </p:spTree>
    <p:extLst>
      <p:ext uri="{BB962C8B-B14F-4D97-AF65-F5344CB8AC3E}">
        <p14:creationId xmlns:p14="http://schemas.microsoft.com/office/powerpoint/2010/main" val="245451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00C9AF11-9512-473E-87A9-64BADD7F7F47}"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47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DCB2A13-6495-4AD3-9924-78B841E5777F}" type="slidenum">
              <a:rPr lang="en-US" smtClean="0"/>
              <a:t>12</a:t>
            </a:fld>
            <a:endParaRPr lang="en-US"/>
          </a:p>
        </p:txBody>
      </p:sp>
    </p:spTree>
    <p:extLst>
      <p:ext uri="{BB962C8B-B14F-4D97-AF65-F5344CB8AC3E}">
        <p14:creationId xmlns:p14="http://schemas.microsoft.com/office/powerpoint/2010/main" val="133470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DCB2A13-6495-4AD3-9924-78B841E5777F}" type="slidenum">
              <a:rPr lang="en-US" smtClean="0"/>
              <a:t>13</a:t>
            </a:fld>
            <a:endParaRPr lang="en-US"/>
          </a:p>
        </p:txBody>
      </p:sp>
    </p:spTree>
    <p:extLst>
      <p:ext uri="{BB962C8B-B14F-4D97-AF65-F5344CB8AC3E}">
        <p14:creationId xmlns:p14="http://schemas.microsoft.com/office/powerpoint/2010/main" val="1751209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a:buSzPct val="100000"/>
            </a:pPr>
            <a:endParaRPr lang="fr-CA" i="1" u="sng">
              <a:latin typeface="Montserrat"/>
              <a:cs typeface="Arial"/>
            </a:endParaRPr>
          </a:p>
        </p:txBody>
      </p:sp>
      <p:sp>
        <p:nvSpPr>
          <p:cNvPr id="4" name="Espace réservé du numéro de diapositive 3"/>
          <p:cNvSpPr>
            <a:spLocks noGrp="1"/>
          </p:cNvSpPr>
          <p:nvPr>
            <p:ph type="sldNum" sz="quarter" idx="5"/>
          </p:nvPr>
        </p:nvSpPr>
        <p:spPr/>
        <p:txBody>
          <a:bodyPr/>
          <a:lstStyle/>
          <a:p>
            <a:pPr defTabSz="933237">
              <a:defRPr/>
            </a:pPr>
            <a:fld id="{00C9AF11-9512-473E-87A9-64BADD7F7F47}" type="slidenum">
              <a:rPr lang="en-CA">
                <a:solidFill>
                  <a:prstClr val="black"/>
                </a:solidFill>
                <a:latin typeface="Calibri" panose="020F0502020204030204"/>
              </a:rPr>
              <a:pPr defTabSz="933237">
                <a:defRPr/>
              </a:pPr>
              <a:t>14</a:t>
            </a:fld>
            <a:endParaRPr lang="en-CA">
              <a:solidFill>
                <a:prstClr val="black"/>
              </a:solidFill>
              <a:latin typeface="Calibri" panose="020F0502020204030204"/>
            </a:endParaRPr>
          </a:p>
        </p:txBody>
      </p:sp>
    </p:spTree>
    <p:extLst>
      <p:ext uri="{BB962C8B-B14F-4D97-AF65-F5344CB8AC3E}">
        <p14:creationId xmlns:p14="http://schemas.microsoft.com/office/powerpoint/2010/main" val="2254153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a:buSzPct val="100000"/>
            </a:pPr>
            <a:endParaRPr lang="fr-CA" i="1" u="sng">
              <a:latin typeface="Montserrat"/>
              <a:cs typeface="Arial"/>
            </a:endParaRPr>
          </a:p>
        </p:txBody>
      </p:sp>
      <p:sp>
        <p:nvSpPr>
          <p:cNvPr id="4" name="Espace réservé du numéro de diapositive 3"/>
          <p:cNvSpPr>
            <a:spLocks noGrp="1"/>
          </p:cNvSpPr>
          <p:nvPr>
            <p:ph type="sldNum" sz="quarter" idx="5"/>
          </p:nvPr>
        </p:nvSpPr>
        <p:spPr/>
        <p:txBody>
          <a:bodyPr/>
          <a:lstStyle/>
          <a:p>
            <a:pPr defTabSz="933237">
              <a:defRPr/>
            </a:pPr>
            <a:fld id="{00C9AF11-9512-473E-87A9-64BADD7F7F47}" type="slidenum">
              <a:rPr lang="en-CA">
                <a:solidFill>
                  <a:prstClr val="black"/>
                </a:solidFill>
                <a:latin typeface="Calibri" panose="020F0502020204030204"/>
              </a:rPr>
              <a:pPr defTabSz="933237">
                <a:defRPr/>
              </a:pPr>
              <a:t>15</a:t>
            </a:fld>
            <a:endParaRPr lang="en-CA">
              <a:solidFill>
                <a:prstClr val="black"/>
              </a:solidFill>
              <a:latin typeface="Calibri" panose="020F0502020204030204"/>
            </a:endParaRPr>
          </a:p>
        </p:txBody>
      </p:sp>
    </p:spTree>
    <p:extLst>
      <p:ext uri="{BB962C8B-B14F-4D97-AF65-F5344CB8AC3E}">
        <p14:creationId xmlns:p14="http://schemas.microsoft.com/office/powerpoint/2010/main" val="51720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a:buSzPct val="100000"/>
            </a:pPr>
            <a:endParaRPr lang="fr-CA" i="1" u="sng">
              <a:latin typeface="Montserrat"/>
              <a:cs typeface="Arial"/>
            </a:endParaRPr>
          </a:p>
        </p:txBody>
      </p:sp>
      <p:sp>
        <p:nvSpPr>
          <p:cNvPr id="4" name="Espace réservé du numéro de diapositive 3"/>
          <p:cNvSpPr>
            <a:spLocks noGrp="1"/>
          </p:cNvSpPr>
          <p:nvPr>
            <p:ph type="sldNum" sz="quarter" idx="5"/>
          </p:nvPr>
        </p:nvSpPr>
        <p:spPr/>
        <p:txBody>
          <a:bodyPr/>
          <a:lstStyle/>
          <a:p>
            <a:pPr defTabSz="933237">
              <a:defRPr/>
            </a:pPr>
            <a:fld id="{00C9AF11-9512-473E-87A9-64BADD7F7F47}" type="slidenum">
              <a:rPr lang="en-CA">
                <a:solidFill>
                  <a:prstClr val="black"/>
                </a:solidFill>
                <a:latin typeface="Calibri" panose="020F0502020204030204"/>
              </a:rPr>
              <a:pPr defTabSz="933237">
                <a:defRPr/>
              </a:pPr>
              <a:t>16</a:t>
            </a:fld>
            <a:endParaRPr lang="en-CA">
              <a:solidFill>
                <a:prstClr val="black"/>
              </a:solidFill>
              <a:latin typeface="Calibri" panose="020F0502020204030204"/>
            </a:endParaRPr>
          </a:p>
        </p:txBody>
      </p:sp>
    </p:spTree>
    <p:extLst>
      <p:ext uri="{BB962C8B-B14F-4D97-AF65-F5344CB8AC3E}">
        <p14:creationId xmlns:p14="http://schemas.microsoft.com/office/powerpoint/2010/main" val="1016111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DCB2A13-6495-4AD3-9924-78B841E5777F}" type="slidenum">
              <a:rPr lang="en-US" smtClean="0"/>
              <a:t>18</a:t>
            </a:fld>
            <a:endParaRPr lang="en-US"/>
          </a:p>
        </p:txBody>
      </p:sp>
    </p:spTree>
    <p:extLst>
      <p:ext uri="{BB962C8B-B14F-4D97-AF65-F5344CB8AC3E}">
        <p14:creationId xmlns:p14="http://schemas.microsoft.com/office/powerpoint/2010/main" val="952420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DCB2A13-6495-4AD3-9924-78B841E5777F}" type="slidenum">
              <a:rPr lang="en-US" smtClean="0"/>
              <a:t>19</a:t>
            </a:fld>
            <a:endParaRPr lang="en-US"/>
          </a:p>
        </p:txBody>
      </p:sp>
    </p:spTree>
    <p:extLst>
      <p:ext uri="{BB962C8B-B14F-4D97-AF65-F5344CB8AC3E}">
        <p14:creationId xmlns:p14="http://schemas.microsoft.com/office/powerpoint/2010/main" val="3707840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CB2A13-6495-4AD3-9924-78B841E5777F}" type="slidenum">
              <a:rPr lang="en-US" smtClean="0"/>
              <a:t>21</a:t>
            </a:fld>
            <a:endParaRPr lang="en-US"/>
          </a:p>
        </p:txBody>
      </p:sp>
    </p:spTree>
    <p:extLst>
      <p:ext uri="{BB962C8B-B14F-4D97-AF65-F5344CB8AC3E}">
        <p14:creationId xmlns:p14="http://schemas.microsoft.com/office/powerpoint/2010/main" val="414062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DCB2A13-6495-4AD3-9924-78B841E5777F}" type="slidenum">
              <a:rPr lang="en-US" smtClean="0"/>
              <a:t>2</a:t>
            </a:fld>
            <a:endParaRPr lang="en-US"/>
          </a:p>
        </p:txBody>
      </p:sp>
    </p:spTree>
    <p:extLst>
      <p:ext uri="{BB962C8B-B14F-4D97-AF65-F5344CB8AC3E}">
        <p14:creationId xmlns:p14="http://schemas.microsoft.com/office/powerpoint/2010/main" val="1081681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CB2A13-6495-4AD3-9924-78B841E5777F}" type="slidenum">
              <a:rPr lang="en-US" smtClean="0"/>
              <a:t>22</a:t>
            </a:fld>
            <a:endParaRPr lang="en-US"/>
          </a:p>
        </p:txBody>
      </p:sp>
    </p:spTree>
    <p:extLst>
      <p:ext uri="{BB962C8B-B14F-4D97-AF65-F5344CB8AC3E}">
        <p14:creationId xmlns:p14="http://schemas.microsoft.com/office/powerpoint/2010/main" val="2654974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CB2A13-6495-4AD3-9924-78B841E5777F}" type="slidenum">
              <a:rPr lang="en-US" smtClean="0"/>
              <a:t>23</a:t>
            </a:fld>
            <a:endParaRPr lang="en-US"/>
          </a:p>
        </p:txBody>
      </p:sp>
    </p:spTree>
    <p:extLst>
      <p:ext uri="{BB962C8B-B14F-4D97-AF65-F5344CB8AC3E}">
        <p14:creationId xmlns:p14="http://schemas.microsoft.com/office/powerpoint/2010/main" val="1609424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defTabSz="933237">
              <a:defRPr/>
            </a:pPr>
            <a:fld id="{523C7FC6-2EB7-DC4F-9390-156888BAA8A2}" type="slidenum">
              <a:rPr lang="en-CA">
                <a:solidFill>
                  <a:prstClr val="black"/>
                </a:solidFill>
                <a:latin typeface="Montserrat" panose="00000500000000000000" pitchFamily="2" charset="0"/>
              </a:rPr>
              <a:pPr defTabSz="933237">
                <a:defRPr/>
              </a:pPr>
              <a:t>25</a:t>
            </a:fld>
            <a:endParaRPr lang="en-CA">
              <a:solidFill>
                <a:prstClr val="black"/>
              </a:solidFill>
              <a:latin typeface="Montserrat" panose="00000500000000000000" pitchFamily="2" charset="0"/>
            </a:endParaRPr>
          </a:p>
        </p:txBody>
      </p:sp>
    </p:spTree>
    <p:extLst>
      <p:ext uri="{BB962C8B-B14F-4D97-AF65-F5344CB8AC3E}">
        <p14:creationId xmlns:p14="http://schemas.microsoft.com/office/powerpoint/2010/main" val="298908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DCB2A13-6495-4AD3-9924-78B841E5777F}" type="slidenum">
              <a:rPr lang="en-US" smtClean="0"/>
              <a:t>3</a:t>
            </a:fld>
            <a:endParaRPr lang="en-US"/>
          </a:p>
        </p:txBody>
      </p:sp>
    </p:spTree>
    <p:extLst>
      <p:ext uri="{BB962C8B-B14F-4D97-AF65-F5344CB8AC3E}">
        <p14:creationId xmlns:p14="http://schemas.microsoft.com/office/powerpoint/2010/main" val="139612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a:buSzPct val="100000"/>
            </a:pPr>
            <a:endParaRPr lang="fr-CA" sz="1600" b="1"/>
          </a:p>
        </p:txBody>
      </p:sp>
      <p:sp>
        <p:nvSpPr>
          <p:cNvPr id="4" name="Espace réservé du numéro de diapositive 3"/>
          <p:cNvSpPr>
            <a:spLocks noGrp="1"/>
          </p:cNvSpPr>
          <p:nvPr>
            <p:ph type="sldNum" sz="quarter" idx="5"/>
          </p:nvPr>
        </p:nvSpPr>
        <p:spPr/>
        <p:txBody>
          <a:bodyPr/>
          <a:lstStyle/>
          <a:p>
            <a:fld id="{0DCB2A13-6495-4AD3-9924-78B841E5777F}" type="slidenum">
              <a:rPr lang="en-US" smtClean="0"/>
              <a:t>4</a:t>
            </a:fld>
            <a:endParaRPr lang="en-US"/>
          </a:p>
        </p:txBody>
      </p:sp>
    </p:spTree>
    <p:extLst>
      <p:ext uri="{BB962C8B-B14F-4D97-AF65-F5344CB8AC3E}">
        <p14:creationId xmlns:p14="http://schemas.microsoft.com/office/powerpoint/2010/main" val="385780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Shawn</a:t>
            </a:r>
            <a:endParaRPr lang="en-CA"/>
          </a:p>
        </p:txBody>
      </p:sp>
      <p:sp>
        <p:nvSpPr>
          <p:cNvPr id="4" name="Slide Number Placeholder 3"/>
          <p:cNvSpPr>
            <a:spLocks noGrp="1"/>
          </p:cNvSpPr>
          <p:nvPr>
            <p:ph type="sldNum" sz="quarter" idx="10"/>
          </p:nvPr>
        </p:nvSpPr>
        <p:spPr/>
        <p:txBody>
          <a:bodyPr/>
          <a:lstStyle/>
          <a:p>
            <a:pPr defTabSz="933237">
              <a:defRPr/>
            </a:pPr>
            <a:fld id="{523C7FC6-2EB7-DC4F-9390-156888BAA8A2}" type="slidenum">
              <a:rPr lang="en-CA">
                <a:solidFill>
                  <a:prstClr val="black"/>
                </a:solidFill>
                <a:latin typeface="Montserrat" panose="00000500000000000000" pitchFamily="2" charset="0"/>
              </a:rPr>
              <a:pPr defTabSz="933237">
                <a:defRPr/>
              </a:pPr>
              <a:t>5</a:t>
            </a:fld>
            <a:endParaRPr lang="en-CA">
              <a:solidFill>
                <a:prstClr val="black"/>
              </a:solidFill>
              <a:latin typeface="Montserrat" panose="00000500000000000000" pitchFamily="2" charset="0"/>
            </a:endParaRPr>
          </a:p>
        </p:txBody>
      </p:sp>
    </p:spTree>
    <p:extLst>
      <p:ext uri="{BB962C8B-B14F-4D97-AF65-F5344CB8AC3E}">
        <p14:creationId xmlns:p14="http://schemas.microsoft.com/office/powerpoint/2010/main" val="191674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DCB2A13-6495-4AD3-9924-78B841E5777F}" type="slidenum">
              <a:rPr lang="en-US" smtClean="0"/>
              <a:t>6</a:t>
            </a:fld>
            <a:endParaRPr lang="en-US"/>
          </a:p>
        </p:txBody>
      </p:sp>
    </p:spTree>
    <p:extLst>
      <p:ext uri="{BB962C8B-B14F-4D97-AF65-F5344CB8AC3E}">
        <p14:creationId xmlns:p14="http://schemas.microsoft.com/office/powerpoint/2010/main" val="138264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DCB2A13-6495-4AD3-9924-78B841E5777F}" type="slidenum">
              <a:rPr lang="en-US" smtClean="0"/>
              <a:t>7</a:t>
            </a:fld>
            <a:endParaRPr lang="en-US"/>
          </a:p>
        </p:txBody>
      </p:sp>
    </p:spTree>
    <p:extLst>
      <p:ext uri="{BB962C8B-B14F-4D97-AF65-F5344CB8AC3E}">
        <p14:creationId xmlns:p14="http://schemas.microsoft.com/office/powerpoint/2010/main" val="148245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DCB2A13-6495-4AD3-9924-78B841E5777F}" type="slidenum">
              <a:rPr lang="en-US" smtClean="0"/>
              <a:t>8</a:t>
            </a:fld>
            <a:endParaRPr lang="en-US"/>
          </a:p>
        </p:txBody>
      </p:sp>
    </p:spTree>
    <p:extLst>
      <p:ext uri="{BB962C8B-B14F-4D97-AF65-F5344CB8AC3E}">
        <p14:creationId xmlns:p14="http://schemas.microsoft.com/office/powerpoint/2010/main" val="403605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B2A13-6495-4AD3-9924-78B841E5777F}" type="slidenum">
              <a:rPr lang="en-US" smtClean="0"/>
              <a:t>9</a:t>
            </a:fld>
            <a:endParaRPr lang="en-US"/>
          </a:p>
        </p:txBody>
      </p:sp>
    </p:spTree>
    <p:extLst>
      <p:ext uri="{BB962C8B-B14F-4D97-AF65-F5344CB8AC3E}">
        <p14:creationId xmlns:p14="http://schemas.microsoft.com/office/powerpoint/2010/main" val="1920104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 2 Images v1">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D0A4D8-26FE-934D-B2CF-D19103D592A8}"/>
              </a:ext>
            </a:extLst>
          </p:cNvPr>
          <p:cNvSpPr/>
          <p:nvPr userDrawn="1"/>
        </p:nvSpPr>
        <p:spPr>
          <a:xfrm>
            <a:off x="373380" y="765174"/>
            <a:ext cx="922020" cy="60800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12806"/>
            <a:ext cx="12192000" cy="711138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2106079"/>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2120486"/>
            <a:ext cx="4051209" cy="2818459"/>
          </a:xfrm>
        </p:spPr>
        <p:txBody>
          <a:bodyPr anchor="t">
            <a:normAutofit/>
          </a:bodyPr>
          <a:lstStyle>
            <a:lvl1pPr>
              <a:defRPr sz="4400" b="1" i="0">
                <a:solidFill>
                  <a:schemeClr val="tx1"/>
                </a:solidFill>
                <a:latin typeface="Montserrat" pitchFamily="2" charset="77"/>
              </a:defRPr>
            </a:lvl1pPr>
          </a:lstStyle>
          <a:p>
            <a:r>
              <a:rPr lang="fr-CA"/>
              <a:t>Insert </a:t>
            </a:r>
            <a:r>
              <a:rPr lang="fr-CA" err="1"/>
              <a:t>presentation</a:t>
            </a:r>
            <a:r>
              <a:rPr lang="fr-CA"/>
              <a:t> </a:t>
            </a:r>
            <a:r>
              <a:rPr lang="fr-CA" err="1"/>
              <a:t>title</a:t>
            </a:r>
            <a:r>
              <a:rPr lang="fr-CA"/>
              <a:t> </a:t>
            </a:r>
            <a:r>
              <a:rPr lang="fr-CA" err="1"/>
              <a:t>here</a:t>
            </a:r>
            <a:endParaRPr lang="fr-FR"/>
          </a:p>
        </p:txBody>
      </p:sp>
      <p:pic>
        <p:nvPicPr>
          <p:cNvPr id="10" name="Graphique 9">
            <a:extLst>
              <a:ext uri="{FF2B5EF4-FFF2-40B4-BE49-F238E27FC236}">
                <a16:creationId xmlns:a16="http://schemas.microsoft.com/office/drawing/2014/main" id="{541DC31D-9F3A-904E-82ED-23F4A3AC057A}"/>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0"/>
            <a:ext cx="4547544" cy="2106079"/>
          </a:xfrm>
          <a:prstGeom prst="rect">
            <a:avLst/>
          </a:prstGeom>
        </p:spPr>
      </p:pic>
      <p:sp>
        <p:nvSpPr>
          <p:cNvPr id="16" name="Sous-titre 2">
            <a:extLst>
              <a:ext uri="{FF2B5EF4-FFF2-40B4-BE49-F238E27FC236}">
                <a16:creationId xmlns:a16="http://schemas.microsoft.com/office/drawing/2014/main" id="{E8A38392-795E-D840-BD2D-E077C72164A6}"/>
              </a:ext>
            </a:extLst>
          </p:cNvPr>
          <p:cNvSpPr>
            <a:spLocks noGrp="1"/>
          </p:cNvSpPr>
          <p:nvPr>
            <p:ph type="subTitle" idx="1" hasCustomPrompt="1"/>
          </p:nvPr>
        </p:nvSpPr>
        <p:spPr>
          <a:xfrm>
            <a:off x="1774798" y="5144015"/>
            <a:ext cx="4051236" cy="948810"/>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
        <p:nvSpPr>
          <p:cNvPr id="9" name="Espace réservé de la date 20">
            <a:extLst>
              <a:ext uri="{FF2B5EF4-FFF2-40B4-BE49-F238E27FC236}">
                <a16:creationId xmlns:a16="http://schemas.microsoft.com/office/drawing/2014/main" id="{9F04BAC4-8BE3-E347-8926-ECCBB391CFA8}"/>
              </a:ext>
            </a:extLst>
          </p:cNvPr>
          <p:cNvSpPr>
            <a:spLocks noGrp="1"/>
          </p:cNvSpPr>
          <p:nvPr>
            <p:ph type="dt" sz="half" idx="2"/>
          </p:nvPr>
        </p:nvSpPr>
        <p:spPr>
          <a:xfrm>
            <a:off x="1774825" y="6103886"/>
            <a:ext cx="4051209" cy="312789"/>
          </a:xfrm>
          <a:prstGeom prst="rect">
            <a:avLst/>
          </a:prstGeom>
        </p:spPr>
        <p:txBody>
          <a:bodyPr vert="horz" lIns="91440" tIns="45720" rIns="91440" bIns="45720" rtlCol="0" anchor="ctr"/>
          <a:lstStyle>
            <a:lvl1pPr algn="l">
              <a:defRPr sz="1000">
                <a:solidFill>
                  <a:schemeClr val="tx2"/>
                </a:solidFill>
                <a:latin typeface="Gentium Basic" panose="02000503060000020004" pitchFamily="2" charset="77"/>
              </a:defRPr>
            </a:lvl1pPr>
          </a:lstStyle>
          <a:p>
            <a:r>
              <a:rPr lang="fr-CA">
                <a:latin typeface="Gentium Basic" panose="02000503060000020004" pitchFamily="2" charset="77"/>
              </a:rPr>
              <a:t>YYYY/MM/DD</a:t>
            </a:r>
            <a:endParaRPr lang="fr-FR">
              <a:latin typeface="Gentium Basic" panose="02000503060000020004" pitchFamily="2" charset="77"/>
            </a:endParaRPr>
          </a:p>
        </p:txBody>
      </p:sp>
      <p:pic>
        <p:nvPicPr>
          <p:cNvPr id="12" name="Graphique 11">
            <a:extLst>
              <a:ext uri="{FF2B5EF4-FFF2-40B4-BE49-F238E27FC236}">
                <a16:creationId xmlns:a16="http://schemas.microsoft.com/office/drawing/2014/main" id="{53D796B8-4B7A-854B-8D56-A76217C1769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3743814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4068611" cy="863600"/>
          </a:xfrm>
          <a:prstGeom prst="rect">
            <a:avLst/>
          </a:prstGeom>
        </p:spPr>
        <p:txBody>
          <a:bodyPr anchor="t" anchorCtr="0"/>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8" name="Connecteur droit 7">
            <a:extLst>
              <a:ext uri="{FF2B5EF4-FFF2-40B4-BE49-F238E27FC236}">
                <a16:creationId xmlns:a16="http://schemas.microsoft.com/office/drawing/2014/main" id="{ADE54276-F1B0-144F-B43C-0076C18566CB}"/>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Espace réservé du contenu 5">
            <a:extLst>
              <a:ext uri="{FF2B5EF4-FFF2-40B4-BE49-F238E27FC236}">
                <a16:creationId xmlns:a16="http://schemas.microsoft.com/office/drawing/2014/main" id="{B5ECB981-2C83-4445-94A1-7C94BA64E199}"/>
              </a:ext>
            </a:extLst>
          </p:cNvPr>
          <p:cNvSpPr>
            <a:spLocks noGrp="1"/>
          </p:cNvSpPr>
          <p:nvPr>
            <p:ph sz="quarter" idx="14" hasCustomPrompt="1"/>
          </p:nvPr>
        </p:nvSpPr>
        <p:spPr>
          <a:xfrm>
            <a:off x="1774825" y="3286126"/>
            <a:ext cx="4068607"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12" name="Espace réservé du contenu 5">
            <a:extLst>
              <a:ext uri="{FF2B5EF4-FFF2-40B4-BE49-F238E27FC236}">
                <a16:creationId xmlns:a16="http://schemas.microsoft.com/office/drawing/2014/main" id="{75F8C928-C01B-314F-A058-0D4CAC19A0DD}"/>
              </a:ext>
            </a:extLst>
          </p:cNvPr>
          <p:cNvSpPr>
            <a:spLocks noGrp="1"/>
          </p:cNvSpPr>
          <p:nvPr>
            <p:ph sz="quarter" idx="15" hasCustomPrompt="1"/>
          </p:nvPr>
        </p:nvSpPr>
        <p:spPr>
          <a:xfrm>
            <a:off x="6096000" y="765176"/>
            <a:ext cx="4571999" cy="5327650"/>
          </a:xfrm>
        </p:spPr>
        <p:txBody>
          <a:bodyPr>
            <a:normAutofit/>
          </a:bodyPr>
          <a:lstStyle>
            <a:lvl1pPr marL="11113" indent="-11113">
              <a:buNone/>
              <a:tabLst/>
              <a:defRPr sz="1600">
                <a:solidFill>
                  <a:schemeClr val="tx1"/>
                </a:solidFill>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9" name="Sous-titre 2">
            <a:extLst>
              <a:ext uri="{FF2B5EF4-FFF2-40B4-BE49-F238E27FC236}">
                <a16:creationId xmlns:a16="http://schemas.microsoft.com/office/drawing/2014/main" id="{0ABBDD3C-3F70-CA44-83AB-3DF8A66F11F8}"/>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3467323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1 Projec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5" name="Picture Placeholder 29">
            <a:extLst>
              <a:ext uri="{FF2B5EF4-FFF2-40B4-BE49-F238E27FC236}">
                <a16:creationId xmlns:a16="http://schemas.microsoft.com/office/drawing/2014/main" id="{34BCB7B5-9FA6-B84B-A12F-F8B14EF61311}"/>
              </a:ext>
            </a:extLst>
          </p:cNvPr>
          <p:cNvSpPr>
            <a:spLocks noGrp="1"/>
          </p:cNvSpPr>
          <p:nvPr>
            <p:ph type="pic" sz="quarter" idx="12" hasCustomPrompt="1"/>
          </p:nvPr>
        </p:nvSpPr>
        <p:spPr>
          <a:xfrm>
            <a:off x="1520042" y="2349500"/>
            <a:ext cx="9147958"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7" name="Espace réservé du contenu 5">
            <a:extLst>
              <a:ext uri="{FF2B5EF4-FFF2-40B4-BE49-F238E27FC236}">
                <a16:creationId xmlns:a16="http://schemas.microsoft.com/office/drawing/2014/main" id="{4CF27FDF-3EC0-7F4D-93AC-4FB2B30A61D5}"/>
              </a:ext>
            </a:extLst>
          </p:cNvPr>
          <p:cNvSpPr>
            <a:spLocks noGrp="1"/>
          </p:cNvSpPr>
          <p:nvPr>
            <p:ph sz="quarter" idx="18" hasCustomPrompt="1"/>
          </p:nvPr>
        </p:nvSpPr>
        <p:spPr>
          <a:xfrm>
            <a:off x="7630475" y="6093122"/>
            <a:ext cx="3037525" cy="764878"/>
          </a:xfrm>
          <a:solidFill>
            <a:schemeClr val="accent6"/>
          </a:solidFill>
        </p:spPr>
        <p:txBody>
          <a:bodyPr lIns="180000" anchor="ctr"/>
          <a:lstStyle>
            <a:lvl1pPr marL="11113" indent="-11113">
              <a:lnSpc>
                <a:spcPct val="100000"/>
              </a:lnSpc>
              <a:buNone/>
              <a:tabLst/>
              <a:defRPr sz="1200" b="0" i="0">
                <a:solidFill>
                  <a:schemeClr val="accent4"/>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6" name="Sous-titre 2">
            <a:extLst>
              <a:ext uri="{FF2B5EF4-FFF2-40B4-BE49-F238E27FC236}">
                <a16:creationId xmlns:a16="http://schemas.microsoft.com/office/drawing/2014/main" id="{DEC766B4-1A98-4C42-B7AE-872FFDFF0715}"/>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3670494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2 Project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89B4-2208-4808-A778-30BFDD4E6313}"/>
              </a:ext>
            </a:extLst>
          </p:cNvPr>
          <p:cNvSpPr>
            <a:spLocks noGrp="1"/>
          </p:cNvSpPr>
          <p:nvPr>
            <p:ph type="title" hasCustomPrompt="1"/>
          </p:nvPr>
        </p:nvSpPr>
        <p:spPr>
          <a:xfrm>
            <a:off x="1774824" y="1243879"/>
            <a:ext cx="5868989" cy="853209"/>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3" name="Picture Placeholder 29">
            <a:extLst>
              <a:ext uri="{FF2B5EF4-FFF2-40B4-BE49-F238E27FC236}">
                <a16:creationId xmlns:a16="http://schemas.microsoft.com/office/drawing/2014/main" id="{E936F002-AF97-4ADB-9AB6-F89D9BAF6217}"/>
              </a:ext>
            </a:extLst>
          </p:cNvPr>
          <p:cNvSpPr>
            <a:spLocks noGrp="1"/>
          </p:cNvSpPr>
          <p:nvPr>
            <p:ph type="pic" sz="quarter" idx="12" hasCustomPrompt="1"/>
          </p:nvPr>
        </p:nvSpPr>
        <p:spPr>
          <a:xfrm>
            <a:off x="1524001" y="2349500"/>
            <a:ext cx="4571999"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6" name="Picture Placeholder 29">
            <a:extLst>
              <a:ext uri="{FF2B5EF4-FFF2-40B4-BE49-F238E27FC236}">
                <a16:creationId xmlns:a16="http://schemas.microsoft.com/office/drawing/2014/main" id="{A52AC3B6-48AD-CD41-93B9-0A2293E0720D}"/>
              </a:ext>
            </a:extLst>
          </p:cNvPr>
          <p:cNvSpPr>
            <a:spLocks noGrp="1"/>
          </p:cNvSpPr>
          <p:nvPr>
            <p:ph type="pic" sz="quarter" idx="13" hasCustomPrompt="1"/>
          </p:nvPr>
        </p:nvSpPr>
        <p:spPr>
          <a:xfrm>
            <a:off x="6096000" y="2344960"/>
            <a:ext cx="4572001" cy="451303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8" name="Espace réservé du contenu 5">
            <a:extLst>
              <a:ext uri="{FF2B5EF4-FFF2-40B4-BE49-F238E27FC236}">
                <a16:creationId xmlns:a16="http://schemas.microsoft.com/office/drawing/2014/main" id="{4BDB0F79-BF91-5045-B808-F656140C3070}"/>
              </a:ext>
            </a:extLst>
          </p:cNvPr>
          <p:cNvSpPr>
            <a:spLocks noGrp="1"/>
          </p:cNvSpPr>
          <p:nvPr>
            <p:ph sz="quarter" idx="16" hasCustomPrompt="1"/>
          </p:nvPr>
        </p:nvSpPr>
        <p:spPr>
          <a:xfrm>
            <a:off x="1524759" y="6092826"/>
            <a:ext cx="3056151" cy="765174"/>
          </a:xfrm>
          <a:solidFill>
            <a:schemeClr val="accent6"/>
          </a:soli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9" name="Espace réservé du contenu 5">
            <a:extLst>
              <a:ext uri="{FF2B5EF4-FFF2-40B4-BE49-F238E27FC236}">
                <a16:creationId xmlns:a16="http://schemas.microsoft.com/office/drawing/2014/main" id="{C2D55491-F943-8B44-996B-70FC3C85A931}"/>
              </a:ext>
            </a:extLst>
          </p:cNvPr>
          <p:cNvSpPr>
            <a:spLocks noGrp="1"/>
          </p:cNvSpPr>
          <p:nvPr>
            <p:ph sz="quarter" idx="17" hasCustomPrompt="1"/>
          </p:nvPr>
        </p:nvSpPr>
        <p:spPr>
          <a:xfrm>
            <a:off x="6096000" y="6092825"/>
            <a:ext cx="3060700" cy="765175"/>
          </a:xfrm>
          <a:solidFill>
            <a:schemeClr val="accent6"/>
          </a:soli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10" name="Sous-titre 2">
            <a:extLst>
              <a:ext uri="{FF2B5EF4-FFF2-40B4-BE49-F238E27FC236}">
                <a16:creationId xmlns:a16="http://schemas.microsoft.com/office/drawing/2014/main" id="{376DA00B-B344-2E43-A920-1EC4936364F7}"/>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29508571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 Title + 3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1528548" y="2276475"/>
            <a:ext cx="4567452"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US" noProof="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7624548" y="765174"/>
            <a:ext cx="4567452" cy="30331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US" noProof="0"/>
              <a:t>Insert hero image here</a:t>
            </a:r>
          </a:p>
        </p:txBody>
      </p:sp>
      <p:sp>
        <p:nvSpPr>
          <p:cNvPr id="6" name="Title 1">
            <a:extLst>
              <a:ext uri="{FF2B5EF4-FFF2-40B4-BE49-F238E27FC236}">
                <a16:creationId xmlns:a16="http://schemas.microsoft.com/office/drawing/2014/main" id="{0D424131-FF99-F142-8753-6D75B233E3CF}"/>
              </a:ext>
            </a:extLst>
          </p:cNvPr>
          <p:cNvSpPr>
            <a:spLocks noGrp="1"/>
          </p:cNvSpPr>
          <p:nvPr>
            <p:ph type="title" hasCustomPrompt="1"/>
          </p:nvPr>
        </p:nvSpPr>
        <p:spPr>
          <a:xfrm>
            <a:off x="1775667" y="1233488"/>
            <a:ext cx="5539533" cy="863600"/>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13" name="Espace réservé du contenu 5">
            <a:extLst>
              <a:ext uri="{FF2B5EF4-FFF2-40B4-BE49-F238E27FC236}">
                <a16:creationId xmlns:a16="http://schemas.microsoft.com/office/drawing/2014/main" id="{40121577-953A-8B45-849A-FD6ACDD28FA0}"/>
              </a:ext>
            </a:extLst>
          </p:cNvPr>
          <p:cNvSpPr>
            <a:spLocks noGrp="1"/>
          </p:cNvSpPr>
          <p:nvPr>
            <p:ph sz="quarter" idx="16" hasCustomPrompt="1"/>
          </p:nvPr>
        </p:nvSpPr>
        <p:spPr>
          <a:xfrm>
            <a:off x="1528548" y="4557600"/>
            <a:ext cx="3063433" cy="762473"/>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15" name="Espace réservé du contenu 5">
            <a:extLst>
              <a:ext uri="{FF2B5EF4-FFF2-40B4-BE49-F238E27FC236}">
                <a16:creationId xmlns:a16="http://schemas.microsoft.com/office/drawing/2014/main" id="{3B91879F-1E1F-8045-BBD6-E89FEB490182}"/>
              </a:ext>
            </a:extLst>
          </p:cNvPr>
          <p:cNvSpPr>
            <a:spLocks noGrp="1"/>
          </p:cNvSpPr>
          <p:nvPr>
            <p:ph sz="quarter" idx="18" hasCustomPrompt="1"/>
          </p:nvPr>
        </p:nvSpPr>
        <p:spPr>
          <a:xfrm>
            <a:off x="7625927" y="3033714"/>
            <a:ext cx="3037525" cy="764878"/>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98274"/>
            <a:ext cx="4580152" cy="30597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hero image here</a:t>
            </a:r>
          </a:p>
        </p:txBody>
      </p:sp>
      <p:sp>
        <p:nvSpPr>
          <p:cNvPr id="14" name="Espace réservé du contenu 5">
            <a:extLst>
              <a:ext uri="{FF2B5EF4-FFF2-40B4-BE49-F238E27FC236}">
                <a16:creationId xmlns:a16="http://schemas.microsoft.com/office/drawing/2014/main" id="{E8848969-F0CD-6A43-9CC8-58BAB864A188}"/>
              </a:ext>
            </a:extLst>
          </p:cNvPr>
          <p:cNvSpPr>
            <a:spLocks noGrp="1"/>
          </p:cNvSpPr>
          <p:nvPr>
            <p:ph sz="quarter" idx="17" hasCustomPrompt="1"/>
          </p:nvPr>
        </p:nvSpPr>
        <p:spPr>
          <a:xfrm>
            <a:off x="4574177" y="6092826"/>
            <a:ext cx="3063433" cy="765193"/>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10" name="Sous-titre 2">
            <a:extLst>
              <a:ext uri="{FF2B5EF4-FFF2-40B4-BE49-F238E27FC236}">
                <a16:creationId xmlns:a16="http://schemas.microsoft.com/office/drawing/2014/main" id="{A632931C-B415-D146-A099-6DDD9022722C}"/>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1843012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4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0" y="765174"/>
            <a:ext cx="4589248"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1"/>
                </a:solidFill>
                <a:latin typeface="Montserrat" pitchFamily="2" charset="77"/>
              </a:defRPr>
            </a:lvl1pPr>
          </a:lstStyle>
          <a:p>
            <a:pPr lvl="0"/>
            <a:r>
              <a:rPr lang="en-US" noProof="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9156700" y="765174"/>
            <a:ext cx="3035300"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1"/>
                </a:solidFill>
                <a:latin typeface="Montserrat" pitchFamily="2" charset="77"/>
              </a:defRPr>
            </a:lvl1pPr>
          </a:lstStyle>
          <a:p>
            <a:pPr lvl="0"/>
            <a:r>
              <a:rPr lang="en-US" noProof="0"/>
              <a:t>Insert hero image here</a:t>
            </a: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89363"/>
            <a:ext cx="4580152" cy="3068637"/>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12" name="Picture Placeholder 12">
            <a:extLst>
              <a:ext uri="{FF2B5EF4-FFF2-40B4-BE49-F238E27FC236}">
                <a16:creationId xmlns:a16="http://schemas.microsoft.com/office/drawing/2014/main" id="{5B39BBA5-BE95-8843-B375-2C4E47A9E8D1}"/>
              </a:ext>
            </a:extLst>
          </p:cNvPr>
          <p:cNvSpPr>
            <a:spLocks noGrp="1"/>
          </p:cNvSpPr>
          <p:nvPr>
            <p:ph type="pic" sz="quarter" idx="15" hasCustomPrompt="1"/>
          </p:nvPr>
        </p:nvSpPr>
        <p:spPr>
          <a:xfrm>
            <a:off x="4576548" y="765176"/>
            <a:ext cx="4580152" cy="302418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6" name="Espace réservé du numéro de diapositive 5">
            <a:extLst>
              <a:ext uri="{FF2B5EF4-FFF2-40B4-BE49-F238E27FC236}">
                <a16:creationId xmlns:a16="http://schemas.microsoft.com/office/drawing/2014/main" id="{2757FBCB-5C70-B545-85F7-F10FB18A2BA4}"/>
              </a:ext>
            </a:extLst>
          </p:cNvPr>
          <p:cNvSpPr txBox="1">
            <a:spLocks/>
          </p:cNvSpPr>
          <p:nvPr userDrawn="1"/>
        </p:nvSpPr>
        <p:spPr>
          <a:xfrm>
            <a:off x="0" y="6328448"/>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21601877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par>
                                <p:cTn id="20" presetID="22" presetClass="entr" presetSubtype="4" fill="hold" grpId="0" nodeType="withEffect">
                                  <p:stCondLst>
                                    <p:cond delay="225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12" grpId="0" animBg="1"/>
      <p:bldP spid="12" grpId="1" animBg="1"/>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Large Image + Title">
    <p:spTree>
      <p:nvGrpSpPr>
        <p:cNvPr id="1" name=""/>
        <p:cNvGrpSpPr/>
        <p:nvPr/>
      </p:nvGrpSpPr>
      <p:grpSpPr>
        <a:xfrm>
          <a:off x="0" y="0"/>
          <a:ext cx="0" cy="0"/>
          <a:chOff x="0" y="0"/>
          <a:chExt cx="0" cy="0"/>
        </a:xfrm>
      </p:grpSpPr>
      <p:sp>
        <p:nvSpPr>
          <p:cNvPr id="4" name="Picture Placeholder 12"/>
          <p:cNvSpPr>
            <a:spLocks noGrp="1"/>
          </p:cNvSpPr>
          <p:nvPr>
            <p:ph type="pic" sz="quarter" idx="13" hasCustomPrompt="1"/>
          </p:nvPr>
        </p:nvSpPr>
        <p:spPr>
          <a:xfrm>
            <a:off x="1773" y="765175"/>
            <a:ext cx="12190227"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US" noProof="0"/>
              <a:t>Insert hero image here</a:t>
            </a:r>
          </a:p>
        </p:txBody>
      </p:sp>
      <p:sp>
        <p:nvSpPr>
          <p:cNvPr id="7" name="Title 1">
            <a:extLst>
              <a:ext uri="{FF2B5EF4-FFF2-40B4-BE49-F238E27FC236}">
                <a16:creationId xmlns:a16="http://schemas.microsoft.com/office/drawing/2014/main" id="{FC1D6CC7-2984-514C-911A-4B996FE6D753}"/>
              </a:ext>
            </a:extLst>
          </p:cNvPr>
          <p:cNvSpPr>
            <a:spLocks noGrp="1"/>
          </p:cNvSpPr>
          <p:nvPr>
            <p:ph type="title" hasCustomPrompt="1"/>
          </p:nvPr>
        </p:nvSpPr>
        <p:spPr>
          <a:xfrm>
            <a:off x="1774825" y="1233489"/>
            <a:ext cx="5868988" cy="863599"/>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5" name="Sous-titre 2">
            <a:extLst>
              <a:ext uri="{FF2B5EF4-FFF2-40B4-BE49-F238E27FC236}">
                <a16:creationId xmlns:a16="http://schemas.microsoft.com/office/drawing/2014/main" id="{237E5258-3829-DD4E-80CD-251BE61B56BE}"/>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
        <p:nvSpPr>
          <p:cNvPr id="6" name="Espace réservé du numéro de diapositive 5">
            <a:extLst>
              <a:ext uri="{FF2B5EF4-FFF2-40B4-BE49-F238E27FC236}">
                <a16:creationId xmlns:a16="http://schemas.microsoft.com/office/drawing/2014/main" id="{D8470291-4047-BF4B-87B1-2B46D13B8449}"/>
              </a:ext>
            </a:extLst>
          </p:cNvPr>
          <p:cNvSpPr txBox="1">
            <a:spLocks/>
          </p:cNvSpPr>
          <p:nvPr userDrawn="1"/>
        </p:nvSpPr>
        <p:spPr>
          <a:xfrm>
            <a:off x="0" y="6328448"/>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3710995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4 Headshot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648CC95-3EC6-3649-B74B-9F6416E37BA4}"/>
              </a:ext>
            </a:extLst>
          </p:cNvPr>
          <p:cNvSpPr>
            <a:spLocks noGrp="1"/>
          </p:cNvSpPr>
          <p:nvPr>
            <p:ph type="pic" sz="quarter" idx="13" hasCustomPrompt="1"/>
          </p:nvPr>
        </p:nvSpPr>
        <p:spPr>
          <a:xfrm>
            <a:off x="1524001"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profile photo here</a:t>
            </a:r>
          </a:p>
        </p:txBody>
      </p:sp>
      <p:sp>
        <p:nvSpPr>
          <p:cNvPr id="7" name="Rectangle 6">
            <a:extLst>
              <a:ext uri="{FF2B5EF4-FFF2-40B4-BE49-F238E27FC236}">
                <a16:creationId xmlns:a16="http://schemas.microsoft.com/office/drawing/2014/main" id="{F3AFAC4D-E04F-F44E-83B4-3AB06E0613D0}"/>
              </a:ext>
            </a:extLst>
          </p:cNvPr>
          <p:cNvSpPr/>
          <p:nvPr userDrawn="1"/>
        </p:nvSpPr>
        <p:spPr>
          <a:xfrm>
            <a:off x="3046195" y="2349500"/>
            <a:ext cx="3064487"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ontserrat" pitchFamily="2" charset="77"/>
            </a:endParaRPr>
          </a:p>
        </p:txBody>
      </p:sp>
      <p:sp>
        <p:nvSpPr>
          <p:cNvPr id="8" name="Rectangle 7">
            <a:extLst>
              <a:ext uri="{FF2B5EF4-FFF2-40B4-BE49-F238E27FC236}">
                <a16:creationId xmlns:a16="http://schemas.microsoft.com/office/drawing/2014/main" id="{2519EB20-5514-A241-B8E7-2C513AB88278}"/>
              </a:ext>
            </a:extLst>
          </p:cNvPr>
          <p:cNvSpPr/>
          <p:nvPr userDrawn="1"/>
        </p:nvSpPr>
        <p:spPr>
          <a:xfrm>
            <a:off x="9148056" y="3873500"/>
            <a:ext cx="3043944"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ontserrat" pitchFamily="2" charset="77"/>
            </a:endParaRPr>
          </a:p>
        </p:txBody>
      </p:sp>
      <p:sp>
        <p:nvSpPr>
          <p:cNvPr id="9" name="Picture Placeholder 12">
            <a:extLst>
              <a:ext uri="{FF2B5EF4-FFF2-40B4-BE49-F238E27FC236}">
                <a16:creationId xmlns:a16="http://schemas.microsoft.com/office/drawing/2014/main" id="{BCB599F2-B7EC-4544-B112-069BF1494F2D}"/>
              </a:ext>
            </a:extLst>
          </p:cNvPr>
          <p:cNvSpPr>
            <a:spLocks noGrp="1"/>
          </p:cNvSpPr>
          <p:nvPr>
            <p:ph type="pic" sz="quarter" idx="17" hasCustomPrompt="1"/>
          </p:nvPr>
        </p:nvSpPr>
        <p:spPr>
          <a:xfrm>
            <a:off x="3048187"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profile photo here</a:t>
            </a:r>
          </a:p>
        </p:txBody>
      </p:sp>
      <p:sp>
        <p:nvSpPr>
          <p:cNvPr id="10" name="Picture Placeholder 12">
            <a:extLst>
              <a:ext uri="{FF2B5EF4-FFF2-40B4-BE49-F238E27FC236}">
                <a16:creationId xmlns:a16="http://schemas.microsoft.com/office/drawing/2014/main" id="{A1537CEB-1F80-8B46-B6DC-FA377DCEE203}"/>
              </a:ext>
            </a:extLst>
          </p:cNvPr>
          <p:cNvSpPr>
            <a:spLocks noGrp="1"/>
          </p:cNvSpPr>
          <p:nvPr>
            <p:ph type="pic" sz="quarter" idx="18" hasCustomPrompt="1"/>
          </p:nvPr>
        </p:nvSpPr>
        <p:spPr>
          <a:xfrm>
            <a:off x="7634869"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profile photo here</a:t>
            </a:r>
          </a:p>
        </p:txBody>
      </p:sp>
      <p:sp>
        <p:nvSpPr>
          <p:cNvPr id="11" name="Picture Placeholder 12">
            <a:extLst>
              <a:ext uri="{FF2B5EF4-FFF2-40B4-BE49-F238E27FC236}">
                <a16:creationId xmlns:a16="http://schemas.microsoft.com/office/drawing/2014/main" id="{89A4CC53-0492-C141-A0B4-0FA5BE0ADE3B}"/>
              </a:ext>
            </a:extLst>
          </p:cNvPr>
          <p:cNvSpPr>
            <a:spLocks noGrp="1"/>
          </p:cNvSpPr>
          <p:nvPr>
            <p:ph type="pic" sz="quarter" idx="19" hasCustomPrompt="1"/>
          </p:nvPr>
        </p:nvSpPr>
        <p:spPr>
          <a:xfrm>
            <a:off x="6103435"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profile photo here</a:t>
            </a:r>
          </a:p>
        </p:txBody>
      </p:sp>
      <p:sp>
        <p:nvSpPr>
          <p:cNvPr id="12" name="Title 1">
            <a:extLst>
              <a:ext uri="{FF2B5EF4-FFF2-40B4-BE49-F238E27FC236}">
                <a16:creationId xmlns:a16="http://schemas.microsoft.com/office/drawing/2014/main" id="{DB658A07-177B-8F48-87A6-5C63642D6AD3}"/>
              </a:ext>
            </a:extLst>
          </p:cNvPr>
          <p:cNvSpPr>
            <a:spLocks noGrp="1"/>
          </p:cNvSpPr>
          <p:nvPr>
            <p:ph type="title" hasCustomPrompt="1"/>
          </p:nvPr>
        </p:nvSpPr>
        <p:spPr>
          <a:xfrm>
            <a:off x="1774825" y="1233488"/>
            <a:ext cx="5868987" cy="863694"/>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19" name="Espace réservé du numéro de diapositive 5">
            <a:extLst>
              <a:ext uri="{FF2B5EF4-FFF2-40B4-BE49-F238E27FC236}">
                <a16:creationId xmlns:a16="http://schemas.microsoft.com/office/drawing/2014/main" id="{F90A1D6E-9671-1C42-84A6-77DFABF8D278}"/>
              </a:ext>
            </a:extLst>
          </p:cNvPr>
          <p:cNvSpPr txBox="1">
            <a:spLocks/>
          </p:cNvSpPr>
          <p:nvPr userDrawn="1"/>
        </p:nvSpPr>
        <p:spPr>
          <a:xfrm>
            <a:off x="227014" y="3465513"/>
            <a:ext cx="1293028" cy="323850"/>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000" b="0" i="0" u="none" strike="noStrike" kern="1200" cap="none" spc="0" normalizeH="0" baseline="0" noProof="0" smtClean="0">
                <a:ln>
                  <a:noFill/>
                </a:ln>
                <a:solidFill>
                  <a:schemeClr val="accent4"/>
                </a:solidFill>
                <a:effectLst/>
                <a:uLnTx/>
                <a:uFillTx/>
                <a:latin typeface="Montserrat" pitchFamily="2" charset="77"/>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en-CA" sz="1000" b="0" i="0" u="none" strike="noStrike" kern="1200" cap="none" spc="0" normalizeH="0" baseline="0" noProof="0">
              <a:ln>
                <a:noFill/>
              </a:ln>
              <a:solidFill>
                <a:schemeClr val="accent4"/>
              </a:solidFill>
              <a:effectLst/>
              <a:uLnTx/>
              <a:uFillTx/>
              <a:latin typeface="Montserrat" pitchFamily="2" charset="77"/>
              <a:cs typeface="Arial" panose="020B0604020202020204" pitchFamily="34" charset="0"/>
            </a:endParaRPr>
          </a:p>
        </p:txBody>
      </p:sp>
      <p:sp>
        <p:nvSpPr>
          <p:cNvPr id="18" name="Espace réservé du contenu 5">
            <a:extLst>
              <a:ext uri="{FF2B5EF4-FFF2-40B4-BE49-F238E27FC236}">
                <a16:creationId xmlns:a16="http://schemas.microsoft.com/office/drawing/2014/main" id="{570399D2-015E-694D-A88D-DF0A8FDB5C27}"/>
              </a:ext>
            </a:extLst>
          </p:cNvPr>
          <p:cNvSpPr>
            <a:spLocks noGrp="1"/>
          </p:cNvSpPr>
          <p:nvPr>
            <p:ph sz="quarter" idx="16" hasCustomPrompt="1"/>
          </p:nvPr>
        </p:nvSpPr>
        <p:spPr>
          <a:xfrm>
            <a:off x="1518065" y="4052792"/>
            <a:ext cx="1516283" cy="517967"/>
          </a:xfrm>
        </p:spPr>
        <p:txBody>
          <a:bodyPr anchor="t"/>
          <a:lstStyle>
            <a:lvl1pPr marL="11113" indent="-11113">
              <a:lnSpc>
                <a:spcPct val="100000"/>
              </a:lnSpc>
              <a:buNone/>
              <a:tabLst/>
              <a:defRPr sz="1200" b="0" i="0">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20" name="Espace réservé du contenu 5">
            <a:extLst>
              <a:ext uri="{FF2B5EF4-FFF2-40B4-BE49-F238E27FC236}">
                <a16:creationId xmlns:a16="http://schemas.microsoft.com/office/drawing/2014/main" id="{7C1DBE05-F4C9-1645-93D7-7FCDE1FD3219}"/>
              </a:ext>
            </a:extLst>
          </p:cNvPr>
          <p:cNvSpPr>
            <a:spLocks noGrp="1"/>
          </p:cNvSpPr>
          <p:nvPr>
            <p:ph sz="quarter" idx="20" hasCustomPrompt="1"/>
          </p:nvPr>
        </p:nvSpPr>
        <p:spPr>
          <a:xfrm>
            <a:off x="3034348" y="5522776"/>
            <a:ext cx="1532672" cy="517967"/>
          </a:xfrm>
        </p:spPr>
        <p:txBody>
          <a:bodyPr anchor="t"/>
          <a:lstStyle>
            <a:lvl1pPr marL="11113" indent="-11113">
              <a:lnSpc>
                <a:spcPct val="100000"/>
              </a:lnSpc>
              <a:buNone/>
              <a:tabLst/>
              <a:defRPr sz="1200" b="0" i="0">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21" name="Espace réservé du contenu 5">
            <a:extLst>
              <a:ext uri="{FF2B5EF4-FFF2-40B4-BE49-F238E27FC236}">
                <a16:creationId xmlns:a16="http://schemas.microsoft.com/office/drawing/2014/main" id="{BE7F6E9B-A101-5947-A35B-C17373133E7F}"/>
              </a:ext>
            </a:extLst>
          </p:cNvPr>
          <p:cNvSpPr>
            <a:spLocks noGrp="1"/>
          </p:cNvSpPr>
          <p:nvPr>
            <p:ph sz="quarter" idx="21" hasCustomPrompt="1"/>
          </p:nvPr>
        </p:nvSpPr>
        <p:spPr>
          <a:xfrm>
            <a:off x="6078489" y="3994917"/>
            <a:ext cx="1532672" cy="517967"/>
          </a:xfrm>
        </p:spPr>
        <p:txBody>
          <a:bodyPr anchor="t"/>
          <a:lstStyle>
            <a:lvl1pPr marL="11113" indent="-11113">
              <a:lnSpc>
                <a:spcPct val="100000"/>
              </a:lnSpc>
              <a:buNone/>
              <a:tabLst/>
              <a:defRPr sz="1200" b="0" i="0">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22" name="Espace réservé du contenu 5">
            <a:extLst>
              <a:ext uri="{FF2B5EF4-FFF2-40B4-BE49-F238E27FC236}">
                <a16:creationId xmlns:a16="http://schemas.microsoft.com/office/drawing/2014/main" id="{8C8AFD70-C76C-4345-AEDD-627EC990B7C6}"/>
              </a:ext>
            </a:extLst>
          </p:cNvPr>
          <p:cNvSpPr>
            <a:spLocks noGrp="1"/>
          </p:cNvSpPr>
          <p:nvPr>
            <p:ph sz="quarter" idx="22" hasCustomPrompt="1"/>
          </p:nvPr>
        </p:nvSpPr>
        <p:spPr>
          <a:xfrm>
            <a:off x="7629496" y="5522776"/>
            <a:ext cx="1532672" cy="517967"/>
          </a:xfrm>
        </p:spPr>
        <p:txBody>
          <a:bodyPr anchor="t"/>
          <a:lstStyle>
            <a:lvl1pPr marL="11113" indent="-11113">
              <a:lnSpc>
                <a:spcPct val="100000"/>
              </a:lnSpc>
              <a:buNone/>
              <a:tabLst/>
              <a:defRPr sz="1200" b="0" i="0">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15" name="Sous-titre 2">
            <a:extLst>
              <a:ext uri="{FF2B5EF4-FFF2-40B4-BE49-F238E27FC236}">
                <a16:creationId xmlns:a16="http://schemas.microsoft.com/office/drawing/2014/main" id="{754C474A-2CA1-CD42-B012-8A5E383EB308}"/>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42827710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8" fill="hold" grpId="0" nodeType="withEffect">
                                  <p:stCondLst>
                                    <p:cond delay="27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2750"/>
                                  </p:stCondLst>
                                  <p:childTnLst>
                                    <p:animScale>
                                      <p:cBhvr>
                                        <p:cTn id="14" dur="500" fill="hold"/>
                                        <p:tgtEl>
                                          <p:spTgt spid="7"/>
                                        </p:tgtEl>
                                      </p:cBhvr>
                                      <p:by x="120000" y="120000"/>
                                    </p:animScale>
                                  </p:childTnLst>
                                </p:cTn>
                              </p:par>
                              <p:par>
                                <p:cTn id="15" presetID="22" presetClass="entr" presetSubtype="8" fill="hold" grpId="0" nodeType="withEffect">
                                  <p:stCondLst>
                                    <p:cond delay="35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3500"/>
                                  </p:stCondLst>
                                  <p:childTnLst>
                                    <p:animScale>
                                      <p:cBhvr>
                                        <p:cTn id="19" dur="500" fill="hold"/>
                                        <p:tgtEl>
                                          <p:spTgt spid="8"/>
                                        </p:tgtEl>
                                      </p:cBhvr>
                                      <p:by x="120000" y="120000"/>
                                    </p:animScale>
                                  </p:childTnLst>
                                </p:cTn>
                              </p:par>
                              <p:par>
                                <p:cTn id="20" presetID="22" presetClass="entr" presetSubtype="8" fill="hold" grpId="0" nodeType="withEffect">
                                  <p:stCondLst>
                                    <p:cond delay="2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9"/>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10"/>
                                        </p:tgtEl>
                                      </p:cBhvr>
                                      <p:by x="120000" y="120000"/>
                                    </p:animScale>
                                  </p:childTnLst>
                                </p:cTn>
                              </p:par>
                              <p:par>
                                <p:cTn id="30" presetID="22" presetClass="entr" presetSubtype="8" fill="hold" grpId="0" nodeType="withEffect">
                                  <p:stCondLst>
                                    <p:cond delay="225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6" presetClass="emph" presetSubtype="0" accel="50000" decel="50000" autoRev="1" fill="hold" grpId="1" nodeType="withEffect">
                                  <p:stCondLst>
                                    <p:cond delay="2250"/>
                                  </p:stCondLst>
                                  <p:childTnLst>
                                    <p:animScale>
                                      <p:cBhvr>
                                        <p:cTn id="34"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Custom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3" name="Rectangle 2">
            <a:extLst>
              <a:ext uri="{FF2B5EF4-FFF2-40B4-BE49-F238E27FC236}">
                <a16:creationId xmlns:a16="http://schemas.microsoft.com/office/drawing/2014/main" id="{E719B4EA-0289-4253-B23F-99F17520E512}"/>
              </a:ext>
            </a:extLst>
          </p:cNvPr>
          <p:cNvSpPr/>
          <p:nvPr userDrawn="1"/>
        </p:nvSpPr>
        <p:spPr>
          <a:xfrm>
            <a:off x="0" y="3807726"/>
            <a:ext cx="12192000" cy="3050274"/>
          </a:xfrm>
          <a:prstGeom prst="rect">
            <a:avLst/>
          </a:prstGeom>
          <a:gradFill>
            <a:gsLst>
              <a:gs pos="0">
                <a:schemeClr val="bg1"/>
              </a:gs>
              <a:gs pos="53000">
                <a:schemeClr val="bg2"/>
              </a:gs>
              <a:gs pos="98000">
                <a:schemeClr val="bg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latin typeface="Montserrat" pitchFamily="2" charset="77"/>
            </a:endParaRPr>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775" y="4312800"/>
            <a:ext cx="2703176" cy="2103875"/>
          </a:xfrm>
        </p:spPr>
        <p:txBody>
          <a:bodyPr/>
          <a:lstStyle>
            <a:lvl1pPr marL="11113" indent="-11113">
              <a:buNone/>
              <a:tabLst/>
              <a:defRPr>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16" name="Picture Placeholder 12">
            <a:extLst>
              <a:ext uri="{FF2B5EF4-FFF2-40B4-BE49-F238E27FC236}">
                <a16:creationId xmlns:a16="http://schemas.microsoft.com/office/drawing/2014/main" id="{3FFFC9CF-194D-3C45-9CE9-FFC10C9B1690}"/>
              </a:ext>
            </a:extLst>
          </p:cNvPr>
          <p:cNvSpPr>
            <a:spLocks noGrp="1"/>
          </p:cNvSpPr>
          <p:nvPr>
            <p:ph type="pic" sz="quarter" idx="17" hasCustomPrompt="1"/>
          </p:nvPr>
        </p:nvSpPr>
        <p:spPr>
          <a:xfrm>
            <a:off x="187771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hero image here</a:t>
            </a:r>
          </a:p>
        </p:txBody>
      </p:sp>
      <p:sp>
        <p:nvSpPr>
          <p:cNvPr id="17" name="Espace réservé du contenu 5">
            <a:extLst>
              <a:ext uri="{FF2B5EF4-FFF2-40B4-BE49-F238E27FC236}">
                <a16:creationId xmlns:a16="http://schemas.microsoft.com/office/drawing/2014/main" id="{63DDD7AD-3581-F946-8E5B-651A6EE24E1B}"/>
              </a:ext>
            </a:extLst>
          </p:cNvPr>
          <p:cNvSpPr>
            <a:spLocks noGrp="1"/>
          </p:cNvSpPr>
          <p:nvPr>
            <p:ph sz="quarter" idx="23" hasCustomPrompt="1"/>
          </p:nvPr>
        </p:nvSpPr>
        <p:spPr>
          <a:xfrm>
            <a:off x="4948704" y="4312800"/>
            <a:ext cx="2703176" cy="2103875"/>
          </a:xfrm>
        </p:spPr>
        <p:txBody>
          <a:bodyPr/>
          <a:lstStyle>
            <a:lvl1pPr marL="11113" indent="-11113">
              <a:buNone/>
              <a:tabLst/>
              <a:defRPr>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18" name="Picture Placeholder 12">
            <a:extLst>
              <a:ext uri="{FF2B5EF4-FFF2-40B4-BE49-F238E27FC236}">
                <a16:creationId xmlns:a16="http://schemas.microsoft.com/office/drawing/2014/main" id="{ECCC942B-D21D-3B44-A5D1-51605583D939}"/>
              </a:ext>
            </a:extLst>
          </p:cNvPr>
          <p:cNvSpPr>
            <a:spLocks noGrp="1"/>
          </p:cNvSpPr>
          <p:nvPr>
            <p:ph type="pic" sz="quarter" idx="24" hasCustomPrompt="1"/>
          </p:nvPr>
        </p:nvSpPr>
        <p:spPr>
          <a:xfrm>
            <a:off x="4943644"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hero image here</a:t>
            </a:r>
          </a:p>
        </p:txBody>
      </p:sp>
      <p:sp>
        <p:nvSpPr>
          <p:cNvPr id="20" name="Espace réservé du contenu 5">
            <a:extLst>
              <a:ext uri="{FF2B5EF4-FFF2-40B4-BE49-F238E27FC236}">
                <a16:creationId xmlns:a16="http://schemas.microsoft.com/office/drawing/2014/main" id="{9D19A2C7-43A2-6047-97B1-9E0800E3D7E7}"/>
              </a:ext>
            </a:extLst>
          </p:cNvPr>
          <p:cNvSpPr>
            <a:spLocks noGrp="1"/>
          </p:cNvSpPr>
          <p:nvPr>
            <p:ph sz="quarter" idx="26" hasCustomPrompt="1"/>
          </p:nvPr>
        </p:nvSpPr>
        <p:spPr>
          <a:xfrm>
            <a:off x="7960845" y="4312800"/>
            <a:ext cx="2703176" cy="2103875"/>
          </a:xfrm>
        </p:spPr>
        <p:txBody>
          <a:bodyPr/>
          <a:lstStyle>
            <a:lvl1pPr marL="11113" indent="-11113">
              <a:buNone/>
              <a:tabLst/>
              <a:defRPr>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21" name="Picture Placeholder 12">
            <a:extLst>
              <a:ext uri="{FF2B5EF4-FFF2-40B4-BE49-F238E27FC236}">
                <a16:creationId xmlns:a16="http://schemas.microsoft.com/office/drawing/2014/main" id="{86DCA958-376F-1B46-AC69-406AF76A4ADF}"/>
              </a:ext>
            </a:extLst>
          </p:cNvPr>
          <p:cNvSpPr>
            <a:spLocks noGrp="1"/>
          </p:cNvSpPr>
          <p:nvPr>
            <p:ph type="pic" sz="quarter" idx="27" hasCustomPrompt="1"/>
          </p:nvPr>
        </p:nvSpPr>
        <p:spPr>
          <a:xfrm>
            <a:off x="795578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hero image here</a:t>
            </a:r>
          </a:p>
        </p:txBody>
      </p:sp>
      <p:sp>
        <p:nvSpPr>
          <p:cNvPr id="13" name="Sous-titre 2">
            <a:extLst>
              <a:ext uri="{FF2B5EF4-FFF2-40B4-BE49-F238E27FC236}">
                <a16:creationId xmlns:a16="http://schemas.microsoft.com/office/drawing/2014/main" id="{61E5A517-5D44-FD4C-8223-DA02590C1767}"/>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40257542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6" presetClass="emph" presetSubtype="0" accel="50000" decel="50000" autoRev="1" fill="hold" grpId="1" nodeType="withEffect">
                                  <p:stCondLst>
                                    <p:cond delay="2250"/>
                                  </p:stCondLst>
                                  <p:childTnLst>
                                    <p:animScale>
                                      <p:cBhvr>
                                        <p:cTn id="13" dur="500" fill="hold"/>
                                        <p:tgtEl>
                                          <p:spTgt spid="16"/>
                                        </p:tgtEl>
                                      </p:cBhvr>
                                      <p:by x="120000" y="120000"/>
                                    </p:animScale>
                                  </p:childTnLst>
                                </p:cTn>
                              </p:par>
                              <p:par>
                                <p:cTn id="14" presetID="22" presetClass="entr" presetSubtype="4" fill="hold" grpId="0" nodeType="withEffect">
                                  <p:stCondLst>
                                    <p:cond delay="225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6" presetClass="emph" presetSubtype="0" accel="50000" decel="50000" autoRev="1" fill="hold" grpId="1" nodeType="withEffect">
                                  <p:stCondLst>
                                    <p:cond delay="2250"/>
                                  </p:stCondLst>
                                  <p:childTnLst>
                                    <p:animScale>
                                      <p:cBhvr>
                                        <p:cTn id="18" dur="500" fill="hold"/>
                                        <p:tgtEl>
                                          <p:spTgt spid="18"/>
                                        </p:tgtEl>
                                      </p:cBhvr>
                                      <p:by x="120000" y="120000"/>
                                    </p:animScale>
                                  </p:childTnLst>
                                </p:cTn>
                              </p:par>
                              <p:par>
                                <p:cTn id="19" presetID="22" presetClass="entr" presetSubtype="4" fill="hold" grpId="0" nodeType="withEffect">
                                  <p:stCondLst>
                                    <p:cond delay="225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6" presetClass="emph" presetSubtype="0" accel="50000" decel="50000" autoRev="1" fill="hold" grpId="1" nodeType="withEffect">
                                  <p:stCondLst>
                                    <p:cond delay="2250"/>
                                  </p:stCondLst>
                                  <p:childTnLst>
                                    <p:animScale>
                                      <p:cBhvr>
                                        <p:cTn id="23" dur="500" fill="hold"/>
                                        <p:tgtEl>
                                          <p:spTgt spid="2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6" grpId="1"/>
      <p:bldP spid="18" grpId="0"/>
      <p:bldP spid="18" grpId="1"/>
      <p:bldP spid="21" grpId="0"/>
      <p:bldP spid="21" grpId="1"/>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Custom Layout v1">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774825" y="1233487"/>
            <a:ext cx="5882207" cy="863601"/>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5" name="Connecteur droit 4">
            <a:extLst>
              <a:ext uri="{FF2B5EF4-FFF2-40B4-BE49-F238E27FC236}">
                <a16:creationId xmlns:a16="http://schemas.microsoft.com/office/drawing/2014/main" id="{6015F1C8-A194-4B45-8084-FABDF69A2B4E}"/>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ous-titre 2">
            <a:extLst>
              <a:ext uri="{FF2B5EF4-FFF2-40B4-BE49-F238E27FC236}">
                <a16:creationId xmlns:a16="http://schemas.microsoft.com/office/drawing/2014/main" id="{54B3AF97-A7EC-9B48-8589-7B0A576AE0E6}"/>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27776550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Custom Layout v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DCD626-565A-AF4C-B3D6-0B3E954E3B13}"/>
              </a:ext>
            </a:extLst>
          </p:cNvPr>
          <p:cNvSpPr/>
          <p:nvPr userDrawn="1"/>
        </p:nvSpPr>
        <p:spPr>
          <a:xfrm>
            <a:off x="7660640" y="765175"/>
            <a:ext cx="4531360" cy="60928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20000"/>
                  <a:lumOff val="80000"/>
                </a:schemeClr>
              </a:solidFill>
              <a:latin typeface="Montserrat" pitchFamily="2" charset="77"/>
            </a:endParaRPr>
          </a:p>
        </p:txBody>
      </p:sp>
      <p:sp>
        <p:nvSpPr>
          <p:cNvPr id="11" name="Picture Placeholder 29">
            <a:extLst>
              <a:ext uri="{FF2B5EF4-FFF2-40B4-BE49-F238E27FC236}">
                <a16:creationId xmlns:a16="http://schemas.microsoft.com/office/drawing/2014/main" id="{64E276D9-D2E7-DF47-A087-44478F55AC90}"/>
              </a:ext>
            </a:extLst>
          </p:cNvPr>
          <p:cNvSpPr>
            <a:spLocks noGrp="1"/>
          </p:cNvSpPr>
          <p:nvPr>
            <p:ph type="pic" sz="quarter" idx="13" hasCustomPrompt="1"/>
          </p:nvPr>
        </p:nvSpPr>
        <p:spPr>
          <a:xfrm>
            <a:off x="-3692" y="765175"/>
            <a:ext cx="3038991"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2" name="Title 1"/>
          <p:cNvSpPr>
            <a:spLocks noGrp="1"/>
          </p:cNvSpPr>
          <p:nvPr>
            <p:ph type="title" hasCustomPrompt="1"/>
          </p:nvPr>
        </p:nvSpPr>
        <p:spPr>
          <a:xfrm>
            <a:off x="4583113" y="1233488"/>
            <a:ext cx="2719792" cy="1800225"/>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9" name="Sous-titre 2">
            <a:extLst>
              <a:ext uri="{FF2B5EF4-FFF2-40B4-BE49-F238E27FC236}">
                <a16:creationId xmlns:a16="http://schemas.microsoft.com/office/drawing/2014/main" id="{DA536A5A-9D42-0C45-A06D-80CC9746DC35}"/>
              </a:ext>
            </a:extLst>
          </p:cNvPr>
          <p:cNvSpPr>
            <a:spLocks noGrp="1"/>
          </p:cNvSpPr>
          <p:nvPr>
            <p:ph type="subTitle" idx="1" hasCustomPrompt="1"/>
          </p:nvPr>
        </p:nvSpPr>
        <p:spPr>
          <a:xfrm>
            <a:off x="4682265" y="765175"/>
            <a:ext cx="894945" cy="233847"/>
          </a:xfrm>
          <a:prstGeom prst="rect">
            <a:avLst/>
          </a:prstGeom>
          <a:solidFill>
            <a:schemeClr val="tx1"/>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
        <p:nvSpPr>
          <p:cNvPr id="7" name="Espace réservé du numéro de diapositive 5">
            <a:extLst>
              <a:ext uri="{FF2B5EF4-FFF2-40B4-BE49-F238E27FC236}">
                <a16:creationId xmlns:a16="http://schemas.microsoft.com/office/drawing/2014/main" id="{BF3F84A9-7182-F74D-A43C-E4156C5AFF06}"/>
              </a:ext>
            </a:extLst>
          </p:cNvPr>
          <p:cNvSpPr txBox="1">
            <a:spLocks/>
          </p:cNvSpPr>
          <p:nvPr userDrawn="1"/>
        </p:nvSpPr>
        <p:spPr>
          <a:xfrm>
            <a:off x="0" y="6328448"/>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4762468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Custom Layout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2" name="Title 1"/>
          <p:cNvSpPr>
            <a:spLocks noGrp="1"/>
          </p:cNvSpPr>
          <p:nvPr>
            <p:ph type="title" hasCustomPrompt="1"/>
          </p:nvPr>
        </p:nvSpPr>
        <p:spPr>
          <a:xfrm>
            <a:off x="4577316" y="1233489"/>
            <a:ext cx="6090684" cy="863600"/>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5" name="Sous-titre 2">
            <a:extLst>
              <a:ext uri="{FF2B5EF4-FFF2-40B4-BE49-F238E27FC236}">
                <a16:creationId xmlns:a16="http://schemas.microsoft.com/office/drawing/2014/main" id="{C2DE2D6A-438E-084D-AA9A-B950647ABA5E}"/>
              </a:ext>
            </a:extLst>
          </p:cNvPr>
          <p:cNvSpPr>
            <a:spLocks noGrp="1"/>
          </p:cNvSpPr>
          <p:nvPr>
            <p:ph type="subTitle" idx="1" hasCustomPrompt="1"/>
          </p:nvPr>
        </p:nvSpPr>
        <p:spPr>
          <a:xfrm>
            <a:off x="4682265" y="765175"/>
            <a:ext cx="894945" cy="233847"/>
          </a:xfrm>
          <a:prstGeom prst="rect">
            <a:avLst/>
          </a:prstGeom>
          <a:solidFill>
            <a:schemeClr val="tx1"/>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
        <p:nvSpPr>
          <p:cNvPr id="6" name="Espace réservé du numéro de diapositive 5">
            <a:extLst>
              <a:ext uri="{FF2B5EF4-FFF2-40B4-BE49-F238E27FC236}">
                <a16:creationId xmlns:a16="http://schemas.microsoft.com/office/drawing/2014/main" id="{E0872FF5-878B-5F48-9B42-D13EE1EEC639}"/>
              </a:ext>
            </a:extLst>
          </p:cNvPr>
          <p:cNvSpPr txBox="1">
            <a:spLocks/>
          </p:cNvSpPr>
          <p:nvPr userDrawn="1"/>
        </p:nvSpPr>
        <p:spPr>
          <a:xfrm>
            <a:off x="0" y="6328448"/>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24515781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e Column + Small Image v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8835"/>
            <a:ext cx="4317993" cy="858253"/>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7643815" y="774699"/>
            <a:ext cx="4548184" cy="608330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11" name="Espace réservé du contenu 5">
            <a:extLst>
              <a:ext uri="{FF2B5EF4-FFF2-40B4-BE49-F238E27FC236}">
                <a16:creationId xmlns:a16="http://schemas.microsoft.com/office/drawing/2014/main" id="{D4536752-7F81-AB4C-923E-4D75B574636A}"/>
              </a:ext>
            </a:extLst>
          </p:cNvPr>
          <p:cNvSpPr>
            <a:spLocks noGrp="1"/>
          </p:cNvSpPr>
          <p:nvPr>
            <p:ph sz="quarter" idx="14" hasCustomPrompt="1"/>
          </p:nvPr>
        </p:nvSpPr>
        <p:spPr>
          <a:xfrm>
            <a:off x="1774825" y="3286125"/>
            <a:ext cx="4317993"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12" name="Sous-titre 2">
            <a:extLst>
              <a:ext uri="{FF2B5EF4-FFF2-40B4-BE49-F238E27FC236}">
                <a16:creationId xmlns:a16="http://schemas.microsoft.com/office/drawing/2014/main" id="{F5B8487B-77BB-AE43-8AA7-66122AAE6672}"/>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37927400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v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7"/>
            <a:ext cx="5868988" cy="863601"/>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cxnSp>
        <p:nvCxnSpPr>
          <p:cNvPr id="9" name="Connecteur droit 8">
            <a:extLst>
              <a:ext uri="{FF2B5EF4-FFF2-40B4-BE49-F238E27FC236}">
                <a16:creationId xmlns:a16="http://schemas.microsoft.com/office/drawing/2014/main" id="{F5B06523-39CC-E64E-B058-016AF29B4BF6}"/>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Sous-titre 2">
            <a:extLst>
              <a:ext uri="{FF2B5EF4-FFF2-40B4-BE49-F238E27FC236}">
                <a16:creationId xmlns:a16="http://schemas.microsoft.com/office/drawing/2014/main" id="{1E28A635-F6DC-EC44-8B18-CD818FC342B7}"/>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3034261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ustom Layout v6">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0950" y="2743199"/>
            <a:ext cx="6085049" cy="4114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2" name="Title 1"/>
          <p:cNvSpPr>
            <a:spLocks noGrp="1"/>
          </p:cNvSpPr>
          <p:nvPr>
            <p:ph type="title" hasCustomPrompt="1"/>
          </p:nvPr>
        </p:nvSpPr>
        <p:spPr>
          <a:xfrm>
            <a:off x="1774824" y="1233487"/>
            <a:ext cx="5868989" cy="863601"/>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5" name="Sous-titre 2">
            <a:extLst>
              <a:ext uri="{FF2B5EF4-FFF2-40B4-BE49-F238E27FC236}">
                <a16:creationId xmlns:a16="http://schemas.microsoft.com/office/drawing/2014/main" id="{B3C3DBBA-8555-CC41-A914-1CFA6CC36DBE}"/>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
        <p:nvSpPr>
          <p:cNvPr id="8" name="Espace réservé du numéro de diapositive 5">
            <a:extLst>
              <a:ext uri="{FF2B5EF4-FFF2-40B4-BE49-F238E27FC236}">
                <a16:creationId xmlns:a16="http://schemas.microsoft.com/office/drawing/2014/main" id="{AFCEDAD3-4637-9340-8406-58B96D582DD4}"/>
              </a:ext>
            </a:extLst>
          </p:cNvPr>
          <p:cNvSpPr txBox="1">
            <a:spLocks/>
          </p:cNvSpPr>
          <p:nvPr userDrawn="1"/>
        </p:nvSpPr>
        <p:spPr>
          <a:xfrm>
            <a:off x="0" y="6328448"/>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1008678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D822D8-7C9B-4A00-BC77-B4CEFCBA2578}"/>
              </a:ext>
            </a:extLst>
          </p:cNvPr>
          <p:cNvSpPr>
            <a:spLocks noGrp="1"/>
          </p:cNvSpPr>
          <p:nvPr>
            <p:ph type="title" hasCustomPrompt="1"/>
          </p:nvPr>
        </p:nvSpPr>
        <p:spPr>
          <a:xfrm>
            <a:off x="1137516" y="162069"/>
            <a:ext cx="5868988" cy="863601"/>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Tree>
    <p:extLst>
      <p:ext uri="{BB962C8B-B14F-4D97-AF65-F5344CB8AC3E}">
        <p14:creationId xmlns:p14="http://schemas.microsoft.com/office/powerpoint/2010/main" val="41840473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6369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9D42-0EC0-49C8-BBC7-46593C01C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0452604-41FC-41B3-8CBB-7BDD9F7ECC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35679867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2 Project: 1 Photo + Description">
    <p:spTree>
      <p:nvGrpSpPr>
        <p:cNvPr id="1" name=""/>
        <p:cNvGrpSpPr/>
        <p:nvPr/>
      </p:nvGrpSpPr>
      <p:grpSpPr>
        <a:xfrm>
          <a:off x="0" y="0"/>
          <a:ext cx="0" cy="0"/>
          <a:chOff x="0" y="0"/>
          <a:chExt cx="0" cy="0"/>
        </a:xfrm>
      </p:grpSpPr>
      <p:sp>
        <p:nvSpPr>
          <p:cNvPr id="11" name="Espace réservé pour une image  5"/>
          <p:cNvSpPr>
            <a:spLocks noGrp="1"/>
          </p:cNvSpPr>
          <p:nvPr>
            <p:ph type="pic" sz="quarter" idx="15" hasCustomPrompt="1"/>
          </p:nvPr>
        </p:nvSpPr>
        <p:spPr>
          <a:xfrm>
            <a:off x="1703388" y="0"/>
            <a:ext cx="6805612" cy="6903695"/>
          </a:xfrm>
          <a:gradFill>
            <a:gsLst>
              <a:gs pos="0">
                <a:srgbClr val="B3D6EC"/>
              </a:gs>
              <a:gs pos="39000">
                <a:srgbClr val="D8E6F0"/>
              </a:gs>
              <a:gs pos="100000">
                <a:schemeClr val="bg1"/>
              </a:gs>
            </a:gsLst>
            <a:path path="circle">
              <a:fillToRect r="100000" b="100000"/>
            </a:path>
          </a:gradFill>
        </p:spPr>
        <p:txBody>
          <a:bodyPr vert="horz" lIns="91440" tIns="45720" rIns="91440" bIns="45720" rtlCol="0" anchor="t">
            <a:normAutofit/>
          </a:bodyPr>
          <a:lstStyle>
            <a:lvl1pPr>
              <a:defRPr lang="fr-FR" sz="1000" baseline="0" dirty="0">
                <a:solidFill>
                  <a:schemeClr val="bg1"/>
                </a:solidFill>
              </a:defRPr>
            </a:lvl1pPr>
          </a:lstStyle>
          <a:p>
            <a:pPr marL="0" lvl="0" indent="0">
              <a:buNone/>
            </a:pPr>
            <a:r>
              <a:rPr lang="en-CA"/>
              <a:t>Insert project image here</a:t>
            </a:r>
          </a:p>
        </p:txBody>
      </p:sp>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r>
              <a:rPr lang="en-CA"/>
              <a:t>At a glance</a:t>
            </a:r>
          </a:p>
        </p:txBody>
      </p:sp>
      <p:sp>
        <p:nvSpPr>
          <p:cNvPr id="6" name="Espace réservé du numéro de diapositive 5"/>
          <p:cNvSpPr>
            <a:spLocks noGrp="1"/>
          </p:cNvSpPr>
          <p:nvPr>
            <p:ph type="sldNum" sz="quarter" idx="12"/>
          </p:nvPr>
        </p:nvSpPr>
        <p:spPr/>
        <p:txBody>
          <a:bodyPr/>
          <a:lstStyle/>
          <a:p>
            <a:fld id="{52326D77-2960-1A4A-B5CA-B95B3484A035}" type="slidenum">
              <a:rPr lang="en-CA" smtClean="0"/>
              <a:t>‹n°›</a:t>
            </a:fld>
            <a:endParaRPr lang="en-CA"/>
          </a:p>
        </p:txBody>
      </p:sp>
      <p:sp>
        <p:nvSpPr>
          <p:cNvPr id="13" name="Titre 12"/>
          <p:cNvSpPr>
            <a:spLocks noGrp="1"/>
          </p:cNvSpPr>
          <p:nvPr>
            <p:ph type="title" hasCustomPrompt="1"/>
          </p:nvPr>
        </p:nvSpPr>
        <p:spPr>
          <a:xfrm>
            <a:off x="8580438" y="620713"/>
            <a:ext cx="3384550" cy="1152526"/>
          </a:xfrm>
        </p:spPr>
        <p:txBody>
          <a:bodyPr/>
          <a:lstStyle>
            <a:lvl1pPr algn="l">
              <a:defRPr baseline="0"/>
            </a:lvl1pPr>
          </a:lstStyle>
          <a:p>
            <a:r>
              <a:rPr lang="en-CA"/>
              <a:t>Insert project title here</a:t>
            </a:r>
            <a:br>
              <a:rPr lang="en-CA"/>
            </a:br>
            <a:endParaRPr lang="en-CA"/>
          </a:p>
        </p:txBody>
      </p:sp>
      <p:sp>
        <p:nvSpPr>
          <p:cNvPr id="3" name="Espace réservé du contenu 2"/>
          <p:cNvSpPr>
            <a:spLocks noGrp="1"/>
          </p:cNvSpPr>
          <p:nvPr>
            <p:ph sz="quarter" idx="16" hasCustomPrompt="1"/>
          </p:nvPr>
        </p:nvSpPr>
        <p:spPr>
          <a:xfrm>
            <a:off x="8580438" y="1844675"/>
            <a:ext cx="3384549" cy="4358875"/>
          </a:xfrm>
        </p:spPr>
        <p:txBody>
          <a:bodyPr anchor="b">
            <a:normAutofit/>
          </a:bodyPr>
          <a:lstStyle>
            <a:lvl1pPr marL="0" indent="0">
              <a:buNone/>
              <a:defRPr sz="14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CA"/>
              <a:t>Insert project description here</a:t>
            </a:r>
          </a:p>
        </p:txBody>
      </p:sp>
    </p:spTree>
    <p:extLst>
      <p:ext uri="{BB962C8B-B14F-4D97-AF65-F5344CB8AC3E}">
        <p14:creationId xmlns:p14="http://schemas.microsoft.com/office/powerpoint/2010/main" val="2651431517"/>
      </p:ext>
    </p:extLst>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1F46CD-BBCB-4514-97E5-30DEEFCEE639}"/>
              </a:ext>
            </a:extLst>
          </p:cNvPr>
          <p:cNvSpPr>
            <a:spLocks noGrp="1"/>
          </p:cNvSpPr>
          <p:nvPr>
            <p:ph type="title"/>
          </p:nvPr>
        </p:nvSpPr>
        <p:spPr>
          <a:xfrm>
            <a:off x="667658" y="112714"/>
            <a:ext cx="10792506" cy="511401"/>
          </a:xfrm>
        </p:spPr>
        <p:txBody>
          <a:bodyPr>
            <a:normAutofit/>
          </a:bodyPr>
          <a:lstStyle>
            <a:lvl1pPr algn="ctr">
              <a:defRPr sz="2400"/>
            </a:lvl1pPr>
          </a:lstStyle>
          <a:p>
            <a:r>
              <a:rPr lang="fr-FR"/>
              <a:t>Modifiez le style du titre</a:t>
            </a:r>
            <a:endParaRPr lang="fr-CA"/>
          </a:p>
        </p:txBody>
      </p:sp>
    </p:spTree>
    <p:extLst>
      <p:ext uri="{BB962C8B-B14F-4D97-AF65-F5344CB8AC3E}">
        <p14:creationId xmlns:p14="http://schemas.microsoft.com/office/powerpoint/2010/main" val="1171738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5D4BF2-1534-4402-B9A5-F0513E6B3DDD}"/>
              </a:ext>
            </a:extLst>
          </p:cNvPr>
          <p:cNvSpPr/>
          <p:nvPr userDrawn="1"/>
        </p:nvSpPr>
        <p:spPr>
          <a:xfrm>
            <a:off x="544945" y="2139351"/>
            <a:ext cx="508000" cy="40859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itle 1">
            <a:extLst>
              <a:ext uri="{FF2B5EF4-FFF2-40B4-BE49-F238E27FC236}">
                <a16:creationId xmlns:a16="http://schemas.microsoft.com/office/drawing/2014/main" id="{AF305910-EA24-43CF-B7E7-BD8EB33B5941}"/>
              </a:ext>
            </a:extLst>
          </p:cNvPr>
          <p:cNvSpPr>
            <a:spLocks noGrp="1"/>
          </p:cNvSpPr>
          <p:nvPr>
            <p:ph type="title" hasCustomPrompt="1"/>
          </p:nvPr>
        </p:nvSpPr>
        <p:spPr>
          <a:xfrm>
            <a:off x="1431058" y="142448"/>
            <a:ext cx="10454122" cy="512180"/>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Tree>
    <p:extLst>
      <p:ext uri="{BB962C8B-B14F-4D97-AF65-F5344CB8AC3E}">
        <p14:creationId xmlns:p14="http://schemas.microsoft.com/office/powerpoint/2010/main" val="32462176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grpSp>
        <p:nvGrpSpPr>
          <p:cNvPr id="159" name="Group 158">
            <a:extLst>
              <a:ext uri="{FF2B5EF4-FFF2-40B4-BE49-F238E27FC236}">
                <a16:creationId xmlns:a16="http://schemas.microsoft.com/office/drawing/2014/main" id="{761C260B-18A7-44E8-AA85-BAE703BB8510}"/>
              </a:ext>
            </a:extLst>
          </p:cNvPr>
          <p:cNvGrpSpPr/>
          <p:nvPr userDrawn="1"/>
        </p:nvGrpSpPr>
        <p:grpSpPr>
          <a:xfrm>
            <a:off x="-54660" y="-131221"/>
            <a:ext cx="12338804" cy="7142009"/>
            <a:chOff x="-54660" y="-131221"/>
            <a:chExt cx="12338804" cy="7142009"/>
          </a:xfrm>
          <a:solidFill>
            <a:srgbClr val="E9F1F7"/>
          </a:solidFill>
        </p:grpSpPr>
        <p:sp>
          <p:nvSpPr>
            <p:cNvPr id="2" name="Oval 1">
              <a:extLst>
                <a:ext uri="{FF2B5EF4-FFF2-40B4-BE49-F238E27FC236}">
                  <a16:creationId xmlns:a16="http://schemas.microsoft.com/office/drawing/2014/main" id="{67662AB7-F130-4641-9EF3-C2826B1B9275}"/>
                </a:ext>
              </a:extLst>
            </p:cNvPr>
            <p:cNvSpPr/>
            <p:nvPr userDrawn="1"/>
          </p:nvSpPr>
          <p:spPr>
            <a:xfrm>
              <a:off x="1770927" y="2546431"/>
              <a:ext cx="182880" cy="182880"/>
            </a:xfrm>
            <a:prstGeom prst="ellipse">
              <a:avLst/>
            </a:prstGeom>
            <a:grpFill/>
            <a:ln>
              <a:solidFill>
                <a:srgbClr val="E9F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9FBCA02-15C3-484F-85FE-420D631D9F33}"/>
                </a:ext>
              </a:extLst>
            </p:cNvPr>
            <p:cNvSpPr/>
            <p:nvPr userDrawn="1"/>
          </p:nvSpPr>
          <p:spPr>
            <a:xfrm>
              <a:off x="3485909" y="6736468"/>
              <a:ext cx="274320" cy="274320"/>
            </a:xfrm>
            <a:prstGeom prst="ellipse">
              <a:avLst/>
            </a:prstGeom>
            <a:grpFill/>
            <a:ln>
              <a:solidFill>
                <a:srgbClr val="E9F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D77B79E-7E0E-4AA4-8DDF-F41CD1F6279C}"/>
                </a:ext>
              </a:extLst>
            </p:cNvPr>
            <p:cNvSpPr/>
            <p:nvPr userDrawn="1"/>
          </p:nvSpPr>
          <p:spPr>
            <a:xfrm>
              <a:off x="5525842" y="2976720"/>
              <a:ext cx="182880" cy="182880"/>
            </a:xfrm>
            <a:prstGeom prst="ellipse">
              <a:avLst/>
            </a:prstGeom>
            <a:grpFill/>
            <a:ln>
              <a:solidFill>
                <a:srgbClr val="E9F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2EC3BFA-B1C5-4DE1-921E-B43A5F91BA7E}"/>
                </a:ext>
              </a:extLst>
            </p:cNvPr>
            <p:cNvSpPr/>
            <p:nvPr userDrawn="1"/>
          </p:nvSpPr>
          <p:spPr>
            <a:xfrm>
              <a:off x="7179982" y="2170605"/>
              <a:ext cx="274320" cy="274320"/>
            </a:xfrm>
            <a:prstGeom prst="ellipse">
              <a:avLst/>
            </a:prstGeom>
            <a:grpFill/>
            <a:ln>
              <a:solidFill>
                <a:srgbClr val="E9F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472C897-449E-4BF8-BFE1-AFD690AFCB16}"/>
                </a:ext>
              </a:extLst>
            </p:cNvPr>
            <p:cNvSpPr/>
            <p:nvPr userDrawn="1"/>
          </p:nvSpPr>
          <p:spPr>
            <a:xfrm>
              <a:off x="6682431" y="4998152"/>
              <a:ext cx="182880" cy="182880"/>
            </a:xfrm>
            <a:prstGeom prst="ellipse">
              <a:avLst/>
            </a:prstGeom>
            <a:grpFill/>
            <a:ln>
              <a:solidFill>
                <a:srgbClr val="E9F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3003605-BCA0-44BC-B7CE-16D87080D30C}"/>
                </a:ext>
              </a:extLst>
            </p:cNvPr>
            <p:cNvSpPr/>
            <p:nvPr userDrawn="1"/>
          </p:nvSpPr>
          <p:spPr>
            <a:xfrm>
              <a:off x="9349257" y="3431838"/>
              <a:ext cx="274320" cy="274320"/>
            </a:xfrm>
            <a:prstGeom prst="ellipse">
              <a:avLst/>
            </a:prstGeom>
            <a:grpFill/>
            <a:ln>
              <a:solidFill>
                <a:srgbClr val="E9F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96861C-0285-4C4F-AA27-A81F72A4DDF6}"/>
                </a:ext>
              </a:extLst>
            </p:cNvPr>
            <p:cNvSpPr/>
            <p:nvPr userDrawn="1"/>
          </p:nvSpPr>
          <p:spPr>
            <a:xfrm>
              <a:off x="8856562" y="6171236"/>
              <a:ext cx="182880" cy="182880"/>
            </a:xfrm>
            <a:prstGeom prst="ellipse">
              <a:avLst/>
            </a:prstGeom>
            <a:grpFill/>
            <a:ln>
              <a:solidFill>
                <a:srgbClr val="E9F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ACF7A68-FDDE-47BB-9BBE-09D3DB19BC80}"/>
                </a:ext>
              </a:extLst>
            </p:cNvPr>
            <p:cNvSpPr/>
            <p:nvPr userDrawn="1"/>
          </p:nvSpPr>
          <p:spPr>
            <a:xfrm>
              <a:off x="11993321" y="3046864"/>
              <a:ext cx="274320" cy="274320"/>
            </a:xfrm>
            <a:prstGeom prst="ellipse">
              <a:avLst/>
            </a:prstGeom>
            <a:grpFill/>
            <a:ln>
              <a:solidFill>
                <a:srgbClr val="E9F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25104E9-E555-469E-A44F-69D50EE08441}"/>
                </a:ext>
              </a:extLst>
            </p:cNvPr>
            <p:cNvSpPr/>
            <p:nvPr userDrawn="1"/>
          </p:nvSpPr>
          <p:spPr>
            <a:xfrm>
              <a:off x="10170609" y="589848"/>
              <a:ext cx="182880" cy="182880"/>
            </a:xfrm>
            <a:prstGeom prst="ellipse">
              <a:avLst/>
            </a:prstGeom>
            <a:grpFill/>
            <a:ln>
              <a:solidFill>
                <a:srgbClr val="E9F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9009C1DD-EEF7-4939-82D4-9B7654FD94EC}"/>
                </a:ext>
              </a:extLst>
            </p:cNvPr>
            <p:cNvCxnSpPr>
              <a:cxnSpLocks/>
              <a:endCxn id="11" idx="1"/>
            </p:cNvCxnSpPr>
            <p:nvPr userDrawn="1"/>
          </p:nvCxnSpPr>
          <p:spPr>
            <a:xfrm>
              <a:off x="-54660" y="2358698"/>
              <a:ext cx="9444090" cy="1113313"/>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397DB6D-ECE9-4E4F-AEBC-1025D19CBEAE}"/>
                </a:ext>
              </a:extLst>
            </p:cNvPr>
            <p:cNvCxnSpPr>
              <a:cxnSpLocks/>
            </p:cNvCxnSpPr>
            <p:nvPr userDrawn="1"/>
          </p:nvCxnSpPr>
          <p:spPr>
            <a:xfrm>
              <a:off x="5577651" y="3075889"/>
              <a:ext cx="2209560" cy="3800969"/>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BF617C-32A9-4535-8E34-9AB1378E1E17}"/>
                </a:ext>
              </a:extLst>
            </p:cNvPr>
            <p:cNvCxnSpPr>
              <a:cxnSpLocks/>
            </p:cNvCxnSpPr>
            <p:nvPr userDrawn="1"/>
          </p:nvCxnSpPr>
          <p:spPr>
            <a:xfrm flipH="1">
              <a:off x="3644192" y="3514493"/>
              <a:ext cx="5898763" cy="3362365"/>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706AF4-3749-4B24-9747-4754F74CF6CB}"/>
                </a:ext>
              </a:extLst>
            </p:cNvPr>
            <p:cNvCxnSpPr>
              <a:cxnSpLocks/>
              <a:stCxn id="11" idx="0"/>
            </p:cNvCxnSpPr>
            <p:nvPr userDrawn="1"/>
          </p:nvCxnSpPr>
          <p:spPr>
            <a:xfrm flipH="1">
              <a:off x="8831211" y="3431838"/>
              <a:ext cx="655206" cy="3437553"/>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8DA858-B52F-4A35-BE46-05FFEA94FA1E}"/>
                </a:ext>
              </a:extLst>
            </p:cNvPr>
            <p:cNvCxnSpPr>
              <a:cxnSpLocks/>
              <a:endCxn id="11" idx="6"/>
            </p:cNvCxnSpPr>
            <p:nvPr userDrawn="1"/>
          </p:nvCxnSpPr>
          <p:spPr>
            <a:xfrm flipH="1">
              <a:off x="9623577" y="3122577"/>
              <a:ext cx="2457146" cy="446421"/>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7C711D-F507-4211-AE9A-E3A95E60819E}"/>
                </a:ext>
              </a:extLst>
            </p:cNvPr>
            <p:cNvCxnSpPr>
              <a:cxnSpLocks/>
              <a:stCxn id="13" idx="4"/>
            </p:cNvCxnSpPr>
            <p:nvPr userDrawn="1"/>
          </p:nvCxnSpPr>
          <p:spPr>
            <a:xfrm flipH="1">
              <a:off x="11195999" y="3321184"/>
              <a:ext cx="934482" cy="3536816"/>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CF4B67-CE88-4CBA-9B16-E879CB1A7D8F}"/>
                </a:ext>
              </a:extLst>
            </p:cNvPr>
            <p:cNvCxnSpPr>
              <a:cxnSpLocks/>
              <a:endCxn id="8" idx="7"/>
            </p:cNvCxnSpPr>
            <p:nvPr userDrawn="1"/>
          </p:nvCxnSpPr>
          <p:spPr>
            <a:xfrm flipH="1">
              <a:off x="5681940" y="2324456"/>
              <a:ext cx="1634080" cy="679046"/>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E7CB8B1-5A2E-4E5D-B788-026F6981A578}"/>
                </a:ext>
              </a:extLst>
            </p:cNvPr>
            <p:cNvCxnSpPr>
              <a:cxnSpLocks/>
            </p:cNvCxnSpPr>
            <p:nvPr userDrawn="1"/>
          </p:nvCxnSpPr>
          <p:spPr>
            <a:xfrm flipH="1">
              <a:off x="7254861" y="-131221"/>
              <a:ext cx="1241272" cy="2438986"/>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11CD0D5-E757-42B6-9D7F-C45A210F9A0B}"/>
                </a:ext>
              </a:extLst>
            </p:cNvPr>
            <p:cNvCxnSpPr>
              <a:cxnSpLocks/>
              <a:endCxn id="11" idx="1"/>
            </p:cNvCxnSpPr>
            <p:nvPr userDrawn="1"/>
          </p:nvCxnSpPr>
          <p:spPr>
            <a:xfrm>
              <a:off x="8904789" y="-63717"/>
              <a:ext cx="484641" cy="3535728"/>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6D6FD24-6092-4514-9FFD-C0F316A2A472}"/>
                </a:ext>
              </a:extLst>
            </p:cNvPr>
            <p:cNvCxnSpPr>
              <a:cxnSpLocks/>
              <a:stCxn id="11" idx="1"/>
              <a:endCxn id="9" idx="5"/>
            </p:cNvCxnSpPr>
            <p:nvPr userDrawn="1"/>
          </p:nvCxnSpPr>
          <p:spPr>
            <a:xfrm flipH="1" flipV="1">
              <a:off x="7414129" y="2404752"/>
              <a:ext cx="1975301" cy="1067259"/>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BDB7EBB-F4C3-439C-8699-F68FA9546488}"/>
                </a:ext>
              </a:extLst>
            </p:cNvPr>
            <p:cNvCxnSpPr>
              <a:cxnSpLocks/>
              <a:endCxn id="7" idx="4"/>
            </p:cNvCxnSpPr>
            <p:nvPr userDrawn="1"/>
          </p:nvCxnSpPr>
          <p:spPr>
            <a:xfrm flipH="1">
              <a:off x="3623069" y="3075889"/>
              <a:ext cx="1983842" cy="3934899"/>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9DFD63-942C-4466-AB00-F81F9F43E3B3}"/>
                </a:ext>
              </a:extLst>
            </p:cNvPr>
            <p:cNvCxnSpPr>
              <a:cxnSpLocks/>
              <a:endCxn id="7" idx="4"/>
            </p:cNvCxnSpPr>
            <p:nvPr userDrawn="1"/>
          </p:nvCxnSpPr>
          <p:spPr>
            <a:xfrm>
              <a:off x="1882583" y="2637871"/>
              <a:ext cx="1740486" cy="4372917"/>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631CF6E-C4EA-4236-83CF-77AE1266F74F}"/>
                </a:ext>
              </a:extLst>
            </p:cNvPr>
            <p:cNvCxnSpPr>
              <a:cxnSpLocks/>
            </p:cNvCxnSpPr>
            <p:nvPr userDrawn="1"/>
          </p:nvCxnSpPr>
          <p:spPr>
            <a:xfrm flipH="1">
              <a:off x="1710612" y="2500202"/>
              <a:ext cx="145086" cy="4357798"/>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D5F3093-5D8C-46F0-BD68-8D7320403E98}"/>
                </a:ext>
              </a:extLst>
            </p:cNvPr>
            <p:cNvCxnSpPr>
              <a:cxnSpLocks/>
            </p:cNvCxnSpPr>
            <p:nvPr userDrawn="1"/>
          </p:nvCxnSpPr>
          <p:spPr>
            <a:xfrm>
              <a:off x="2568423" y="-16571"/>
              <a:ext cx="4709851" cy="2341027"/>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0AB5144-C5B8-43CC-85B5-69145550D71C}"/>
                </a:ext>
              </a:extLst>
            </p:cNvPr>
            <p:cNvCxnSpPr>
              <a:cxnSpLocks/>
            </p:cNvCxnSpPr>
            <p:nvPr userDrawn="1"/>
          </p:nvCxnSpPr>
          <p:spPr>
            <a:xfrm>
              <a:off x="6816708" y="0"/>
              <a:ext cx="522706" cy="2370225"/>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D2EBFAA-694B-4A3F-95DE-E49890640734}"/>
                </a:ext>
              </a:extLst>
            </p:cNvPr>
            <p:cNvCxnSpPr>
              <a:cxnSpLocks/>
              <a:stCxn id="13" idx="6"/>
            </p:cNvCxnSpPr>
            <p:nvPr userDrawn="1"/>
          </p:nvCxnSpPr>
          <p:spPr>
            <a:xfrm flipH="1" flipV="1">
              <a:off x="9619885" y="0"/>
              <a:ext cx="2647756" cy="3184024"/>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27E903-C351-452A-A494-08C1310D5187}"/>
                </a:ext>
              </a:extLst>
            </p:cNvPr>
            <p:cNvCxnSpPr>
              <a:cxnSpLocks/>
              <a:stCxn id="12" idx="1"/>
              <a:endCxn id="10" idx="5"/>
            </p:cNvCxnSpPr>
            <p:nvPr userDrawn="1"/>
          </p:nvCxnSpPr>
          <p:spPr>
            <a:xfrm flipH="1" flipV="1">
              <a:off x="6838529" y="5154250"/>
              <a:ext cx="2044815" cy="1043768"/>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FF2CD24-801B-41A4-8E33-234B9ECE005F}"/>
                </a:ext>
              </a:extLst>
            </p:cNvPr>
            <p:cNvCxnSpPr>
              <a:cxnSpLocks/>
            </p:cNvCxnSpPr>
            <p:nvPr userDrawn="1"/>
          </p:nvCxnSpPr>
          <p:spPr>
            <a:xfrm>
              <a:off x="9490248" y="3554666"/>
              <a:ext cx="1102768" cy="3314725"/>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9802DE6-8415-4843-97F4-1EDEF5C8EC96}"/>
                </a:ext>
              </a:extLst>
            </p:cNvPr>
            <p:cNvCxnSpPr>
              <a:cxnSpLocks/>
            </p:cNvCxnSpPr>
            <p:nvPr userDrawn="1"/>
          </p:nvCxnSpPr>
          <p:spPr>
            <a:xfrm>
              <a:off x="8968371" y="6245189"/>
              <a:ext cx="931443" cy="631669"/>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A7F5CC5-8C96-4E0D-9C86-B13339459464}"/>
                </a:ext>
              </a:extLst>
            </p:cNvPr>
            <p:cNvCxnSpPr>
              <a:cxnSpLocks/>
              <a:stCxn id="2" idx="7"/>
            </p:cNvCxnSpPr>
            <p:nvPr userDrawn="1"/>
          </p:nvCxnSpPr>
          <p:spPr>
            <a:xfrm flipV="1">
              <a:off x="1927025" y="0"/>
              <a:ext cx="4004371" cy="2573213"/>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9A75A495-0195-4D76-83CC-3A0FF8408964}"/>
                </a:ext>
              </a:extLst>
            </p:cNvPr>
            <p:cNvSpPr/>
            <p:nvPr userDrawn="1"/>
          </p:nvSpPr>
          <p:spPr>
            <a:xfrm>
              <a:off x="4306826" y="792056"/>
              <a:ext cx="274320" cy="274320"/>
            </a:xfrm>
            <a:prstGeom prst="ellipse">
              <a:avLst/>
            </a:prstGeom>
            <a:grpFill/>
            <a:ln>
              <a:solidFill>
                <a:srgbClr val="E9F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69FFA388-0EF9-483A-BCD9-5A2A008B595A}"/>
                </a:ext>
              </a:extLst>
            </p:cNvPr>
            <p:cNvCxnSpPr>
              <a:cxnSpLocks/>
              <a:endCxn id="2" idx="0"/>
            </p:cNvCxnSpPr>
            <p:nvPr userDrawn="1"/>
          </p:nvCxnSpPr>
          <p:spPr>
            <a:xfrm>
              <a:off x="1647158" y="0"/>
              <a:ext cx="215209" cy="2546431"/>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39CA3D1-75D9-4E9C-AD56-194493E4B730}"/>
                </a:ext>
              </a:extLst>
            </p:cNvPr>
            <p:cNvCxnSpPr>
              <a:cxnSpLocks/>
            </p:cNvCxnSpPr>
            <p:nvPr userDrawn="1"/>
          </p:nvCxnSpPr>
          <p:spPr>
            <a:xfrm flipH="1">
              <a:off x="19805" y="2594167"/>
              <a:ext cx="1841655" cy="2741485"/>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69F030D-301A-47BB-BC84-17C7D6B036D2}"/>
                </a:ext>
              </a:extLst>
            </p:cNvPr>
            <p:cNvCxnSpPr>
              <a:cxnSpLocks/>
              <a:stCxn id="15" idx="6"/>
            </p:cNvCxnSpPr>
            <p:nvPr userDrawn="1"/>
          </p:nvCxnSpPr>
          <p:spPr>
            <a:xfrm flipV="1">
              <a:off x="10353489" y="2260"/>
              <a:ext cx="1930655" cy="679028"/>
            </a:xfrm>
            <a:prstGeom prst="line">
              <a:avLst/>
            </a:prstGeom>
            <a:grpFill/>
            <a:ln>
              <a:solidFill>
                <a:srgbClr val="E9F1F7"/>
              </a:solidFill>
            </a:ln>
          </p:spPr>
          <p:style>
            <a:lnRef idx="1">
              <a:schemeClr val="accent1"/>
            </a:lnRef>
            <a:fillRef idx="0">
              <a:schemeClr val="accent1"/>
            </a:fillRef>
            <a:effectRef idx="0">
              <a:schemeClr val="accent1"/>
            </a:effectRef>
            <a:fontRef idx="minor">
              <a:schemeClr val="tx1"/>
            </a:fontRef>
          </p:style>
        </p:cxnSp>
      </p:grpSp>
      <p:sp>
        <p:nvSpPr>
          <p:cNvPr id="38" name="Espace réservé du numéro de diapositive 5">
            <a:extLst>
              <a:ext uri="{FF2B5EF4-FFF2-40B4-BE49-F238E27FC236}">
                <a16:creationId xmlns:a16="http://schemas.microsoft.com/office/drawing/2014/main" id="{9445172B-CBA8-4F1B-8F5B-198866952953}"/>
              </a:ext>
            </a:extLst>
          </p:cNvPr>
          <p:cNvSpPr>
            <a:spLocks noGrp="1"/>
          </p:cNvSpPr>
          <p:nvPr>
            <p:ph type="sldNum" sz="quarter" idx="12"/>
          </p:nvPr>
        </p:nvSpPr>
        <p:spPr>
          <a:xfrm>
            <a:off x="10596714" y="6384131"/>
            <a:ext cx="1404936" cy="323850"/>
          </a:xfrm>
        </p:spPr>
        <p:txBody>
          <a:bodyPr/>
          <a:lstStyle>
            <a:lvl1pPr algn="r">
              <a:defRPr/>
            </a:lvl1pPr>
          </a:lstStyle>
          <a:p>
            <a:fld id="{52326D77-2960-1A4A-B5CA-B95B3484A035}" type="slidenum">
              <a:rPr lang="en-CA" smtClean="0"/>
              <a:pPr/>
              <a:t>‹n°›</a:t>
            </a:fld>
            <a:endParaRPr lang="en-CA"/>
          </a:p>
        </p:txBody>
      </p:sp>
      <p:cxnSp>
        <p:nvCxnSpPr>
          <p:cNvPr id="39" name="Straight Connector 38">
            <a:extLst>
              <a:ext uri="{FF2B5EF4-FFF2-40B4-BE49-F238E27FC236}">
                <a16:creationId xmlns:a16="http://schemas.microsoft.com/office/drawing/2014/main" id="{CB03D2BE-D7EE-4D52-B341-5C7EEDCC01CC}"/>
              </a:ext>
            </a:extLst>
          </p:cNvPr>
          <p:cNvCxnSpPr>
            <a:cxnSpLocks/>
          </p:cNvCxnSpPr>
          <p:nvPr userDrawn="1"/>
        </p:nvCxnSpPr>
        <p:spPr>
          <a:xfrm flipV="1">
            <a:off x="1703388" y="0"/>
            <a:ext cx="0" cy="68752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2550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Content_Title only">
    <p:spTree>
      <p:nvGrpSpPr>
        <p:cNvPr id="1" name=""/>
        <p:cNvGrpSpPr/>
        <p:nvPr/>
      </p:nvGrpSpPr>
      <p:grpSpPr>
        <a:xfrm>
          <a:off x="0" y="0"/>
          <a:ext cx="0" cy="0"/>
          <a:chOff x="0" y="0"/>
          <a:chExt cx="0" cy="0"/>
        </a:xfrm>
      </p:grpSpPr>
      <p:pic>
        <p:nvPicPr>
          <p:cNvPr id="28" name="Imag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6000" y="6203551"/>
            <a:ext cx="900111" cy="429024"/>
          </a:xfrm>
          <a:prstGeom prst="rect">
            <a:avLst/>
          </a:prstGeom>
        </p:spPr>
      </p:pic>
      <p:sp>
        <p:nvSpPr>
          <p:cNvPr id="7" name="Titre 12"/>
          <p:cNvSpPr>
            <a:spLocks noGrp="1"/>
          </p:cNvSpPr>
          <p:nvPr>
            <p:ph type="title" hasCustomPrompt="1"/>
          </p:nvPr>
        </p:nvSpPr>
        <p:spPr>
          <a:xfrm>
            <a:off x="2208214" y="620713"/>
            <a:ext cx="9251949" cy="1152526"/>
          </a:xfrm>
          <a:prstGeom prst="rect">
            <a:avLst/>
          </a:prstGeom>
        </p:spPr>
        <p:txBody>
          <a:bodyPr/>
          <a:lstStyle>
            <a:lvl1pPr>
              <a:defRPr b="1" baseline="0">
                <a:solidFill>
                  <a:schemeClr val="tx2"/>
                </a:solidFill>
              </a:defRPr>
            </a:lvl1pPr>
          </a:lstStyle>
          <a:p>
            <a:r>
              <a:rPr lang="en-CA"/>
              <a:t>Insert title here</a:t>
            </a:r>
          </a:p>
        </p:txBody>
      </p:sp>
      <p:sp>
        <p:nvSpPr>
          <p:cNvPr id="8" name="Espace réservé du pied de page 4"/>
          <p:cNvSpPr>
            <a:spLocks noGrp="1"/>
          </p:cNvSpPr>
          <p:nvPr>
            <p:ph type="ftr" sz="quarter" idx="11"/>
          </p:nvPr>
        </p:nvSpPr>
        <p:spPr>
          <a:xfrm>
            <a:off x="227013" y="225425"/>
            <a:ext cx="1404937" cy="755650"/>
          </a:xfrm>
          <a:prstGeom prst="rect">
            <a:avLst/>
          </a:prstGeom>
        </p:spPr>
        <p:txBody>
          <a:bodyPr/>
          <a:lstStyle>
            <a:lvl1pPr>
              <a:defRPr sz="1000">
                <a:solidFill>
                  <a:schemeClr val="tx2"/>
                </a:solidFill>
                <a:latin typeface="Montserrat" panose="00000500000000000000" pitchFamily="2" charset="0"/>
              </a:defRPr>
            </a:lvl1pPr>
          </a:lstStyle>
          <a:p>
            <a:endParaRPr lang="en-CA"/>
          </a:p>
        </p:txBody>
      </p:sp>
      <p:cxnSp>
        <p:nvCxnSpPr>
          <p:cNvPr id="9" name="Straight Connector 8">
            <a:extLst>
              <a:ext uri="{FF2B5EF4-FFF2-40B4-BE49-F238E27FC236}">
                <a16:creationId xmlns:a16="http://schemas.microsoft.com/office/drawing/2014/main" id="{33A3FCCE-1E2B-2847-B84C-FF5C8B7BBAE5}"/>
              </a:ext>
            </a:extLst>
          </p:cNvPr>
          <p:cNvCxnSpPr>
            <a:cxnSpLocks/>
          </p:cNvCxnSpPr>
          <p:nvPr userDrawn="1"/>
        </p:nvCxnSpPr>
        <p:spPr>
          <a:xfrm flipV="1">
            <a:off x="1703388" y="0"/>
            <a:ext cx="0" cy="68752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87283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e Column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10" name="Espace réservé du contenu 5">
            <a:extLst>
              <a:ext uri="{FF2B5EF4-FFF2-40B4-BE49-F238E27FC236}">
                <a16:creationId xmlns:a16="http://schemas.microsoft.com/office/drawing/2014/main" id="{9BF21FE6-BD4D-BA40-B273-BEE5A686673A}"/>
              </a:ext>
            </a:extLst>
          </p:cNvPr>
          <p:cNvSpPr>
            <a:spLocks noGrp="1"/>
          </p:cNvSpPr>
          <p:nvPr>
            <p:ph sz="quarter" idx="14" hasCustomPrompt="1"/>
          </p:nvPr>
        </p:nvSpPr>
        <p:spPr>
          <a:xfrm>
            <a:off x="1774826" y="3284538"/>
            <a:ext cx="5868988" cy="2808288"/>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9" name="Sous-titre 2">
            <a:extLst>
              <a:ext uri="{FF2B5EF4-FFF2-40B4-BE49-F238E27FC236}">
                <a16:creationId xmlns:a16="http://schemas.microsoft.com/office/drawing/2014/main" id="{8E83659B-BEDD-3441-ACE4-74D09021A533}"/>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10521445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CB1F-978D-40F6-BD85-6310A0999E44}"/>
              </a:ext>
            </a:extLst>
          </p:cNvPr>
          <p:cNvSpPr>
            <a:spLocks noGrp="1"/>
          </p:cNvSpPr>
          <p:nvPr>
            <p:ph type="title"/>
          </p:nvPr>
        </p:nvSpPr>
        <p:spPr>
          <a:xfrm>
            <a:off x="1703388" y="403222"/>
            <a:ext cx="9756775" cy="115252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14AD470-DE45-45A4-80C8-63FF9BD3102C}"/>
              </a:ext>
            </a:extLst>
          </p:cNvPr>
          <p:cNvSpPr>
            <a:spLocks noGrp="1"/>
          </p:cNvSpPr>
          <p:nvPr>
            <p:ph type="sldNum" sz="quarter" idx="10"/>
          </p:nvPr>
        </p:nvSpPr>
        <p:spPr/>
        <p:txBody>
          <a:bodyPr/>
          <a:lstStyle/>
          <a:p>
            <a:fld id="{52326D77-2960-1A4A-B5CA-B95B3484A035}" type="slidenum">
              <a:rPr lang="en-CA" smtClean="0"/>
              <a:pPr/>
              <a:t>‹n°›</a:t>
            </a:fld>
            <a:endParaRPr lang="en-CA"/>
          </a:p>
        </p:txBody>
      </p:sp>
      <p:sp>
        <p:nvSpPr>
          <p:cNvPr id="4" name="Footer Placeholder 3">
            <a:extLst>
              <a:ext uri="{FF2B5EF4-FFF2-40B4-BE49-F238E27FC236}">
                <a16:creationId xmlns:a16="http://schemas.microsoft.com/office/drawing/2014/main" id="{B4F67F87-D44C-42C1-8AF3-9B8EE56CCD6A}"/>
              </a:ext>
            </a:extLst>
          </p:cNvPr>
          <p:cNvSpPr>
            <a:spLocks noGrp="1"/>
          </p:cNvSpPr>
          <p:nvPr>
            <p:ph type="ftr" sz="quarter" idx="11"/>
          </p:nvPr>
        </p:nvSpPr>
        <p:spPr/>
        <p:txBody>
          <a:bodyPr/>
          <a:lstStyle/>
          <a:p>
            <a:r>
              <a:rPr lang="en-US"/>
              <a:t>CLT Consolidated Monthly Reporting Package - June 2019</a:t>
            </a:r>
            <a:endParaRPr lang="en-CA"/>
          </a:p>
        </p:txBody>
      </p:sp>
    </p:spTree>
    <p:extLst>
      <p:ext uri="{BB962C8B-B14F-4D97-AF65-F5344CB8AC3E}">
        <p14:creationId xmlns:p14="http://schemas.microsoft.com/office/powerpoint/2010/main" val="35224936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6CC6-01F5-44CA-B2F9-FE1C1F64D710}"/>
              </a:ext>
            </a:extLst>
          </p:cNvPr>
          <p:cNvSpPr>
            <a:spLocks noGrp="1"/>
          </p:cNvSpPr>
          <p:nvPr>
            <p:ph type="title" hasCustomPrompt="1"/>
          </p:nvPr>
        </p:nvSpPr>
        <p:spPr>
          <a:xfrm>
            <a:off x="1340719" y="190703"/>
            <a:ext cx="10112376" cy="863601"/>
          </a:xfrm>
        </p:spPr>
        <p:txBody>
          <a:bodyPr/>
          <a:lstStyle>
            <a:lvl1pPr>
              <a:lnSpc>
                <a:spcPct val="100000"/>
              </a:lnSpc>
              <a:defRPr>
                <a:solidFill>
                  <a:schemeClr val="tx1"/>
                </a:solidFill>
                <a:latin typeface="Montserrat" pitchFamily="2" charset="77"/>
              </a:defRPr>
            </a:lvl1pPr>
          </a:lstStyle>
          <a:p>
            <a:r>
              <a:rPr lang="en-CA" noProof="0"/>
              <a:t>Insert slide title here</a:t>
            </a:r>
          </a:p>
        </p:txBody>
      </p:sp>
    </p:spTree>
    <p:extLst>
      <p:ext uri="{BB962C8B-B14F-4D97-AF65-F5344CB8AC3E}">
        <p14:creationId xmlns:p14="http://schemas.microsoft.com/office/powerpoint/2010/main" val="37304320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2.3 Section: Sky Gradient">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a:xfrm>
            <a:off x="227013" y="225425"/>
            <a:ext cx="1404937" cy="755650"/>
          </a:xfrm>
          <a:prstGeom prst="rect">
            <a:avLst/>
          </a:prstGeom>
        </p:spPr>
        <p:txBody>
          <a:bodyPr/>
          <a:lstStyle>
            <a:lvl1pPr>
              <a:defRPr sz="1000">
                <a:solidFill>
                  <a:schemeClr val="tx2"/>
                </a:solidFill>
                <a:latin typeface="Arial" panose="020B0604020202020204" pitchFamily="34" charset="0"/>
                <a:cs typeface="Arial" panose="020B0604020202020204" pitchFamily="34" charset="0"/>
              </a:defRPr>
            </a:lvl1pPr>
          </a:lstStyle>
          <a:p>
            <a:endParaRPr lang="en-CA"/>
          </a:p>
        </p:txBody>
      </p:sp>
      <p:sp>
        <p:nvSpPr>
          <p:cNvPr id="8" name="Titre 3"/>
          <p:cNvSpPr>
            <a:spLocks noGrp="1"/>
          </p:cNvSpPr>
          <p:nvPr>
            <p:ph type="title" hasCustomPrompt="1"/>
          </p:nvPr>
        </p:nvSpPr>
        <p:spPr>
          <a:xfrm>
            <a:off x="227013" y="1052513"/>
            <a:ext cx="2376487" cy="3132137"/>
          </a:xfrm>
          <a:prstGeom prst="rect">
            <a:avLst/>
          </a:prstGeom>
        </p:spPr>
        <p:txBody>
          <a:bodyPr/>
          <a:lstStyle>
            <a:lvl1pPr>
              <a:defRPr b="1" baseline="0">
                <a:solidFill>
                  <a:schemeClr val="tx2"/>
                </a:solidFill>
                <a:latin typeface="Arial" panose="020B0604020202020204" pitchFamily="34" charset="0"/>
                <a:cs typeface="Arial" panose="020B0604020202020204" pitchFamily="34" charset="0"/>
              </a:defRPr>
            </a:lvl1pPr>
          </a:lstStyle>
          <a:p>
            <a:r>
              <a:rPr lang="en-CA"/>
              <a:t>Insert section title here</a:t>
            </a:r>
          </a:p>
        </p:txBody>
      </p:sp>
      <p:sp>
        <p:nvSpPr>
          <p:cNvPr id="9" name="Rectangle 8"/>
          <p:cNvSpPr/>
          <p:nvPr/>
        </p:nvSpPr>
        <p:spPr>
          <a:xfrm>
            <a:off x="3063834" y="0"/>
            <a:ext cx="9128166" cy="6875248"/>
          </a:xfrm>
          <a:prstGeom prst="rect">
            <a:avLst/>
          </a:prstGeom>
          <a:gradFill flip="none" rotWithShape="1">
            <a:gsLst>
              <a:gs pos="0">
                <a:srgbClr val="B3D6EC"/>
              </a:gs>
              <a:gs pos="25000">
                <a:srgbClr val="D8E6F0"/>
              </a:gs>
              <a:gs pos="8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5516DE10-B823-8642-B6F0-7508B802AC9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159575" y="0"/>
            <a:ext cx="3032425" cy="5949194"/>
          </a:xfrm>
          <a:prstGeom prst="rect">
            <a:avLst/>
          </a:prstGeom>
        </p:spPr>
      </p:pic>
    </p:spTree>
    <p:extLst>
      <p:ext uri="{BB962C8B-B14F-4D97-AF65-F5344CB8AC3E}">
        <p14:creationId xmlns:p14="http://schemas.microsoft.com/office/powerpoint/2010/main" val="179369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umns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33" y="1233488"/>
            <a:ext cx="5868980" cy="863600"/>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6" name="Connecteur droit 5">
            <a:extLst>
              <a:ext uri="{FF2B5EF4-FFF2-40B4-BE49-F238E27FC236}">
                <a16:creationId xmlns:a16="http://schemas.microsoft.com/office/drawing/2014/main" id="{CD7DDED3-1DAE-8E49-971B-21E395DCFE10}"/>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Espace réservé du contenu 5">
            <a:extLst>
              <a:ext uri="{FF2B5EF4-FFF2-40B4-BE49-F238E27FC236}">
                <a16:creationId xmlns:a16="http://schemas.microsoft.com/office/drawing/2014/main" id="{A7B7CCA2-57AA-0C45-B16A-843A62AE92F4}"/>
              </a:ext>
            </a:extLst>
          </p:cNvPr>
          <p:cNvSpPr>
            <a:spLocks noGrp="1"/>
          </p:cNvSpPr>
          <p:nvPr>
            <p:ph sz="quarter" idx="14" hasCustomPrompt="1"/>
          </p:nvPr>
        </p:nvSpPr>
        <p:spPr>
          <a:xfrm>
            <a:off x="1774825" y="3284539"/>
            <a:ext cx="4250056"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9" name="Espace réservé du contenu 5">
            <a:extLst>
              <a:ext uri="{FF2B5EF4-FFF2-40B4-BE49-F238E27FC236}">
                <a16:creationId xmlns:a16="http://schemas.microsoft.com/office/drawing/2014/main" id="{48B7F111-0A58-2046-9EF2-BF4F50A0E9BD}"/>
              </a:ext>
            </a:extLst>
          </p:cNvPr>
          <p:cNvSpPr>
            <a:spLocks noGrp="1"/>
          </p:cNvSpPr>
          <p:nvPr>
            <p:ph sz="quarter" idx="17" hasCustomPrompt="1"/>
          </p:nvPr>
        </p:nvSpPr>
        <p:spPr>
          <a:xfrm>
            <a:off x="6492240" y="3284539"/>
            <a:ext cx="4171793"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8" name="Sous-titre 2">
            <a:extLst>
              <a:ext uri="{FF2B5EF4-FFF2-40B4-BE49-F238E27FC236}">
                <a16:creationId xmlns:a16="http://schemas.microsoft.com/office/drawing/2014/main" id="{F2EB5BF2-FE63-5348-900B-44659AE15743}"/>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20621578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3691F0-15A8-5F26-4CB3-8ACBF4B13C10}"/>
              </a:ext>
            </a:extLst>
          </p:cNvPr>
          <p:cNvSpPr/>
          <p:nvPr userDrawn="1"/>
        </p:nvSpPr>
        <p:spPr>
          <a:xfrm>
            <a:off x="0" y="0"/>
            <a:ext cx="2162755" cy="28147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C884FCFE-51E5-4E88-2E91-EC39CCD104D6}"/>
              </a:ext>
            </a:extLst>
          </p:cNvPr>
          <p:cNvSpPr>
            <a:spLocks noGrp="1"/>
          </p:cNvSpPr>
          <p:nvPr>
            <p:ph type="title" hasCustomPrompt="1"/>
          </p:nvPr>
        </p:nvSpPr>
        <p:spPr>
          <a:xfrm>
            <a:off x="559144" y="432818"/>
            <a:ext cx="11428554" cy="863600"/>
          </a:xfrm>
        </p:spPr>
        <p:txBody>
          <a:bodyPr>
            <a:normAutofit/>
          </a:bodyPr>
          <a:lstStyle>
            <a:lvl1pPr>
              <a:lnSpc>
                <a:spcPct val="100000"/>
              </a:lnSpc>
              <a:defRPr sz="2800" b="0">
                <a:solidFill>
                  <a:schemeClr val="tx1"/>
                </a:solidFill>
                <a:latin typeface="Montserrat" pitchFamily="2" charset="77"/>
              </a:defRPr>
            </a:lvl1pPr>
          </a:lstStyle>
          <a:p>
            <a:r>
              <a:rPr lang="en-CA"/>
              <a:t>Insert slide title here</a:t>
            </a:r>
            <a:endParaRPr lang="en-US"/>
          </a:p>
        </p:txBody>
      </p:sp>
    </p:spTree>
    <p:extLst>
      <p:ext uri="{BB962C8B-B14F-4D97-AF65-F5344CB8AC3E}">
        <p14:creationId xmlns:p14="http://schemas.microsoft.com/office/powerpoint/2010/main" val="2405826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Columns + Sma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837"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18" name="Espace réservé du contenu 5">
            <a:extLst>
              <a:ext uri="{FF2B5EF4-FFF2-40B4-BE49-F238E27FC236}">
                <a16:creationId xmlns:a16="http://schemas.microsoft.com/office/drawing/2014/main" id="{D7207EEA-071F-A143-8135-5970FB62E6A4}"/>
              </a:ext>
            </a:extLst>
          </p:cNvPr>
          <p:cNvSpPr>
            <a:spLocks noGrp="1"/>
          </p:cNvSpPr>
          <p:nvPr>
            <p:ph sz="quarter" idx="23" hasCustomPrompt="1"/>
          </p:nvPr>
        </p:nvSpPr>
        <p:spPr>
          <a:xfrm>
            <a:off x="4935319"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20" name="Espace réservé du contenu 5">
            <a:extLst>
              <a:ext uri="{FF2B5EF4-FFF2-40B4-BE49-F238E27FC236}">
                <a16:creationId xmlns:a16="http://schemas.microsoft.com/office/drawing/2014/main" id="{FA20CD20-89EF-D64C-8B4F-E4C296865351}"/>
              </a:ext>
            </a:extLst>
          </p:cNvPr>
          <p:cNvSpPr>
            <a:spLocks noGrp="1"/>
          </p:cNvSpPr>
          <p:nvPr>
            <p:ph sz="quarter" idx="25" hasCustomPrompt="1"/>
          </p:nvPr>
        </p:nvSpPr>
        <p:spPr>
          <a:xfrm>
            <a:off x="7974355"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9" name="Sous-titre 2">
            <a:extLst>
              <a:ext uri="{FF2B5EF4-FFF2-40B4-BE49-F238E27FC236}">
                <a16:creationId xmlns:a16="http://schemas.microsoft.com/office/drawing/2014/main" id="{45A30073-0170-6B41-8EA2-FBE1A61C0CB9}"/>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cxnSp>
        <p:nvCxnSpPr>
          <p:cNvPr id="11" name="Connecteur droit 10">
            <a:extLst>
              <a:ext uri="{FF2B5EF4-FFF2-40B4-BE49-F238E27FC236}">
                <a16:creationId xmlns:a16="http://schemas.microsoft.com/office/drawing/2014/main" id="{F8EF418C-B347-FE41-8677-E954F63846F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984812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image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2" name="Title 1"/>
          <p:cNvSpPr>
            <a:spLocks noGrp="1"/>
          </p:cNvSpPr>
          <p:nvPr>
            <p:ph type="title" hasCustomPrompt="1"/>
          </p:nvPr>
        </p:nvSpPr>
        <p:spPr>
          <a:xfrm>
            <a:off x="4577316" y="1233488"/>
            <a:ext cx="6090684" cy="863601"/>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9" name="Espace réservé du contenu 5">
            <a:extLst>
              <a:ext uri="{FF2B5EF4-FFF2-40B4-BE49-F238E27FC236}">
                <a16:creationId xmlns:a16="http://schemas.microsoft.com/office/drawing/2014/main" id="{2512BE42-6582-0545-ABDF-161246E5770C}"/>
              </a:ext>
            </a:extLst>
          </p:cNvPr>
          <p:cNvSpPr>
            <a:spLocks noGrp="1"/>
          </p:cNvSpPr>
          <p:nvPr>
            <p:ph sz="quarter" idx="14" hasCustomPrompt="1"/>
          </p:nvPr>
        </p:nvSpPr>
        <p:spPr>
          <a:xfrm>
            <a:off x="4584698" y="3298444"/>
            <a:ext cx="6083302" cy="2794382"/>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10" name="Sous-titre 2">
            <a:extLst>
              <a:ext uri="{FF2B5EF4-FFF2-40B4-BE49-F238E27FC236}">
                <a16:creationId xmlns:a16="http://schemas.microsoft.com/office/drawing/2014/main" id="{C9423575-8BE5-2347-B766-601788C53C50}"/>
              </a:ext>
            </a:extLst>
          </p:cNvPr>
          <p:cNvSpPr>
            <a:spLocks noGrp="1"/>
          </p:cNvSpPr>
          <p:nvPr>
            <p:ph type="subTitle" idx="1" hasCustomPrompt="1"/>
          </p:nvPr>
        </p:nvSpPr>
        <p:spPr>
          <a:xfrm>
            <a:off x="4678916" y="771948"/>
            <a:ext cx="90476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
        <p:nvSpPr>
          <p:cNvPr id="6" name="Espace réservé du numéro de diapositive 5">
            <a:extLst>
              <a:ext uri="{FF2B5EF4-FFF2-40B4-BE49-F238E27FC236}">
                <a16:creationId xmlns:a16="http://schemas.microsoft.com/office/drawing/2014/main" id="{311CE1EA-5EF1-FA4C-8FA0-0A43E7D0D50D}"/>
              </a:ext>
            </a:extLst>
          </p:cNvPr>
          <p:cNvSpPr txBox="1">
            <a:spLocks/>
          </p:cNvSpPr>
          <p:nvPr userDrawn="1"/>
        </p:nvSpPr>
        <p:spPr>
          <a:xfrm>
            <a:off x="0" y="6328448"/>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10850713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Headshot + Quote">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524000" y="765176"/>
            <a:ext cx="6119813" cy="6092824"/>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5" name="Espace réservé du contenu 5">
            <a:extLst>
              <a:ext uri="{FF2B5EF4-FFF2-40B4-BE49-F238E27FC236}">
                <a16:creationId xmlns:a16="http://schemas.microsoft.com/office/drawing/2014/main" id="{12174365-864E-F942-92B5-A13EB52EFDF1}"/>
              </a:ext>
            </a:extLst>
          </p:cNvPr>
          <p:cNvSpPr>
            <a:spLocks noGrp="1"/>
          </p:cNvSpPr>
          <p:nvPr>
            <p:ph sz="quarter" idx="14" hasCustomPrompt="1"/>
          </p:nvPr>
        </p:nvSpPr>
        <p:spPr>
          <a:xfrm>
            <a:off x="6096000" y="2349499"/>
            <a:ext cx="4572000" cy="3019669"/>
          </a:xfrm>
        </p:spPr>
        <p:txBody>
          <a:bodyPr anchor="b">
            <a:normAutofit/>
          </a:bodyPr>
          <a:lstStyle>
            <a:lvl1pPr marL="11113" indent="-11113">
              <a:buNone/>
              <a:tabLst/>
              <a:defRPr sz="2000">
                <a:solidFill>
                  <a:schemeClr val="tx2"/>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3" name="Espace réservé du texte 2">
            <a:extLst>
              <a:ext uri="{FF2B5EF4-FFF2-40B4-BE49-F238E27FC236}">
                <a16:creationId xmlns:a16="http://schemas.microsoft.com/office/drawing/2014/main" id="{6A0DC2D0-4F63-E945-9BE6-4E9EE92788F7}"/>
              </a:ext>
            </a:extLst>
          </p:cNvPr>
          <p:cNvSpPr>
            <a:spLocks noGrp="1"/>
          </p:cNvSpPr>
          <p:nvPr>
            <p:ph type="body" sz="quarter" idx="15" hasCustomPrompt="1"/>
          </p:nvPr>
        </p:nvSpPr>
        <p:spPr>
          <a:xfrm>
            <a:off x="6096000" y="5674468"/>
            <a:ext cx="4572000" cy="418358"/>
          </a:xfrm>
        </p:spPr>
        <p:txBody>
          <a:bodyPr anchor="ctr"/>
          <a:lstStyle>
            <a:lvl1pPr>
              <a:buNone/>
              <a:defRPr b="1"/>
            </a:lvl1pPr>
          </a:lstStyle>
          <a:p>
            <a:pPr lvl="0"/>
            <a:r>
              <a:rPr lang="fr-FR" err="1"/>
              <a:t>Firstname</a:t>
            </a:r>
            <a:r>
              <a:rPr lang="fr-FR"/>
              <a:t> </a:t>
            </a:r>
            <a:r>
              <a:rPr lang="fr-FR" err="1"/>
              <a:t>Lastname</a:t>
            </a:r>
            <a:r>
              <a:rPr lang="fr-FR"/>
              <a:t>, </a:t>
            </a:r>
            <a:r>
              <a:rPr lang="fr-FR" err="1"/>
              <a:t>Title</a:t>
            </a:r>
            <a:endParaRPr lang="fr-FR"/>
          </a:p>
        </p:txBody>
      </p:sp>
    </p:spTree>
    <p:extLst>
      <p:ext uri="{BB962C8B-B14F-4D97-AF65-F5344CB8AC3E}">
        <p14:creationId xmlns:p14="http://schemas.microsoft.com/office/powerpoint/2010/main" val="40278498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 Projec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5" name="Picture Placeholder 29">
            <a:extLst>
              <a:ext uri="{FF2B5EF4-FFF2-40B4-BE49-F238E27FC236}">
                <a16:creationId xmlns:a16="http://schemas.microsoft.com/office/drawing/2014/main" id="{34BCB7B5-9FA6-B84B-A12F-F8B14EF61311}"/>
              </a:ext>
            </a:extLst>
          </p:cNvPr>
          <p:cNvSpPr>
            <a:spLocks noGrp="1"/>
          </p:cNvSpPr>
          <p:nvPr>
            <p:ph type="pic" sz="quarter" idx="12" hasCustomPrompt="1"/>
          </p:nvPr>
        </p:nvSpPr>
        <p:spPr>
          <a:xfrm>
            <a:off x="1520042" y="2349500"/>
            <a:ext cx="9147958"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7" name="Espace réservé du contenu 5">
            <a:extLst>
              <a:ext uri="{FF2B5EF4-FFF2-40B4-BE49-F238E27FC236}">
                <a16:creationId xmlns:a16="http://schemas.microsoft.com/office/drawing/2014/main" id="{4CF27FDF-3EC0-7F4D-93AC-4FB2B30A61D5}"/>
              </a:ext>
            </a:extLst>
          </p:cNvPr>
          <p:cNvSpPr>
            <a:spLocks noGrp="1"/>
          </p:cNvSpPr>
          <p:nvPr>
            <p:ph sz="quarter" idx="18" hasCustomPrompt="1"/>
          </p:nvPr>
        </p:nvSpPr>
        <p:spPr>
          <a:xfrm>
            <a:off x="7630475" y="6093122"/>
            <a:ext cx="3037525" cy="764878"/>
          </a:xfrm>
          <a:solidFill>
            <a:schemeClr val="accent6"/>
          </a:solidFill>
        </p:spPr>
        <p:txBody>
          <a:bodyPr lIns="180000" anchor="ctr"/>
          <a:lstStyle>
            <a:lvl1pPr marL="11113" indent="-11113">
              <a:lnSpc>
                <a:spcPct val="100000"/>
              </a:lnSpc>
              <a:buNone/>
              <a:tabLst/>
              <a:defRPr sz="1200" b="0" i="0">
                <a:solidFill>
                  <a:schemeClr val="accent4"/>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6" name="Sous-titre 2">
            <a:extLst>
              <a:ext uri="{FF2B5EF4-FFF2-40B4-BE49-F238E27FC236}">
                <a16:creationId xmlns:a16="http://schemas.microsoft.com/office/drawing/2014/main" id="{DEC766B4-1A98-4C42-B7AE-872FFDFF0715}"/>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8636532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Project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89B4-2208-4808-A778-30BFDD4E6313}"/>
              </a:ext>
            </a:extLst>
          </p:cNvPr>
          <p:cNvSpPr>
            <a:spLocks noGrp="1"/>
          </p:cNvSpPr>
          <p:nvPr>
            <p:ph type="title" hasCustomPrompt="1"/>
          </p:nvPr>
        </p:nvSpPr>
        <p:spPr>
          <a:xfrm>
            <a:off x="1774824" y="1243879"/>
            <a:ext cx="5868989" cy="853209"/>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3" name="Picture Placeholder 29">
            <a:extLst>
              <a:ext uri="{FF2B5EF4-FFF2-40B4-BE49-F238E27FC236}">
                <a16:creationId xmlns:a16="http://schemas.microsoft.com/office/drawing/2014/main" id="{E936F002-AF97-4ADB-9AB6-F89D9BAF6217}"/>
              </a:ext>
            </a:extLst>
          </p:cNvPr>
          <p:cNvSpPr>
            <a:spLocks noGrp="1"/>
          </p:cNvSpPr>
          <p:nvPr>
            <p:ph type="pic" sz="quarter" idx="12" hasCustomPrompt="1"/>
          </p:nvPr>
        </p:nvSpPr>
        <p:spPr>
          <a:xfrm>
            <a:off x="1524001" y="2349500"/>
            <a:ext cx="4571999" cy="45084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6" name="Picture Placeholder 29">
            <a:extLst>
              <a:ext uri="{FF2B5EF4-FFF2-40B4-BE49-F238E27FC236}">
                <a16:creationId xmlns:a16="http://schemas.microsoft.com/office/drawing/2014/main" id="{A52AC3B6-48AD-CD41-93B9-0A2293E0720D}"/>
              </a:ext>
            </a:extLst>
          </p:cNvPr>
          <p:cNvSpPr>
            <a:spLocks noGrp="1"/>
          </p:cNvSpPr>
          <p:nvPr>
            <p:ph type="pic" sz="quarter" idx="13" hasCustomPrompt="1"/>
          </p:nvPr>
        </p:nvSpPr>
        <p:spPr>
          <a:xfrm>
            <a:off x="6096000" y="2344960"/>
            <a:ext cx="4572001" cy="451303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8" name="Espace réservé du contenu 5">
            <a:extLst>
              <a:ext uri="{FF2B5EF4-FFF2-40B4-BE49-F238E27FC236}">
                <a16:creationId xmlns:a16="http://schemas.microsoft.com/office/drawing/2014/main" id="{4BDB0F79-BF91-5045-B808-F656140C3070}"/>
              </a:ext>
            </a:extLst>
          </p:cNvPr>
          <p:cNvSpPr>
            <a:spLocks noGrp="1"/>
          </p:cNvSpPr>
          <p:nvPr>
            <p:ph sz="quarter" idx="16" hasCustomPrompt="1"/>
          </p:nvPr>
        </p:nvSpPr>
        <p:spPr>
          <a:xfrm>
            <a:off x="1524759" y="6092826"/>
            <a:ext cx="3056151" cy="765174"/>
          </a:xfrm>
          <a:solidFill>
            <a:schemeClr val="accent6"/>
          </a:soli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9" name="Espace réservé du contenu 5">
            <a:extLst>
              <a:ext uri="{FF2B5EF4-FFF2-40B4-BE49-F238E27FC236}">
                <a16:creationId xmlns:a16="http://schemas.microsoft.com/office/drawing/2014/main" id="{C2D55491-F943-8B44-996B-70FC3C85A931}"/>
              </a:ext>
            </a:extLst>
          </p:cNvPr>
          <p:cNvSpPr>
            <a:spLocks noGrp="1"/>
          </p:cNvSpPr>
          <p:nvPr>
            <p:ph sz="quarter" idx="17" hasCustomPrompt="1"/>
          </p:nvPr>
        </p:nvSpPr>
        <p:spPr>
          <a:xfrm>
            <a:off x="6096000" y="6092825"/>
            <a:ext cx="3060700" cy="765175"/>
          </a:xfrm>
          <a:solidFill>
            <a:schemeClr val="accent6"/>
          </a:soli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10" name="Sous-titre 2">
            <a:extLst>
              <a:ext uri="{FF2B5EF4-FFF2-40B4-BE49-F238E27FC236}">
                <a16:creationId xmlns:a16="http://schemas.microsoft.com/office/drawing/2014/main" id="{376DA00B-B344-2E43-A920-1EC4936364F7}"/>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2139246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Title + 2 Images v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F1DD9C-09C9-3E40-AF78-19B264C71093}"/>
              </a:ext>
            </a:extLst>
          </p:cNvPr>
          <p:cNvSpPr/>
          <p:nvPr userDrawn="1"/>
        </p:nvSpPr>
        <p:spPr>
          <a:xfrm>
            <a:off x="373380" y="765174"/>
            <a:ext cx="922020" cy="610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0"/>
            <a:ext cx="9144000"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9144000" y="0"/>
            <a:ext cx="3047301"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pic>
        <p:nvPicPr>
          <p:cNvPr id="5" name="Graphique 4">
            <a:extLst>
              <a:ext uri="{FF2B5EF4-FFF2-40B4-BE49-F238E27FC236}">
                <a16:creationId xmlns:a16="http://schemas.microsoft.com/office/drawing/2014/main" id="{3418EB9D-1D48-6C4D-B576-C1E0B669F5F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0"/>
            <a:ext cx="4547544" cy="2106079"/>
          </a:xfrm>
          <a:prstGeom prst="rect">
            <a:avLst/>
          </a:prstGeom>
        </p:spPr>
      </p:pic>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3035300" y="2106079"/>
            <a:ext cx="4608457" cy="2818459"/>
          </a:xfrm>
        </p:spPr>
        <p:txBody>
          <a:bodyPr anchor="t">
            <a:normAutofit/>
          </a:bodyPr>
          <a:lstStyle>
            <a:lvl1pPr>
              <a:defRPr sz="4400" b="1" i="0">
                <a:latin typeface="Montserrat" pitchFamily="2" charset="77"/>
              </a:defRPr>
            </a:lvl1pPr>
          </a:lstStyle>
          <a:p>
            <a:r>
              <a:rPr lang="fr-CA"/>
              <a:t>Insert </a:t>
            </a:r>
            <a:r>
              <a:rPr lang="fr-CA" err="1"/>
              <a:t>presentation</a:t>
            </a:r>
            <a:r>
              <a:rPr lang="fr-CA"/>
              <a:t> </a:t>
            </a:r>
            <a:r>
              <a:rPr lang="fr-CA" err="1"/>
              <a:t>title</a:t>
            </a:r>
            <a:r>
              <a:rPr lang="fr-CA"/>
              <a:t> </a:t>
            </a:r>
            <a:r>
              <a:rPr lang="fr-CA" err="1"/>
              <a:t>here</a:t>
            </a:r>
            <a:endParaRPr lang="fr-FR"/>
          </a:p>
        </p:txBody>
      </p:sp>
      <p:sp>
        <p:nvSpPr>
          <p:cNvPr id="12" name="Sous-titre 2">
            <a:extLst>
              <a:ext uri="{FF2B5EF4-FFF2-40B4-BE49-F238E27FC236}">
                <a16:creationId xmlns:a16="http://schemas.microsoft.com/office/drawing/2014/main" id="{E5B38963-1A53-ED40-9DFA-EEE56F0A1522}"/>
              </a:ext>
            </a:extLst>
          </p:cNvPr>
          <p:cNvSpPr>
            <a:spLocks noGrp="1"/>
          </p:cNvSpPr>
          <p:nvPr>
            <p:ph type="subTitle" idx="1" hasCustomPrompt="1"/>
          </p:nvPr>
        </p:nvSpPr>
        <p:spPr>
          <a:xfrm>
            <a:off x="3035300" y="5117193"/>
            <a:ext cx="4608459" cy="975632"/>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
        <p:nvSpPr>
          <p:cNvPr id="10" name="Espace réservé de la date 20">
            <a:extLst>
              <a:ext uri="{FF2B5EF4-FFF2-40B4-BE49-F238E27FC236}">
                <a16:creationId xmlns:a16="http://schemas.microsoft.com/office/drawing/2014/main" id="{71A174EB-6224-9648-9C2E-D3EE2BDA8BAB}"/>
              </a:ext>
            </a:extLst>
          </p:cNvPr>
          <p:cNvSpPr>
            <a:spLocks noGrp="1"/>
          </p:cNvSpPr>
          <p:nvPr>
            <p:ph type="dt" sz="half" idx="2"/>
          </p:nvPr>
        </p:nvSpPr>
        <p:spPr>
          <a:xfrm>
            <a:off x="3035300" y="6092825"/>
            <a:ext cx="4608457" cy="323850"/>
          </a:xfrm>
          <a:prstGeom prst="rect">
            <a:avLst/>
          </a:prstGeom>
        </p:spPr>
        <p:txBody>
          <a:bodyPr vert="horz" lIns="91440" tIns="45720" rIns="91440" bIns="45720" rtlCol="0" anchor="ctr"/>
          <a:lstStyle>
            <a:lvl1pPr algn="l">
              <a:defRPr sz="1000">
                <a:solidFill>
                  <a:schemeClr val="tx2"/>
                </a:solidFill>
                <a:latin typeface="Gentium Basic" panose="02000503060000020004" pitchFamily="2" charset="77"/>
              </a:defRPr>
            </a:lvl1pPr>
          </a:lstStyle>
          <a:p>
            <a:r>
              <a:rPr lang="fr-CA"/>
              <a:t>YYYY/MM/DD</a:t>
            </a:r>
            <a:endParaRPr lang="fr-FR"/>
          </a:p>
        </p:txBody>
      </p:sp>
      <p:pic>
        <p:nvPicPr>
          <p:cNvPr id="9" name="Graphique 8">
            <a:extLst>
              <a:ext uri="{FF2B5EF4-FFF2-40B4-BE49-F238E27FC236}">
                <a16:creationId xmlns:a16="http://schemas.microsoft.com/office/drawing/2014/main" id="{390256A0-D390-3F4F-B9DD-BE456EB7EC1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37047626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Title + 3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1528548" y="2276475"/>
            <a:ext cx="4567452"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US" noProof="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7624548" y="765174"/>
            <a:ext cx="4567452" cy="30331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US" noProof="0"/>
              <a:t>Insert hero image here</a:t>
            </a:r>
          </a:p>
        </p:txBody>
      </p:sp>
      <p:sp>
        <p:nvSpPr>
          <p:cNvPr id="6" name="Title 1">
            <a:extLst>
              <a:ext uri="{FF2B5EF4-FFF2-40B4-BE49-F238E27FC236}">
                <a16:creationId xmlns:a16="http://schemas.microsoft.com/office/drawing/2014/main" id="{0D424131-FF99-F142-8753-6D75B233E3CF}"/>
              </a:ext>
            </a:extLst>
          </p:cNvPr>
          <p:cNvSpPr>
            <a:spLocks noGrp="1"/>
          </p:cNvSpPr>
          <p:nvPr>
            <p:ph type="title" hasCustomPrompt="1"/>
          </p:nvPr>
        </p:nvSpPr>
        <p:spPr>
          <a:xfrm>
            <a:off x="1775667" y="1233488"/>
            <a:ext cx="5539533" cy="863600"/>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13" name="Espace réservé du contenu 5">
            <a:extLst>
              <a:ext uri="{FF2B5EF4-FFF2-40B4-BE49-F238E27FC236}">
                <a16:creationId xmlns:a16="http://schemas.microsoft.com/office/drawing/2014/main" id="{40121577-953A-8B45-849A-FD6ACDD28FA0}"/>
              </a:ext>
            </a:extLst>
          </p:cNvPr>
          <p:cNvSpPr>
            <a:spLocks noGrp="1"/>
          </p:cNvSpPr>
          <p:nvPr>
            <p:ph sz="quarter" idx="16" hasCustomPrompt="1"/>
          </p:nvPr>
        </p:nvSpPr>
        <p:spPr>
          <a:xfrm>
            <a:off x="1528548" y="4557600"/>
            <a:ext cx="3063433" cy="762473"/>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15" name="Espace réservé du contenu 5">
            <a:extLst>
              <a:ext uri="{FF2B5EF4-FFF2-40B4-BE49-F238E27FC236}">
                <a16:creationId xmlns:a16="http://schemas.microsoft.com/office/drawing/2014/main" id="{3B91879F-1E1F-8045-BBD6-E89FEB490182}"/>
              </a:ext>
            </a:extLst>
          </p:cNvPr>
          <p:cNvSpPr>
            <a:spLocks noGrp="1"/>
          </p:cNvSpPr>
          <p:nvPr>
            <p:ph sz="quarter" idx="18" hasCustomPrompt="1"/>
          </p:nvPr>
        </p:nvSpPr>
        <p:spPr>
          <a:xfrm>
            <a:off x="7625927" y="3033714"/>
            <a:ext cx="3037525" cy="764878"/>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98274"/>
            <a:ext cx="4580152" cy="30597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hero image here</a:t>
            </a:r>
          </a:p>
        </p:txBody>
      </p:sp>
      <p:sp>
        <p:nvSpPr>
          <p:cNvPr id="14" name="Espace réservé du contenu 5">
            <a:extLst>
              <a:ext uri="{FF2B5EF4-FFF2-40B4-BE49-F238E27FC236}">
                <a16:creationId xmlns:a16="http://schemas.microsoft.com/office/drawing/2014/main" id="{E8848969-F0CD-6A43-9CC8-58BAB864A188}"/>
              </a:ext>
            </a:extLst>
          </p:cNvPr>
          <p:cNvSpPr>
            <a:spLocks noGrp="1"/>
          </p:cNvSpPr>
          <p:nvPr>
            <p:ph sz="quarter" idx="17" hasCustomPrompt="1"/>
          </p:nvPr>
        </p:nvSpPr>
        <p:spPr>
          <a:xfrm>
            <a:off x="4574177" y="6092826"/>
            <a:ext cx="3063433" cy="765193"/>
          </a:xfrm>
          <a:gradFill>
            <a:gsLst>
              <a:gs pos="0">
                <a:schemeClr val="bg2"/>
              </a:gs>
              <a:gs pos="50000">
                <a:schemeClr val="bg2"/>
              </a:gs>
              <a:gs pos="100000">
                <a:schemeClr val="bg1"/>
              </a:gs>
            </a:gsLst>
            <a:lin ang="2700000" scaled="1"/>
          </a:gradFill>
        </p:spPr>
        <p:txBody>
          <a:bodyPr lIns="180000" anchor="ctr"/>
          <a:lstStyle>
            <a:lvl1pPr marL="11113" indent="-11113">
              <a:lnSpc>
                <a:spcPct val="100000"/>
              </a:lnSpc>
              <a:buNone/>
              <a:tabLst/>
              <a:defRPr sz="1200" b="0" i="0">
                <a:solidFill>
                  <a:schemeClr val="tx1"/>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10" name="Sous-titre 2">
            <a:extLst>
              <a:ext uri="{FF2B5EF4-FFF2-40B4-BE49-F238E27FC236}">
                <a16:creationId xmlns:a16="http://schemas.microsoft.com/office/drawing/2014/main" id="{A632931C-B415-D146-A099-6DDD9022722C}"/>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15701216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4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0" y="765174"/>
            <a:ext cx="4589248" cy="6092825"/>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1"/>
                </a:solidFill>
                <a:latin typeface="Montserrat" pitchFamily="2" charset="77"/>
              </a:defRPr>
            </a:lvl1pPr>
          </a:lstStyle>
          <a:p>
            <a:pPr lvl="0"/>
            <a:r>
              <a:rPr lang="en-US" noProof="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9156700" y="765174"/>
            <a:ext cx="3035300"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1"/>
                </a:solidFill>
                <a:latin typeface="Montserrat" pitchFamily="2" charset="77"/>
              </a:defRPr>
            </a:lvl1pPr>
          </a:lstStyle>
          <a:p>
            <a:pPr lvl="0"/>
            <a:r>
              <a:rPr lang="en-US" noProof="0"/>
              <a:t>Insert hero image here</a:t>
            </a: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789363"/>
            <a:ext cx="4580152" cy="3068637"/>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12" name="Picture Placeholder 12">
            <a:extLst>
              <a:ext uri="{FF2B5EF4-FFF2-40B4-BE49-F238E27FC236}">
                <a16:creationId xmlns:a16="http://schemas.microsoft.com/office/drawing/2014/main" id="{5B39BBA5-BE95-8843-B375-2C4E47A9E8D1}"/>
              </a:ext>
            </a:extLst>
          </p:cNvPr>
          <p:cNvSpPr>
            <a:spLocks noGrp="1"/>
          </p:cNvSpPr>
          <p:nvPr>
            <p:ph type="pic" sz="quarter" idx="15" hasCustomPrompt="1"/>
          </p:nvPr>
        </p:nvSpPr>
        <p:spPr>
          <a:xfrm>
            <a:off x="4576548" y="765176"/>
            <a:ext cx="4580152" cy="302418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6" name="Espace réservé du numéro de diapositive 5">
            <a:extLst>
              <a:ext uri="{FF2B5EF4-FFF2-40B4-BE49-F238E27FC236}">
                <a16:creationId xmlns:a16="http://schemas.microsoft.com/office/drawing/2014/main" id="{2757FBCB-5C70-B545-85F7-F10FB18A2BA4}"/>
              </a:ext>
            </a:extLst>
          </p:cNvPr>
          <p:cNvSpPr txBox="1">
            <a:spLocks/>
          </p:cNvSpPr>
          <p:nvPr userDrawn="1"/>
        </p:nvSpPr>
        <p:spPr>
          <a:xfrm>
            <a:off x="0" y="6328448"/>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286767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par>
                                <p:cTn id="20" presetID="22" presetClass="entr" presetSubtype="4" fill="hold" grpId="0" nodeType="withEffect">
                                  <p:stCondLst>
                                    <p:cond delay="225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12" grpId="0" animBg="1"/>
      <p:bldP spid="12"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Large Image + Title">
    <p:spTree>
      <p:nvGrpSpPr>
        <p:cNvPr id="1" name=""/>
        <p:cNvGrpSpPr/>
        <p:nvPr/>
      </p:nvGrpSpPr>
      <p:grpSpPr>
        <a:xfrm>
          <a:off x="0" y="0"/>
          <a:ext cx="0" cy="0"/>
          <a:chOff x="0" y="0"/>
          <a:chExt cx="0" cy="0"/>
        </a:xfrm>
      </p:grpSpPr>
      <p:sp>
        <p:nvSpPr>
          <p:cNvPr id="4" name="Picture Placeholder 12"/>
          <p:cNvSpPr>
            <a:spLocks noGrp="1"/>
          </p:cNvSpPr>
          <p:nvPr>
            <p:ph type="pic" sz="quarter" idx="13" hasCustomPrompt="1"/>
          </p:nvPr>
        </p:nvSpPr>
        <p:spPr>
          <a:xfrm>
            <a:off x="1773" y="765175"/>
            <a:ext cx="12190227" cy="60928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US" noProof="0"/>
              <a:t>Insert hero image here</a:t>
            </a:r>
          </a:p>
        </p:txBody>
      </p:sp>
      <p:sp>
        <p:nvSpPr>
          <p:cNvPr id="7" name="Title 1">
            <a:extLst>
              <a:ext uri="{FF2B5EF4-FFF2-40B4-BE49-F238E27FC236}">
                <a16:creationId xmlns:a16="http://schemas.microsoft.com/office/drawing/2014/main" id="{FC1D6CC7-2984-514C-911A-4B996FE6D753}"/>
              </a:ext>
            </a:extLst>
          </p:cNvPr>
          <p:cNvSpPr>
            <a:spLocks noGrp="1"/>
          </p:cNvSpPr>
          <p:nvPr>
            <p:ph type="title" hasCustomPrompt="1"/>
          </p:nvPr>
        </p:nvSpPr>
        <p:spPr>
          <a:xfrm>
            <a:off x="1774825" y="1233489"/>
            <a:ext cx="5868988" cy="863599"/>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5" name="Sous-titre 2">
            <a:extLst>
              <a:ext uri="{FF2B5EF4-FFF2-40B4-BE49-F238E27FC236}">
                <a16:creationId xmlns:a16="http://schemas.microsoft.com/office/drawing/2014/main" id="{237E5258-3829-DD4E-80CD-251BE61B56BE}"/>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
        <p:nvSpPr>
          <p:cNvPr id="6" name="Espace réservé du numéro de diapositive 5">
            <a:extLst>
              <a:ext uri="{FF2B5EF4-FFF2-40B4-BE49-F238E27FC236}">
                <a16:creationId xmlns:a16="http://schemas.microsoft.com/office/drawing/2014/main" id="{D8470291-4047-BF4B-87B1-2B46D13B8449}"/>
              </a:ext>
            </a:extLst>
          </p:cNvPr>
          <p:cNvSpPr txBox="1">
            <a:spLocks/>
          </p:cNvSpPr>
          <p:nvPr userDrawn="1"/>
        </p:nvSpPr>
        <p:spPr>
          <a:xfrm>
            <a:off x="0" y="6328448"/>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11372603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4 Headshot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648CC95-3EC6-3649-B74B-9F6416E37BA4}"/>
              </a:ext>
            </a:extLst>
          </p:cNvPr>
          <p:cNvSpPr>
            <a:spLocks noGrp="1"/>
          </p:cNvSpPr>
          <p:nvPr>
            <p:ph type="pic" sz="quarter" idx="13" hasCustomPrompt="1"/>
          </p:nvPr>
        </p:nvSpPr>
        <p:spPr>
          <a:xfrm>
            <a:off x="1524001"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profile photo here</a:t>
            </a:r>
          </a:p>
        </p:txBody>
      </p:sp>
      <p:sp>
        <p:nvSpPr>
          <p:cNvPr id="7" name="Rectangle 6">
            <a:extLst>
              <a:ext uri="{FF2B5EF4-FFF2-40B4-BE49-F238E27FC236}">
                <a16:creationId xmlns:a16="http://schemas.microsoft.com/office/drawing/2014/main" id="{F3AFAC4D-E04F-F44E-83B4-3AB06E0613D0}"/>
              </a:ext>
            </a:extLst>
          </p:cNvPr>
          <p:cNvSpPr/>
          <p:nvPr userDrawn="1"/>
        </p:nvSpPr>
        <p:spPr>
          <a:xfrm>
            <a:off x="3046195" y="2349500"/>
            <a:ext cx="3064487"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ontserrat" pitchFamily="2" charset="77"/>
            </a:endParaRPr>
          </a:p>
        </p:txBody>
      </p:sp>
      <p:sp>
        <p:nvSpPr>
          <p:cNvPr id="8" name="Rectangle 7">
            <a:extLst>
              <a:ext uri="{FF2B5EF4-FFF2-40B4-BE49-F238E27FC236}">
                <a16:creationId xmlns:a16="http://schemas.microsoft.com/office/drawing/2014/main" id="{2519EB20-5514-A241-B8E7-2C513AB88278}"/>
              </a:ext>
            </a:extLst>
          </p:cNvPr>
          <p:cNvSpPr/>
          <p:nvPr userDrawn="1"/>
        </p:nvSpPr>
        <p:spPr>
          <a:xfrm>
            <a:off x="9148056" y="3873500"/>
            <a:ext cx="3043944"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Montserrat" pitchFamily="2" charset="77"/>
            </a:endParaRPr>
          </a:p>
        </p:txBody>
      </p:sp>
      <p:sp>
        <p:nvSpPr>
          <p:cNvPr id="9" name="Picture Placeholder 12">
            <a:extLst>
              <a:ext uri="{FF2B5EF4-FFF2-40B4-BE49-F238E27FC236}">
                <a16:creationId xmlns:a16="http://schemas.microsoft.com/office/drawing/2014/main" id="{BCB599F2-B7EC-4544-B112-069BF1494F2D}"/>
              </a:ext>
            </a:extLst>
          </p:cNvPr>
          <p:cNvSpPr>
            <a:spLocks noGrp="1"/>
          </p:cNvSpPr>
          <p:nvPr>
            <p:ph type="pic" sz="quarter" idx="17" hasCustomPrompt="1"/>
          </p:nvPr>
        </p:nvSpPr>
        <p:spPr>
          <a:xfrm>
            <a:off x="3048187"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profile photo here</a:t>
            </a:r>
          </a:p>
        </p:txBody>
      </p:sp>
      <p:sp>
        <p:nvSpPr>
          <p:cNvPr id="10" name="Picture Placeholder 12">
            <a:extLst>
              <a:ext uri="{FF2B5EF4-FFF2-40B4-BE49-F238E27FC236}">
                <a16:creationId xmlns:a16="http://schemas.microsoft.com/office/drawing/2014/main" id="{A1537CEB-1F80-8B46-B6DC-FA377DCEE203}"/>
              </a:ext>
            </a:extLst>
          </p:cNvPr>
          <p:cNvSpPr>
            <a:spLocks noGrp="1"/>
          </p:cNvSpPr>
          <p:nvPr>
            <p:ph type="pic" sz="quarter" idx="18" hasCustomPrompt="1"/>
          </p:nvPr>
        </p:nvSpPr>
        <p:spPr>
          <a:xfrm>
            <a:off x="7634869" y="3878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profile photo here</a:t>
            </a:r>
          </a:p>
        </p:txBody>
      </p:sp>
      <p:sp>
        <p:nvSpPr>
          <p:cNvPr id="11" name="Picture Placeholder 12">
            <a:extLst>
              <a:ext uri="{FF2B5EF4-FFF2-40B4-BE49-F238E27FC236}">
                <a16:creationId xmlns:a16="http://schemas.microsoft.com/office/drawing/2014/main" id="{89A4CC53-0492-C141-A0B4-0FA5BE0ADE3B}"/>
              </a:ext>
            </a:extLst>
          </p:cNvPr>
          <p:cNvSpPr>
            <a:spLocks noGrp="1"/>
          </p:cNvSpPr>
          <p:nvPr>
            <p:ph type="pic" sz="quarter" idx="19" hasCustomPrompt="1"/>
          </p:nvPr>
        </p:nvSpPr>
        <p:spPr>
          <a:xfrm>
            <a:off x="6103435" y="2354300"/>
            <a:ext cx="1518833" cy="15192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profile photo here</a:t>
            </a:r>
          </a:p>
        </p:txBody>
      </p:sp>
      <p:sp>
        <p:nvSpPr>
          <p:cNvPr id="12" name="Title 1">
            <a:extLst>
              <a:ext uri="{FF2B5EF4-FFF2-40B4-BE49-F238E27FC236}">
                <a16:creationId xmlns:a16="http://schemas.microsoft.com/office/drawing/2014/main" id="{DB658A07-177B-8F48-87A6-5C63642D6AD3}"/>
              </a:ext>
            </a:extLst>
          </p:cNvPr>
          <p:cNvSpPr>
            <a:spLocks noGrp="1"/>
          </p:cNvSpPr>
          <p:nvPr>
            <p:ph type="title" hasCustomPrompt="1"/>
          </p:nvPr>
        </p:nvSpPr>
        <p:spPr>
          <a:xfrm>
            <a:off x="1774825" y="1233488"/>
            <a:ext cx="5868987" cy="863694"/>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19" name="Espace réservé du numéro de diapositive 5">
            <a:extLst>
              <a:ext uri="{FF2B5EF4-FFF2-40B4-BE49-F238E27FC236}">
                <a16:creationId xmlns:a16="http://schemas.microsoft.com/office/drawing/2014/main" id="{F90A1D6E-9671-1C42-84A6-77DFABF8D278}"/>
              </a:ext>
            </a:extLst>
          </p:cNvPr>
          <p:cNvSpPr txBox="1">
            <a:spLocks/>
          </p:cNvSpPr>
          <p:nvPr userDrawn="1"/>
        </p:nvSpPr>
        <p:spPr>
          <a:xfrm>
            <a:off x="227014" y="3465513"/>
            <a:ext cx="1293028" cy="323850"/>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000" b="0" i="0" u="none" strike="noStrike" kern="1200" cap="none" spc="0" normalizeH="0" baseline="0" noProof="0" smtClean="0">
                <a:ln>
                  <a:noFill/>
                </a:ln>
                <a:solidFill>
                  <a:schemeClr val="accent4"/>
                </a:solidFill>
                <a:effectLst/>
                <a:uLnTx/>
                <a:uFillTx/>
                <a:latin typeface="Montserrat" pitchFamily="2" charset="77"/>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en-CA" sz="1000" b="0" i="0" u="none" strike="noStrike" kern="1200" cap="none" spc="0" normalizeH="0" baseline="0" noProof="0">
              <a:ln>
                <a:noFill/>
              </a:ln>
              <a:solidFill>
                <a:schemeClr val="accent4"/>
              </a:solidFill>
              <a:effectLst/>
              <a:uLnTx/>
              <a:uFillTx/>
              <a:latin typeface="Montserrat" pitchFamily="2" charset="77"/>
              <a:cs typeface="Arial" panose="020B0604020202020204" pitchFamily="34" charset="0"/>
            </a:endParaRPr>
          </a:p>
        </p:txBody>
      </p:sp>
      <p:sp>
        <p:nvSpPr>
          <p:cNvPr id="18" name="Espace réservé du contenu 5">
            <a:extLst>
              <a:ext uri="{FF2B5EF4-FFF2-40B4-BE49-F238E27FC236}">
                <a16:creationId xmlns:a16="http://schemas.microsoft.com/office/drawing/2014/main" id="{570399D2-015E-694D-A88D-DF0A8FDB5C27}"/>
              </a:ext>
            </a:extLst>
          </p:cNvPr>
          <p:cNvSpPr>
            <a:spLocks noGrp="1"/>
          </p:cNvSpPr>
          <p:nvPr>
            <p:ph sz="quarter" idx="16" hasCustomPrompt="1"/>
          </p:nvPr>
        </p:nvSpPr>
        <p:spPr>
          <a:xfrm>
            <a:off x="1518065" y="4052792"/>
            <a:ext cx="1516283" cy="517967"/>
          </a:xfrm>
        </p:spPr>
        <p:txBody>
          <a:bodyPr anchor="t"/>
          <a:lstStyle>
            <a:lvl1pPr marL="11113" indent="-11113">
              <a:lnSpc>
                <a:spcPct val="100000"/>
              </a:lnSpc>
              <a:buNone/>
              <a:tabLst/>
              <a:defRPr sz="1200" b="0" i="0">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20" name="Espace réservé du contenu 5">
            <a:extLst>
              <a:ext uri="{FF2B5EF4-FFF2-40B4-BE49-F238E27FC236}">
                <a16:creationId xmlns:a16="http://schemas.microsoft.com/office/drawing/2014/main" id="{7C1DBE05-F4C9-1645-93D7-7FCDE1FD3219}"/>
              </a:ext>
            </a:extLst>
          </p:cNvPr>
          <p:cNvSpPr>
            <a:spLocks noGrp="1"/>
          </p:cNvSpPr>
          <p:nvPr>
            <p:ph sz="quarter" idx="20" hasCustomPrompt="1"/>
          </p:nvPr>
        </p:nvSpPr>
        <p:spPr>
          <a:xfrm>
            <a:off x="3034348" y="5522776"/>
            <a:ext cx="1532672" cy="517967"/>
          </a:xfrm>
        </p:spPr>
        <p:txBody>
          <a:bodyPr anchor="t"/>
          <a:lstStyle>
            <a:lvl1pPr marL="11113" indent="-11113">
              <a:lnSpc>
                <a:spcPct val="100000"/>
              </a:lnSpc>
              <a:buNone/>
              <a:tabLst/>
              <a:defRPr sz="1200" b="0" i="0">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21" name="Espace réservé du contenu 5">
            <a:extLst>
              <a:ext uri="{FF2B5EF4-FFF2-40B4-BE49-F238E27FC236}">
                <a16:creationId xmlns:a16="http://schemas.microsoft.com/office/drawing/2014/main" id="{BE7F6E9B-A101-5947-A35B-C17373133E7F}"/>
              </a:ext>
            </a:extLst>
          </p:cNvPr>
          <p:cNvSpPr>
            <a:spLocks noGrp="1"/>
          </p:cNvSpPr>
          <p:nvPr>
            <p:ph sz="quarter" idx="21" hasCustomPrompt="1"/>
          </p:nvPr>
        </p:nvSpPr>
        <p:spPr>
          <a:xfrm>
            <a:off x="6078489" y="3994917"/>
            <a:ext cx="1532672" cy="517967"/>
          </a:xfrm>
        </p:spPr>
        <p:txBody>
          <a:bodyPr anchor="t"/>
          <a:lstStyle>
            <a:lvl1pPr marL="11113" indent="-11113">
              <a:lnSpc>
                <a:spcPct val="100000"/>
              </a:lnSpc>
              <a:buNone/>
              <a:tabLst/>
              <a:defRPr sz="1200" b="0" i="0">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22" name="Espace réservé du contenu 5">
            <a:extLst>
              <a:ext uri="{FF2B5EF4-FFF2-40B4-BE49-F238E27FC236}">
                <a16:creationId xmlns:a16="http://schemas.microsoft.com/office/drawing/2014/main" id="{8C8AFD70-C76C-4345-AEDD-627EC990B7C6}"/>
              </a:ext>
            </a:extLst>
          </p:cNvPr>
          <p:cNvSpPr>
            <a:spLocks noGrp="1"/>
          </p:cNvSpPr>
          <p:nvPr>
            <p:ph sz="quarter" idx="22" hasCustomPrompt="1"/>
          </p:nvPr>
        </p:nvSpPr>
        <p:spPr>
          <a:xfrm>
            <a:off x="7629496" y="5522776"/>
            <a:ext cx="1532672" cy="517967"/>
          </a:xfrm>
        </p:spPr>
        <p:txBody>
          <a:bodyPr anchor="t"/>
          <a:lstStyle>
            <a:lvl1pPr marL="11113" indent="-11113">
              <a:lnSpc>
                <a:spcPct val="100000"/>
              </a:lnSpc>
              <a:buNone/>
              <a:tabLst/>
              <a:defRPr sz="1200" b="0" i="0">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a:t>
            </a:r>
            <a:r>
              <a:rPr lang="fr-CA" err="1"/>
              <a:t>Subtitle</a:t>
            </a:r>
            <a:r>
              <a:rPr lang="fr-CA"/>
              <a:t> </a:t>
            </a:r>
            <a:r>
              <a:rPr lang="fr-CA" err="1"/>
              <a:t>here</a:t>
            </a:r>
            <a:endParaRPr lang="fr-FR"/>
          </a:p>
        </p:txBody>
      </p:sp>
      <p:sp>
        <p:nvSpPr>
          <p:cNvPr id="15" name="Sous-titre 2">
            <a:extLst>
              <a:ext uri="{FF2B5EF4-FFF2-40B4-BE49-F238E27FC236}">
                <a16:creationId xmlns:a16="http://schemas.microsoft.com/office/drawing/2014/main" id="{754C474A-2CA1-CD42-B012-8A5E383EB308}"/>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2872682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8" fill="hold" grpId="0" nodeType="withEffect">
                                  <p:stCondLst>
                                    <p:cond delay="275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2750"/>
                                  </p:stCondLst>
                                  <p:childTnLst>
                                    <p:animScale>
                                      <p:cBhvr>
                                        <p:cTn id="14" dur="500" fill="hold"/>
                                        <p:tgtEl>
                                          <p:spTgt spid="7"/>
                                        </p:tgtEl>
                                      </p:cBhvr>
                                      <p:by x="120000" y="120000"/>
                                    </p:animScale>
                                  </p:childTnLst>
                                </p:cTn>
                              </p:par>
                              <p:par>
                                <p:cTn id="15" presetID="22" presetClass="entr" presetSubtype="8" fill="hold" grpId="0" nodeType="withEffect">
                                  <p:stCondLst>
                                    <p:cond delay="35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3500"/>
                                  </p:stCondLst>
                                  <p:childTnLst>
                                    <p:animScale>
                                      <p:cBhvr>
                                        <p:cTn id="19" dur="500" fill="hold"/>
                                        <p:tgtEl>
                                          <p:spTgt spid="8"/>
                                        </p:tgtEl>
                                      </p:cBhvr>
                                      <p:by x="120000" y="120000"/>
                                    </p:animScale>
                                  </p:childTnLst>
                                </p:cTn>
                              </p:par>
                              <p:par>
                                <p:cTn id="20" presetID="22" presetClass="entr" presetSubtype="8" fill="hold" grpId="0" nodeType="withEffect">
                                  <p:stCondLst>
                                    <p:cond delay="2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9"/>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10"/>
                                        </p:tgtEl>
                                      </p:cBhvr>
                                      <p:by x="120000" y="120000"/>
                                    </p:animScale>
                                  </p:childTnLst>
                                </p:cTn>
                              </p:par>
                              <p:par>
                                <p:cTn id="30" presetID="22" presetClass="entr" presetSubtype="8" fill="hold" grpId="0" nodeType="withEffect">
                                  <p:stCondLst>
                                    <p:cond delay="225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6" presetClass="emph" presetSubtype="0" accel="50000" decel="50000" autoRev="1" fill="hold" grpId="1" nodeType="withEffect">
                                  <p:stCondLst>
                                    <p:cond delay="2250"/>
                                  </p:stCondLst>
                                  <p:childTnLst>
                                    <p:animScale>
                                      <p:cBhvr>
                                        <p:cTn id="34"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ustom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3" name="Rectangle 2">
            <a:extLst>
              <a:ext uri="{FF2B5EF4-FFF2-40B4-BE49-F238E27FC236}">
                <a16:creationId xmlns:a16="http://schemas.microsoft.com/office/drawing/2014/main" id="{E719B4EA-0289-4253-B23F-99F17520E512}"/>
              </a:ext>
            </a:extLst>
          </p:cNvPr>
          <p:cNvSpPr/>
          <p:nvPr userDrawn="1"/>
        </p:nvSpPr>
        <p:spPr>
          <a:xfrm>
            <a:off x="0" y="3807726"/>
            <a:ext cx="12192000" cy="3050274"/>
          </a:xfrm>
          <a:prstGeom prst="rect">
            <a:avLst/>
          </a:prstGeom>
          <a:gradFill>
            <a:gsLst>
              <a:gs pos="0">
                <a:schemeClr val="bg1"/>
              </a:gs>
              <a:gs pos="53000">
                <a:schemeClr val="bg2"/>
              </a:gs>
              <a:gs pos="98000">
                <a:schemeClr val="bg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latin typeface="Montserrat" pitchFamily="2" charset="77"/>
            </a:endParaRPr>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775" y="4312800"/>
            <a:ext cx="2703176" cy="2103875"/>
          </a:xfrm>
        </p:spPr>
        <p:txBody>
          <a:bodyPr/>
          <a:lstStyle>
            <a:lvl1pPr marL="11113" indent="-11113">
              <a:buNone/>
              <a:tabLst/>
              <a:defRPr>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16" name="Picture Placeholder 12">
            <a:extLst>
              <a:ext uri="{FF2B5EF4-FFF2-40B4-BE49-F238E27FC236}">
                <a16:creationId xmlns:a16="http://schemas.microsoft.com/office/drawing/2014/main" id="{3FFFC9CF-194D-3C45-9CE9-FFC10C9B1690}"/>
              </a:ext>
            </a:extLst>
          </p:cNvPr>
          <p:cNvSpPr>
            <a:spLocks noGrp="1"/>
          </p:cNvSpPr>
          <p:nvPr>
            <p:ph type="pic" sz="quarter" idx="17" hasCustomPrompt="1"/>
          </p:nvPr>
        </p:nvSpPr>
        <p:spPr>
          <a:xfrm>
            <a:off x="187771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hero image here</a:t>
            </a:r>
          </a:p>
        </p:txBody>
      </p:sp>
      <p:sp>
        <p:nvSpPr>
          <p:cNvPr id="17" name="Espace réservé du contenu 5">
            <a:extLst>
              <a:ext uri="{FF2B5EF4-FFF2-40B4-BE49-F238E27FC236}">
                <a16:creationId xmlns:a16="http://schemas.microsoft.com/office/drawing/2014/main" id="{63DDD7AD-3581-F946-8E5B-651A6EE24E1B}"/>
              </a:ext>
            </a:extLst>
          </p:cNvPr>
          <p:cNvSpPr>
            <a:spLocks noGrp="1"/>
          </p:cNvSpPr>
          <p:nvPr>
            <p:ph sz="quarter" idx="23" hasCustomPrompt="1"/>
          </p:nvPr>
        </p:nvSpPr>
        <p:spPr>
          <a:xfrm>
            <a:off x="4948704" y="4312800"/>
            <a:ext cx="2703176" cy="2103875"/>
          </a:xfrm>
        </p:spPr>
        <p:txBody>
          <a:bodyPr/>
          <a:lstStyle>
            <a:lvl1pPr marL="11113" indent="-11113">
              <a:buNone/>
              <a:tabLst/>
              <a:defRPr>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18" name="Picture Placeholder 12">
            <a:extLst>
              <a:ext uri="{FF2B5EF4-FFF2-40B4-BE49-F238E27FC236}">
                <a16:creationId xmlns:a16="http://schemas.microsoft.com/office/drawing/2014/main" id="{ECCC942B-D21D-3B44-A5D1-51605583D939}"/>
              </a:ext>
            </a:extLst>
          </p:cNvPr>
          <p:cNvSpPr>
            <a:spLocks noGrp="1"/>
          </p:cNvSpPr>
          <p:nvPr>
            <p:ph type="pic" sz="quarter" idx="24" hasCustomPrompt="1"/>
          </p:nvPr>
        </p:nvSpPr>
        <p:spPr>
          <a:xfrm>
            <a:off x="4943644"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hero image here</a:t>
            </a:r>
          </a:p>
        </p:txBody>
      </p:sp>
      <p:sp>
        <p:nvSpPr>
          <p:cNvPr id="20" name="Espace réservé du contenu 5">
            <a:extLst>
              <a:ext uri="{FF2B5EF4-FFF2-40B4-BE49-F238E27FC236}">
                <a16:creationId xmlns:a16="http://schemas.microsoft.com/office/drawing/2014/main" id="{9D19A2C7-43A2-6047-97B1-9E0800E3D7E7}"/>
              </a:ext>
            </a:extLst>
          </p:cNvPr>
          <p:cNvSpPr>
            <a:spLocks noGrp="1"/>
          </p:cNvSpPr>
          <p:nvPr>
            <p:ph sz="quarter" idx="26" hasCustomPrompt="1"/>
          </p:nvPr>
        </p:nvSpPr>
        <p:spPr>
          <a:xfrm>
            <a:off x="7960845" y="4312800"/>
            <a:ext cx="2703176" cy="2103875"/>
          </a:xfrm>
        </p:spPr>
        <p:txBody>
          <a:bodyPr/>
          <a:lstStyle>
            <a:lvl1pPr marL="11113" indent="-11113">
              <a:buNone/>
              <a:tabLst/>
              <a:defRPr>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21" name="Picture Placeholder 12">
            <a:extLst>
              <a:ext uri="{FF2B5EF4-FFF2-40B4-BE49-F238E27FC236}">
                <a16:creationId xmlns:a16="http://schemas.microsoft.com/office/drawing/2014/main" id="{86DCA958-376F-1B46-AC69-406AF76A4ADF}"/>
              </a:ext>
            </a:extLst>
          </p:cNvPr>
          <p:cNvSpPr>
            <a:spLocks noGrp="1"/>
          </p:cNvSpPr>
          <p:nvPr>
            <p:ph type="pic" sz="quarter" idx="27" hasCustomPrompt="1"/>
          </p:nvPr>
        </p:nvSpPr>
        <p:spPr>
          <a:xfrm>
            <a:off x="7955785" y="2538837"/>
            <a:ext cx="2703176" cy="1599996"/>
          </a:xfrm>
          <a:prstGeom prst="rect">
            <a:avLst/>
          </a:prstGeom>
          <a:no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hero image here</a:t>
            </a:r>
          </a:p>
        </p:txBody>
      </p:sp>
      <p:sp>
        <p:nvSpPr>
          <p:cNvPr id="13" name="Sous-titre 2">
            <a:extLst>
              <a:ext uri="{FF2B5EF4-FFF2-40B4-BE49-F238E27FC236}">
                <a16:creationId xmlns:a16="http://schemas.microsoft.com/office/drawing/2014/main" id="{61E5A517-5D44-FD4C-8223-DA02590C1767}"/>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2720065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225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6" presetClass="emph" presetSubtype="0" accel="50000" decel="50000" autoRev="1" fill="hold" grpId="1" nodeType="withEffect">
                                  <p:stCondLst>
                                    <p:cond delay="2250"/>
                                  </p:stCondLst>
                                  <p:childTnLst>
                                    <p:animScale>
                                      <p:cBhvr>
                                        <p:cTn id="13" dur="500" fill="hold"/>
                                        <p:tgtEl>
                                          <p:spTgt spid="16"/>
                                        </p:tgtEl>
                                      </p:cBhvr>
                                      <p:by x="120000" y="120000"/>
                                    </p:animScale>
                                  </p:childTnLst>
                                </p:cTn>
                              </p:par>
                              <p:par>
                                <p:cTn id="14" presetID="22" presetClass="entr" presetSubtype="4" fill="hold" grpId="0" nodeType="withEffect">
                                  <p:stCondLst>
                                    <p:cond delay="225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6" presetClass="emph" presetSubtype="0" accel="50000" decel="50000" autoRev="1" fill="hold" grpId="1" nodeType="withEffect">
                                  <p:stCondLst>
                                    <p:cond delay="2250"/>
                                  </p:stCondLst>
                                  <p:childTnLst>
                                    <p:animScale>
                                      <p:cBhvr>
                                        <p:cTn id="18" dur="500" fill="hold"/>
                                        <p:tgtEl>
                                          <p:spTgt spid="18"/>
                                        </p:tgtEl>
                                      </p:cBhvr>
                                      <p:by x="120000" y="120000"/>
                                    </p:animScale>
                                  </p:childTnLst>
                                </p:cTn>
                              </p:par>
                              <p:par>
                                <p:cTn id="19" presetID="22" presetClass="entr" presetSubtype="4" fill="hold" grpId="0" nodeType="withEffect">
                                  <p:stCondLst>
                                    <p:cond delay="225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6" presetClass="emph" presetSubtype="0" accel="50000" decel="50000" autoRev="1" fill="hold" grpId="1" nodeType="withEffect">
                                  <p:stCondLst>
                                    <p:cond delay="2250"/>
                                  </p:stCondLst>
                                  <p:childTnLst>
                                    <p:animScale>
                                      <p:cBhvr>
                                        <p:cTn id="23" dur="500" fill="hold"/>
                                        <p:tgtEl>
                                          <p:spTgt spid="2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6" grpId="1"/>
      <p:bldP spid="18" grpId="0"/>
      <p:bldP spid="18" grpId="1"/>
      <p:bldP spid="21" grpId="0"/>
      <p:bldP spid="21" grpId="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Custom Layout v1">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774825" y="1233487"/>
            <a:ext cx="5882207" cy="863601"/>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5" name="Connecteur droit 4">
            <a:extLst>
              <a:ext uri="{FF2B5EF4-FFF2-40B4-BE49-F238E27FC236}">
                <a16:creationId xmlns:a16="http://schemas.microsoft.com/office/drawing/2014/main" id="{6015F1C8-A194-4B45-8084-FABDF69A2B4E}"/>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ous-titre 2">
            <a:extLst>
              <a:ext uri="{FF2B5EF4-FFF2-40B4-BE49-F238E27FC236}">
                <a16:creationId xmlns:a16="http://schemas.microsoft.com/office/drawing/2014/main" id="{54B3AF97-A7EC-9B48-8589-7B0A576AE0E6}"/>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15615913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Custom Layout v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DCD626-565A-AF4C-B3D6-0B3E954E3B13}"/>
              </a:ext>
            </a:extLst>
          </p:cNvPr>
          <p:cNvSpPr/>
          <p:nvPr userDrawn="1"/>
        </p:nvSpPr>
        <p:spPr>
          <a:xfrm>
            <a:off x="7660640" y="765175"/>
            <a:ext cx="4531360" cy="60928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20000"/>
                  <a:lumOff val="80000"/>
                </a:schemeClr>
              </a:solidFill>
              <a:latin typeface="Montserrat" pitchFamily="2" charset="77"/>
            </a:endParaRPr>
          </a:p>
        </p:txBody>
      </p:sp>
      <p:sp>
        <p:nvSpPr>
          <p:cNvPr id="11" name="Picture Placeholder 29">
            <a:extLst>
              <a:ext uri="{FF2B5EF4-FFF2-40B4-BE49-F238E27FC236}">
                <a16:creationId xmlns:a16="http://schemas.microsoft.com/office/drawing/2014/main" id="{64E276D9-D2E7-DF47-A087-44478F55AC90}"/>
              </a:ext>
            </a:extLst>
          </p:cNvPr>
          <p:cNvSpPr>
            <a:spLocks noGrp="1"/>
          </p:cNvSpPr>
          <p:nvPr>
            <p:ph type="pic" sz="quarter" idx="13" hasCustomPrompt="1"/>
          </p:nvPr>
        </p:nvSpPr>
        <p:spPr>
          <a:xfrm>
            <a:off x="-3692" y="765175"/>
            <a:ext cx="3038991"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2" name="Title 1"/>
          <p:cNvSpPr>
            <a:spLocks noGrp="1"/>
          </p:cNvSpPr>
          <p:nvPr>
            <p:ph type="title" hasCustomPrompt="1"/>
          </p:nvPr>
        </p:nvSpPr>
        <p:spPr>
          <a:xfrm>
            <a:off x="4583113" y="1233488"/>
            <a:ext cx="2719792" cy="1800225"/>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9" name="Sous-titre 2">
            <a:extLst>
              <a:ext uri="{FF2B5EF4-FFF2-40B4-BE49-F238E27FC236}">
                <a16:creationId xmlns:a16="http://schemas.microsoft.com/office/drawing/2014/main" id="{DA536A5A-9D42-0C45-A06D-80CC9746DC35}"/>
              </a:ext>
            </a:extLst>
          </p:cNvPr>
          <p:cNvSpPr>
            <a:spLocks noGrp="1"/>
          </p:cNvSpPr>
          <p:nvPr>
            <p:ph type="subTitle" idx="1" hasCustomPrompt="1"/>
          </p:nvPr>
        </p:nvSpPr>
        <p:spPr>
          <a:xfrm>
            <a:off x="4682265" y="765175"/>
            <a:ext cx="894945" cy="233847"/>
          </a:xfrm>
          <a:prstGeom prst="rect">
            <a:avLst/>
          </a:prstGeom>
          <a:solidFill>
            <a:schemeClr val="tx1"/>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
        <p:nvSpPr>
          <p:cNvPr id="7" name="Espace réservé du numéro de diapositive 5">
            <a:extLst>
              <a:ext uri="{FF2B5EF4-FFF2-40B4-BE49-F238E27FC236}">
                <a16:creationId xmlns:a16="http://schemas.microsoft.com/office/drawing/2014/main" id="{BF3F84A9-7182-F74D-A43C-E4156C5AFF06}"/>
              </a:ext>
            </a:extLst>
          </p:cNvPr>
          <p:cNvSpPr txBox="1">
            <a:spLocks/>
          </p:cNvSpPr>
          <p:nvPr userDrawn="1"/>
        </p:nvSpPr>
        <p:spPr>
          <a:xfrm>
            <a:off x="0" y="6328448"/>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22043725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Custom Layout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2" name="Title 1"/>
          <p:cNvSpPr>
            <a:spLocks noGrp="1"/>
          </p:cNvSpPr>
          <p:nvPr>
            <p:ph type="title" hasCustomPrompt="1"/>
          </p:nvPr>
        </p:nvSpPr>
        <p:spPr>
          <a:xfrm>
            <a:off x="4577316" y="1233489"/>
            <a:ext cx="6090684" cy="863600"/>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5" name="Sous-titre 2">
            <a:extLst>
              <a:ext uri="{FF2B5EF4-FFF2-40B4-BE49-F238E27FC236}">
                <a16:creationId xmlns:a16="http://schemas.microsoft.com/office/drawing/2014/main" id="{C2DE2D6A-438E-084D-AA9A-B950647ABA5E}"/>
              </a:ext>
            </a:extLst>
          </p:cNvPr>
          <p:cNvSpPr>
            <a:spLocks noGrp="1"/>
          </p:cNvSpPr>
          <p:nvPr>
            <p:ph type="subTitle" idx="1" hasCustomPrompt="1"/>
          </p:nvPr>
        </p:nvSpPr>
        <p:spPr>
          <a:xfrm>
            <a:off x="4682265" y="765175"/>
            <a:ext cx="894945" cy="233847"/>
          </a:xfrm>
          <a:prstGeom prst="rect">
            <a:avLst/>
          </a:prstGeom>
          <a:solidFill>
            <a:schemeClr val="tx1"/>
          </a:solidFill>
        </p:spPr>
        <p:txBody>
          <a:bodyPr wrap="non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
        <p:nvSpPr>
          <p:cNvPr id="6" name="Espace réservé du numéro de diapositive 5">
            <a:extLst>
              <a:ext uri="{FF2B5EF4-FFF2-40B4-BE49-F238E27FC236}">
                <a16:creationId xmlns:a16="http://schemas.microsoft.com/office/drawing/2014/main" id="{E0872FF5-878B-5F48-9B42-D13EE1EEC639}"/>
              </a:ext>
            </a:extLst>
          </p:cNvPr>
          <p:cNvSpPr txBox="1">
            <a:spLocks/>
          </p:cNvSpPr>
          <p:nvPr userDrawn="1"/>
        </p:nvSpPr>
        <p:spPr>
          <a:xfrm>
            <a:off x="0" y="6328448"/>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12987400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v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7"/>
            <a:ext cx="5868988" cy="863601"/>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cxnSp>
        <p:nvCxnSpPr>
          <p:cNvPr id="9" name="Connecteur droit 8">
            <a:extLst>
              <a:ext uri="{FF2B5EF4-FFF2-40B4-BE49-F238E27FC236}">
                <a16:creationId xmlns:a16="http://schemas.microsoft.com/office/drawing/2014/main" id="{F5B06523-39CC-E64E-B058-016AF29B4BF6}"/>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Sous-titre 2">
            <a:extLst>
              <a:ext uri="{FF2B5EF4-FFF2-40B4-BE49-F238E27FC236}">
                <a16:creationId xmlns:a16="http://schemas.microsoft.com/office/drawing/2014/main" id="{1E28A635-F6DC-EC44-8B18-CD818FC342B7}"/>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17534965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v6">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0950" y="2743199"/>
            <a:ext cx="6085049" cy="4114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2" name="Title 1"/>
          <p:cNvSpPr>
            <a:spLocks noGrp="1"/>
          </p:cNvSpPr>
          <p:nvPr>
            <p:ph type="title" hasCustomPrompt="1"/>
          </p:nvPr>
        </p:nvSpPr>
        <p:spPr>
          <a:xfrm>
            <a:off x="1774824" y="1233487"/>
            <a:ext cx="5868989" cy="863601"/>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5" name="Sous-titre 2">
            <a:extLst>
              <a:ext uri="{FF2B5EF4-FFF2-40B4-BE49-F238E27FC236}">
                <a16:creationId xmlns:a16="http://schemas.microsoft.com/office/drawing/2014/main" id="{B3C3DBBA-8555-CC41-A914-1CFA6CC36DBE}"/>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
        <p:nvSpPr>
          <p:cNvPr id="8" name="Espace réservé du numéro de diapositive 5">
            <a:extLst>
              <a:ext uri="{FF2B5EF4-FFF2-40B4-BE49-F238E27FC236}">
                <a16:creationId xmlns:a16="http://schemas.microsoft.com/office/drawing/2014/main" id="{AFCEDAD3-4637-9340-8406-58B96D582DD4}"/>
              </a:ext>
            </a:extLst>
          </p:cNvPr>
          <p:cNvSpPr txBox="1">
            <a:spLocks/>
          </p:cNvSpPr>
          <p:nvPr userDrawn="1"/>
        </p:nvSpPr>
        <p:spPr>
          <a:xfrm>
            <a:off x="0" y="6328448"/>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3244512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itle + 1 Small Image">
    <p:bg>
      <p:bgPr>
        <a:solidFill>
          <a:schemeClr val="accent4"/>
        </a:solidFill>
        <a:effectLst/>
      </p:bgPr>
    </p:bg>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0"/>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640934"/>
            <a:ext cx="4077336" cy="4110987"/>
          </a:xfrm>
        </p:spPr>
        <p:txBody>
          <a:bodyPr anchor="b">
            <a:normAutofit/>
          </a:bodyPr>
          <a:lstStyle>
            <a:lvl1pPr>
              <a:defRPr sz="4400" b="1" i="0">
                <a:solidFill>
                  <a:schemeClr val="tx1"/>
                </a:solidFill>
                <a:latin typeface="Montserrat" pitchFamily="2" charset="77"/>
              </a:defRPr>
            </a:lvl1pPr>
          </a:lstStyle>
          <a:p>
            <a:r>
              <a:rPr lang="fr-CA"/>
              <a:t>Insert </a:t>
            </a:r>
            <a:r>
              <a:rPr lang="fr-CA" err="1"/>
              <a:t>presentation</a:t>
            </a:r>
            <a:r>
              <a:rPr lang="fr-CA"/>
              <a:t> </a:t>
            </a:r>
            <a:r>
              <a:rPr lang="fr-CA" err="1"/>
              <a:t>title</a:t>
            </a:r>
            <a:r>
              <a:rPr lang="fr-CA"/>
              <a:t> </a:t>
            </a:r>
            <a:r>
              <a:rPr lang="fr-CA" err="1"/>
              <a:t>here</a:t>
            </a:r>
            <a:endParaRPr lang="fr-FR"/>
          </a:p>
        </p:txBody>
      </p:sp>
      <p:sp>
        <p:nvSpPr>
          <p:cNvPr id="12" name="Sous-titre 2">
            <a:extLst>
              <a:ext uri="{FF2B5EF4-FFF2-40B4-BE49-F238E27FC236}">
                <a16:creationId xmlns:a16="http://schemas.microsoft.com/office/drawing/2014/main" id="{B7FC0CEC-DE31-1840-9E32-562D52782B4D}"/>
              </a:ext>
            </a:extLst>
          </p:cNvPr>
          <p:cNvSpPr>
            <a:spLocks noGrp="1"/>
          </p:cNvSpPr>
          <p:nvPr>
            <p:ph type="subTitle" idx="1" hasCustomPrompt="1"/>
          </p:nvPr>
        </p:nvSpPr>
        <p:spPr>
          <a:xfrm>
            <a:off x="1774824" y="5094514"/>
            <a:ext cx="4077337" cy="993049"/>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pic>
        <p:nvPicPr>
          <p:cNvPr id="8" name="Graphique 7">
            <a:extLst>
              <a:ext uri="{FF2B5EF4-FFF2-40B4-BE49-F238E27FC236}">
                <a16:creationId xmlns:a16="http://schemas.microsoft.com/office/drawing/2014/main" id="{FBA1E084-BF4D-C944-A737-062AE91551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9" name="Espace réservé de la date 20">
            <a:extLst>
              <a:ext uri="{FF2B5EF4-FFF2-40B4-BE49-F238E27FC236}">
                <a16:creationId xmlns:a16="http://schemas.microsoft.com/office/drawing/2014/main" id="{868937C7-5B09-F64A-86DC-76F11BCBAE3D}"/>
              </a:ext>
            </a:extLst>
          </p:cNvPr>
          <p:cNvSpPr>
            <a:spLocks noGrp="1"/>
          </p:cNvSpPr>
          <p:nvPr>
            <p:ph type="dt" sz="half" idx="2"/>
          </p:nvPr>
        </p:nvSpPr>
        <p:spPr>
          <a:xfrm>
            <a:off x="1774825" y="6087563"/>
            <a:ext cx="4051209" cy="329112"/>
          </a:xfrm>
          <a:prstGeom prst="rect">
            <a:avLst/>
          </a:prstGeom>
        </p:spPr>
        <p:txBody>
          <a:bodyPr vert="horz" lIns="91440" tIns="45720" rIns="91440" bIns="45720" rtlCol="0" anchor="ctr"/>
          <a:lstStyle>
            <a:lvl1pPr algn="l">
              <a:defRPr sz="1200">
                <a:solidFill>
                  <a:schemeClr val="tx1"/>
                </a:solidFill>
                <a:latin typeface="Gentium Basic" panose="02000503060000020004" pitchFamily="2" charset="77"/>
              </a:defRPr>
            </a:lvl1pPr>
          </a:lstStyle>
          <a:p>
            <a:r>
              <a:rPr lang="fr-CA">
                <a:latin typeface="Gentium Basic" panose="02000503060000020004" pitchFamily="2" charset="77"/>
              </a:rPr>
              <a:t>YYYY/MM/DD</a:t>
            </a:r>
            <a:endParaRPr lang="fr-FR">
              <a:latin typeface="Gentium Basic" panose="02000503060000020004" pitchFamily="2" charset="77"/>
            </a:endParaRPr>
          </a:p>
        </p:txBody>
      </p:sp>
      <p:sp>
        <p:nvSpPr>
          <p:cNvPr id="11" name="Rectangle 10">
            <a:extLst>
              <a:ext uri="{FF2B5EF4-FFF2-40B4-BE49-F238E27FC236}">
                <a16:creationId xmlns:a16="http://schemas.microsoft.com/office/drawing/2014/main" id="{C4B1A0C5-74D2-0F45-BAEC-D0BA01C068EC}"/>
              </a:ext>
            </a:extLst>
          </p:cNvPr>
          <p:cNvSpPr/>
          <p:nvPr userDrawn="1"/>
        </p:nvSpPr>
        <p:spPr>
          <a:xfrm>
            <a:off x="373380" y="0"/>
            <a:ext cx="922020" cy="6725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latin typeface="Montserrat" pitchFamily="2" charset="77"/>
            </a:endParaRPr>
          </a:p>
        </p:txBody>
      </p:sp>
      <p:pic>
        <p:nvPicPr>
          <p:cNvPr id="10" name="Graphique 9">
            <a:extLst>
              <a:ext uri="{FF2B5EF4-FFF2-40B4-BE49-F238E27FC236}">
                <a16:creationId xmlns:a16="http://schemas.microsoft.com/office/drawing/2014/main" id="{597B9AFA-EAB4-7C46-BAC0-46EEB1E4438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3633795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329EFE-B2EF-4BB3-8FA1-EABDDB0CE5B4}"/>
              </a:ext>
            </a:extLst>
          </p:cNvPr>
          <p:cNvSpPr>
            <a:spLocks noGrp="1"/>
          </p:cNvSpPr>
          <p:nvPr>
            <p:ph type="dt" sz="half" idx="10"/>
          </p:nvPr>
        </p:nvSpPr>
        <p:spPr/>
        <p:txBody>
          <a:bodyPr/>
          <a:lstStyle/>
          <a:p>
            <a:endParaRPr lang="en-CA"/>
          </a:p>
        </p:txBody>
      </p:sp>
      <p:sp>
        <p:nvSpPr>
          <p:cNvPr id="3" name="Footer Placeholder 2">
            <a:extLst>
              <a:ext uri="{FF2B5EF4-FFF2-40B4-BE49-F238E27FC236}">
                <a16:creationId xmlns:a16="http://schemas.microsoft.com/office/drawing/2014/main" id="{70E22758-EA12-4A0D-8FAC-26E172E5F87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7F0782F-1FD3-46CD-B8B9-89B883EE97A8}"/>
              </a:ext>
            </a:extLst>
          </p:cNvPr>
          <p:cNvSpPr>
            <a:spLocks noGrp="1"/>
          </p:cNvSpPr>
          <p:nvPr>
            <p:ph type="sldNum" sz="quarter" idx="12"/>
          </p:nvPr>
        </p:nvSpPr>
        <p:spPr/>
        <p:txBody>
          <a:bodyPr/>
          <a:lstStyle/>
          <a:p>
            <a:fld id="{674CBC03-4FB9-4A7F-A9A5-1BE6BB370E0F}" type="slidenum">
              <a:rPr lang="en-CA" smtClean="0"/>
              <a:t>‹n°›</a:t>
            </a:fld>
            <a:endParaRPr lang="en-CA"/>
          </a:p>
        </p:txBody>
      </p:sp>
    </p:spTree>
    <p:extLst>
      <p:ext uri="{BB962C8B-B14F-4D97-AF65-F5344CB8AC3E}">
        <p14:creationId xmlns:p14="http://schemas.microsoft.com/office/powerpoint/2010/main" val="978918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84FCFE-51E5-4E88-2E91-EC39CCD104D6}"/>
              </a:ext>
            </a:extLst>
          </p:cNvPr>
          <p:cNvSpPr>
            <a:spLocks noGrp="1"/>
          </p:cNvSpPr>
          <p:nvPr>
            <p:ph type="title" hasCustomPrompt="1"/>
          </p:nvPr>
        </p:nvSpPr>
        <p:spPr>
          <a:xfrm>
            <a:off x="1774824" y="166686"/>
            <a:ext cx="9987685" cy="863600"/>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Tree>
    <p:extLst>
      <p:ext uri="{BB962C8B-B14F-4D97-AF65-F5344CB8AC3E}">
        <p14:creationId xmlns:p14="http://schemas.microsoft.com/office/powerpoint/2010/main" val="3382363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0"/>
            <a:ext cx="12190602"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2106079"/>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609600" y="2120486"/>
            <a:ext cx="5216435" cy="2216979"/>
          </a:xfrm>
        </p:spPr>
        <p:txBody>
          <a:bodyPr anchor="t">
            <a:normAutofit/>
          </a:bodyPr>
          <a:lstStyle>
            <a:lvl1pPr>
              <a:defRPr sz="4400" b="1" i="0">
                <a:latin typeface="Montserrat" pitchFamily="2" charset="77"/>
              </a:defRPr>
            </a:lvl1pPr>
          </a:lstStyle>
          <a:p>
            <a:r>
              <a:rPr lang="en-CA" noProof="0"/>
              <a:t>Insert presentation title here</a:t>
            </a:r>
          </a:p>
        </p:txBody>
      </p:sp>
      <p:sp>
        <p:nvSpPr>
          <p:cNvPr id="16" name="Sous-titre 2">
            <a:extLst>
              <a:ext uri="{FF2B5EF4-FFF2-40B4-BE49-F238E27FC236}">
                <a16:creationId xmlns:a16="http://schemas.microsoft.com/office/drawing/2014/main" id="{E8A38392-795E-D840-BD2D-E077C72164A6}"/>
              </a:ext>
            </a:extLst>
          </p:cNvPr>
          <p:cNvSpPr>
            <a:spLocks noGrp="1"/>
          </p:cNvSpPr>
          <p:nvPr>
            <p:ph type="subTitle" idx="1" hasCustomPrompt="1"/>
          </p:nvPr>
        </p:nvSpPr>
        <p:spPr>
          <a:xfrm>
            <a:off x="609599" y="4963657"/>
            <a:ext cx="5216435" cy="830561"/>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1"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9" name="Espace réservé de la date 20">
            <a:extLst>
              <a:ext uri="{FF2B5EF4-FFF2-40B4-BE49-F238E27FC236}">
                <a16:creationId xmlns:a16="http://schemas.microsoft.com/office/drawing/2014/main" id="{9F04BAC4-8BE3-E347-8926-ECCBB391CFA8}"/>
              </a:ext>
            </a:extLst>
          </p:cNvPr>
          <p:cNvSpPr>
            <a:spLocks noGrp="1"/>
          </p:cNvSpPr>
          <p:nvPr>
            <p:ph type="dt" sz="half" idx="2"/>
          </p:nvPr>
        </p:nvSpPr>
        <p:spPr>
          <a:xfrm>
            <a:off x="609599" y="5923528"/>
            <a:ext cx="5216436" cy="312789"/>
          </a:xfrm>
          <a:prstGeom prst="rect">
            <a:avLst/>
          </a:prstGeom>
        </p:spPr>
        <p:txBody>
          <a:bodyPr vert="horz" lIns="91440" tIns="45720" rIns="91440" bIns="45720" rtlCol="0" anchor="ctr"/>
          <a:lstStyle>
            <a:lvl1pPr algn="l">
              <a:defRPr sz="1000">
                <a:solidFill>
                  <a:schemeClr val="tx1"/>
                </a:solidFill>
                <a:latin typeface="Montserrat" pitchFamily="2" charset="77"/>
              </a:defRPr>
            </a:lvl1pPr>
          </a:lstStyle>
          <a:p>
            <a:endParaRPr lang="en-CA" sz="1000" noProof="0"/>
          </a:p>
        </p:txBody>
      </p:sp>
    </p:spTree>
    <p:extLst>
      <p:ext uri="{BB962C8B-B14F-4D97-AF65-F5344CB8AC3E}">
        <p14:creationId xmlns:p14="http://schemas.microsoft.com/office/powerpoint/2010/main" val="2223626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0"/>
            <a:ext cx="9156700"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9156700" y="0"/>
            <a:ext cx="3034601"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609601" y="2088799"/>
            <a:ext cx="5868298" cy="2407734"/>
          </a:xfrm>
        </p:spPr>
        <p:txBody>
          <a:bodyPr anchor="t">
            <a:normAutofit/>
          </a:bodyPr>
          <a:lstStyle>
            <a:lvl1pPr>
              <a:defRPr sz="4400" b="1" i="0">
                <a:latin typeface="Montserrat" pitchFamily="2" charset="77"/>
              </a:defRPr>
            </a:lvl1pPr>
          </a:lstStyle>
          <a:p>
            <a:r>
              <a:rPr lang="en-CA" noProof="0"/>
              <a:t>Insert presentation title here</a:t>
            </a:r>
          </a:p>
        </p:txBody>
      </p:sp>
      <p:sp>
        <p:nvSpPr>
          <p:cNvPr id="12" name="Sous-titre 2">
            <a:extLst>
              <a:ext uri="{FF2B5EF4-FFF2-40B4-BE49-F238E27FC236}">
                <a16:creationId xmlns:a16="http://schemas.microsoft.com/office/drawing/2014/main" id="{E5B38963-1A53-ED40-9DFA-EEE56F0A1522}"/>
              </a:ext>
            </a:extLst>
          </p:cNvPr>
          <p:cNvSpPr>
            <a:spLocks noGrp="1"/>
          </p:cNvSpPr>
          <p:nvPr>
            <p:ph type="subTitle" idx="1" hasCustomPrompt="1"/>
          </p:nvPr>
        </p:nvSpPr>
        <p:spPr>
          <a:xfrm>
            <a:off x="609601" y="5117193"/>
            <a:ext cx="5868300" cy="858094"/>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1"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Espace réservé de la date 20">
            <a:extLst>
              <a:ext uri="{FF2B5EF4-FFF2-40B4-BE49-F238E27FC236}">
                <a16:creationId xmlns:a16="http://schemas.microsoft.com/office/drawing/2014/main" id="{71A174EB-6224-9648-9C2E-D3EE2BDA8BAB}"/>
              </a:ext>
            </a:extLst>
          </p:cNvPr>
          <p:cNvSpPr>
            <a:spLocks noGrp="1"/>
          </p:cNvSpPr>
          <p:nvPr>
            <p:ph type="dt" sz="half" idx="2"/>
          </p:nvPr>
        </p:nvSpPr>
        <p:spPr>
          <a:xfrm>
            <a:off x="609599" y="6092825"/>
            <a:ext cx="5868299" cy="323850"/>
          </a:xfrm>
          <a:prstGeom prst="rect">
            <a:avLst/>
          </a:prstGeom>
        </p:spPr>
        <p:txBody>
          <a:bodyPr vert="horz" lIns="91440" tIns="45720" rIns="91440" bIns="45720" rtlCol="0" anchor="ctr"/>
          <a:lstStyle>
            <a:lvl1pPr algn="l">
              <a:defRPr sz="1000">
                <a:solidFill>
                  <a:schemeClr val="tx1"/>
                </a:solidFill>
                <a:latin typeface="Montserrat" pitchFamily="2" charset="77"/>
              </a:defRPr>
            </a:lvl1pPr>
          </a:lstStyle>
          <a:p>
            <a:endParaRPr lang="en-CA" sz="1000" noProof="0"/>
          </a:p>
        </p:txBody>
      </p:sp>
    </p:spTree>
    <p:extLst>
      <p:ext uri="{BB962C8B-B14F-4D97-AF65-F5344CB8AC3E}">
        <p14:creationId xmlns:p14="http://schemas.microsoft.com/office/powerpoint/2010/main" val="13673775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3">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0"/>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pic>
        <p:nvPicPr>
          <p:cNvPr id="8" name="Graphique 7">
            <a:extLst>
              <a:ext uri="{FF2B5EF4-FFF2-40B4-BE49-F238E27FC236}">
                <a16:creationId xmlns:a16="http://schemas.microsoft.com/office/drawing/2014/main" id="{FBA1E084-BF4D-C944-A737-062AE91551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4" name="ZoneTexte 3">
            <a:extLst>
              <a:ext uri="{FF2B5EF4-FFF2-40B4-BE49-F238E27FC236}">
                <a16:creationId xmlns:a16="http://schemas.microsoft.com/office/drawing/2014/main" id="{60C78A8D-457B-FB41-A2C4-7E6B7791B240}"/>
              </a:ext>
            </a:extLst>
          </p:cNvPr>
          <p:cNvSpPr txBox="1"/>
          <p:nvPr userDrawn="1"/>
        </p:nvSpPr>
        <p:spPr>
          <a:xfrm>
            <a:off x="731520" y="325120"/>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2" name="Sous-titre 2">
            <a:extLst>
              <a:ext uri="{FF2B5EF4-FFF2-40B4-BE49-F238E27FC236}">
                <a16:creationId xmlns:a16="http://schemas.microsoft.com/office/drawing/2014/main" id="{B7FC0CEC-DE31-1840-9E32-562D52782B4D}"/>
              </a:ext>
            </a:extLst>
          </p:cNvPr>
          <p:cNvSpPr>
            <a:spLocks noGrp="1"/>
          </p:cNvSpPr>
          <p:nvPr>
            <p:ph type="subTitle" idx="1" hasCustomPrompt="1"/>
          </p:nvPr>
        </p:nvSpPr>
        <p:spPr>
          <a:xfrm>
            <a:off x="609600" y="4929958"/>
            <a:ext cx="5242561" cy="864260"/>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9" name="Espace réservé de la date 20">
            <a:extLst>
              <a:ext uri="{FF2B5EF4-FFF2-40B4-BE49-F238E27FC236}">
                <a16:creationId xmlns:a16="http://schemas.microsoft.com/office/drawing/2014/main" id="{868937C7-5B09-F64A-86DC-76F11BCBAE3D}"/>
              </a:ext>
            </a:extLst>
          </p:cNvPr>
          <p:cNvSpPr>
            <a:spLocks noGrp="1"/>
          </p:cNvSpPr>
          <p:nvPr>
            <p:ph type="dt" sz="half" idx="2"/>
          </p:nvPr>
        </p:nvSpPr>
        <p:spPr>
          <a:xfrm>
            <a:off x="583474" y="5923007"/>
            <a:ext cx="5242561" cy="329112"/>
          </a:xfrm>
          <a:prstGeom prst="rect">
            <a:avLst/>
          </a:prstGeom>
        </p:spPr>
        <p:txBody>
          <a:bodyPr vert="horz" lIns="91440" tIns="45720" rIns="91440" bIns="45720" rtlCol="0" anchor="ctr"/>
          <a:lstStyle>
            <a:lvl1pPr algn="l">
              <a:defRPr sz="1000">
                <a:solidFill>
                  <a:schemeClr val="tx1"/>
                </a:solidFill>
                <a:latin typeface="Montserrat" pitchFamily="2" charset="77"/>
              </a:defRPr>
            </a:lvl1pPr>
          </a:lstStyle>
          <a:p>
            <a:endParaRPr lang="en-CA"/>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609600" y="605881"/>
            <a:ext cx="5242561" cy="3981484"/>
          </a:xfrm>
        </p:spPr>
        <p:txBody>
          <a:bodyPr anchor="b">
            <a:normAutofit/>
          </a:bodyPr>
          <a:lstStyle>
            <a:lvl1pPr>
              <a:defRPr sz="4400" b="1" i="0">
                <a:latin typeface="Montserrat" pitchFamily="2" charset="77"/>
              </a:defRPr>
            </a:lvl1pPr>
          </a:lstStyle>
          <a:p>
            <a:r>
              <a:rPr lang="en-CA" noProof="0"/>
              <a:t>Insert presentation title here</a:t>
            </a:r>
          </a:p>
        </p:txBody>
      </p:sp>
    </p:spTree>
    <p:extLst>
      <p:ext uri="{BB962C8B-B14F-4D97-AF65-F5344CB8AC3E}">
        <p14:creationId xmlns:p14="http://schemas.microsoft.com/office/powerpoint/2010/main" val="28602705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1524000" y="2"/>
            <a:ext cx="10667301" cy="475192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3" y="749396"/>
            <a:ext cx="5083177" cy="3789449"/>
          </a:xfrm>
        </p:spPr>
        <p:txBody>
          <a:bodyPr anchor="b">
            <a:normAutofit/>
          </a:bodyPr>
          <a:lstStyle>
            <a:lvl1pPr>
              <a:defRPr sz="4400" b="1" i="0">
                <a:latin typeface="Montserrat" pitchFamily="2" charset="77"/>
              </a:defRPr>
            </a:lvl1pPr>
          </a:lstStyle>
          <a:p>
            <a:r>
              <a:rPr lang="en-CA" noProof="0"/>
              <a:t>Insert presentation title here</a:t>
            </a:r>
          </a:p>
        </p:txBody>
      </p:sp>
      <p:sp>
        <p:nvSpPr>
          <p:cNvPr id="8" name="Sous-titre 2">
            <a:extLst>
              <a:ext uri="{FF2B5EF4-FFF2-40B4-BE49-F238E27FC236}">
                <a16:creationId xmlns:a16="http://schemas.microsoft.com/office/drawing/2014/main" id="{A0359139-633F-4442-B5A5-290AD4DFB397}"/>
              </a:ext>
            </a:extLst>
          </p:cNvPr>
          <p:cNvSpPr>
            <a:spLocks noGrp="1"/>
          </p:cNvSpPr>
          <p:nvPr>
            <p:ph type="subTitle" idx="1" hasCustomPrompt="1"/>
          </p:nvPr>
        </p:nvSpPr>
        <p:spPr>
          <a:xfrm>
            <a:off x="1774824" y="5040501"/>
            <a:ext cx="4321175" cy="657921"/>
          </a:xfrm>
          <a:prstGeom prst="rect">
            <a:avLst/>
          </a:prstGeom>
        </p:spPr>
        <p:txBody>
          <a:bodyPr lIns="90000" anchor="t"/>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1"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
        <p:nvSpPr>
          <p:cNvPr id="10" name="Rectangle 9">
            <a:extLst>
              <a:ext uri="{FF2B5EF4-FFF2-40B4-BE49-F238E27FC236}">
                <a16:creationId xmlns:a16="http://schemas.microsoft.com/office/drawing/2014/main" id="{A1EF7FC2-140F-5C4E-B3D2-BC3C938B3154}"/>
              </a:ext>
            </a:extLst>
          </p:cNvPr>
          <p:cNvSpPr/>
          <p:nvPr userDrawn="1"/>
        </p:nvSpPr>
        <p:spPr>
          <a:xfrm>
            <a:off x="373380" y="863124"/>
            <a:ext cx="922020" cy="586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latin typeface="Montserrat" pitchFamily="2" charset="77"/>
            </a:endParaRPr>
          </a:p>
        </p:txBody>
      </p:sp>
      <p:pic>
        <p:nvPicPr>
          <p:cNvPr id="11" name="Graphique 10">
            <a:extLst>
              <a:ext uri="{FF2B5EF4-FFF2-40B4-BE49-F238E27FC236}">
                <a16:creationId xmlns:a16="http://schemas.microsoft.com/office/drawing/2014/main" id="{4D2473E2-BB66-8D4A-B76F-7CCFA18EF97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13" name="Espace réservé de la date 20">
            <a:extLst>
              <a:ext uri="{FF2B5EF4-FFF2-40B4-BE49-F238E27FC236}">
                <a16:creationId xmlns:a16="http://schemas.microsoft.com/office/drawing/2014/main" id="{43A93F6F-F549-134E-9FFE-C375447587B2}"/>
              </a:ext>
            </a:extLst>
          </p:cNvPr>
          <p:cNvSpPr>
            <a:spLocks noGrp="1"/>
          </p:cNvSpPr>
          <p:nvPr>
            <p:ph type="dt" sz="half" idx="2"/>
          </p:nvPr>
        </p:nvSpPr>
        <p:spPr>
          <a:xfrm>
            <a:off x="1774823" y="5941926"/>
            <a:ext cx="4321175" cy="309082"/>
          </a:xfrm>
          <a:prstGeom prst="rect">
            <a:avLst/>
          </a:prstGeom>
        </p:spPr>
        <p:txBody>
          <a:bodyPr vert="horz" lIns="91440" tIns="45720" rIns="91440" bIns="45720" rtlCol="0" anchor="ctr"/>
          <a:lstStyle>
            <a:lvl1pPr algn="l">
              <a:defRPr sz="1000">
                <a:solidFill>
                  <a:schemeClr val="tx1"/>
                </a:solidFill>
                <a:latin typeface="Montserrat" pitchFamily="2" charset="77"/>
              </a:defRPr>
            </a:lvl1pPr>
          </a:lstStyle>
          <a:p>
            <a:endParaRPr lang="en-CA"/>
          </a:p>
        </p:txBody>
      </p:sp>
    </p:spTree>
    <p:extLst>
      <p:ext uri="{BB962C8B-B14F-4D97-AF65-F5344CB8AC3E}">
        <p14:creationId xmlns:p14="http://schemas.microsoft.com/office/powerpoint/2010/main" val="40141880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4" name="Picture Placeholder 12"/>
          <p:cNvSpPr>
            <a:spLocks noGrp="1"/>
          </p:cNvSpPr>
          <p:nvPr>
            <p:ph type="pic" sz="quarter" idx="13" hasCustomPrompt="1"/>
          </p:nvPr>
        </p:nvSpPr>
        <p:spPr>
          <a:xfrm>
            <a:off x="0" y="12806"/>
            <a:ext cx="12192000" cy="6845194"/>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CA" noProof="0"/>
              <a:t>Insert hero image here</a:t>
            </a:r>
          </a:p>
        </p:txBody>
      </p:sp>
      <p:sp>
        <p:nvSpPr>
          <p:cNvPr id="8" name="Title 5">
            <a:extLst>
              <a:ext uri="{FF2B5EF4-FFF2-40B4-BE49-F238E27FC236}">
                <a16:creationId xmlns:a16="http://schemas.microsoft.com/office/drawing/2014/main" id="{AD6B63E4-8A79-F64D-86FE-7775FE4326FA}"/>
              </a:ext>
            </a:extLst>
          </p:cNvPr>
          <p:cNvSpPr>
            <a:spLocks noGrp="1"/>
          </p:cNvSpPr>
          <p:nvPr>
            <p:ph type="title" hasCustomPrompt="1"/>
          </p:nvPr>
        </p:nvSpPr>
        <p:spPr>
          <a:xfrm>
            <a:off x="596348" y="2806043"/>
            <a:ext cx="8571503" cy="3286782"/>
          </a:xfrm>
          <a:prstGeom prst="rect">
            <a:avLst/>
          </a:prstGeom>
        </p:spPr>
        <p:txBody>
          <a:bodyPr anchor="t">
            <a:normAutofit/>
          </a:bodyPr>
          <a:lstStyle>
            <a:lvl1pPr>
              <a:defRPr sz="6600" b="0" i="0">
                <a:latin typeface="Montserrat" pitchFamily="2" charset="77"/>
              </a:defRPr>
            </a:lvl1pPr>
          </a:lstStyle>
          <a:p>
            <a:r>
              <a:rPr lang="en-CA" noProof="0"/>
              <a:t>Insert section title here</a:t>
            </a:r>
          </a:p>
        </p:txBody>
      </p:sp>
      <p:sp>
        <p:nvSpPr>
          <p:cNvPr id="7" name="Sous-titre 2">
            <a:extLst>
              <a:ext uri="{FF2B5EF4-FFF2-40B4-BE49-F238E27FC236}">
                <a16:creationId xmlns:a16="http://schemas.microsoft.com/office/drawing/2014/main" id="{7FB4D65A-6740-5845-9334-C5E2F590223C}"/>
              </a:ext>
            </a:extLst>
          </p:cNvPr>
          <p:cNvSpPr>
            <a:spLocks noGrp="1"/>
          </p:cNvSpPr>
          <p:nvPr>
            <p:ph type="subTitle" idx="1" hasCustomPrompt="1"/>
          </p:nvPr>
        </p:nvSpPr>
        <p:spPr>
          <a:xfrm>
            <a:off x="596348" y="1550126"/>
            <a:ext cx="8571503" cy="1026951"/>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1"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spTree>
    <p:extLst>
      <p:ext uri="{BB962C8B-B14F-4D97-AF65-F5344CB8AC3E}">
        <p14:creationId xmlns:p14="http://schemas.microsoft.com/office/powerpoint/2010/main" val="27360136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0A2F53B-F3B4-714A-9C1E-082E783FD948}"/>
              </a:ext>
            </a:extLst>
          </p:cNvPr>
          <p:cNvSpPr>
            <a:spLocks noGrp="1"/>
          </p:cNvSpPr>
          <p:nvPr>
            <p:ph type="title" hasCustomPrompt="1"/>
          </p:nvPr>
        </p:nvSpPr>
        <p:spPr>
          <a:xfrm>
            <a:off x="678730" y="2086473"/>
            <a:ext cx="6965083" cy="3796175"/>
          </a:xfrm>
          <a:prstGeom prst="rect">
            <a:avLst/>
          </a:prstGeom>
        </p:spPr>
        <p:txBody>
          <a:bodyPr anchor="t">
            <a:normAutofit/>
          </a:bodyPr>
          <a:lstStyle>
            <a:lvl1pPr>
              <a:defRPr sz="6600" b="0" i="0">
                <a:solidFill>
                  <a:schemeClr val="tx1"/>
                </a:solidFill>
                <a:latin typeface="Montserrat" pitchFamily="2" charset="77"/>
              </a:defRPr>
            </a:lvl1pPr>
          </a:lstStyle>
          <a:p>
            <a:r>
              <a:rPr lang="en-CA" noProof="0"/>
              <a:t>Insert section title here</a:t>
            </a:r>
          </a:p>
        </p:txBody>
      </p:sp>
      <p:sp>
        <p:nvSpPr>
          <p:cNvPr id="10" name="Picture Placeholder 29">
            <a:extLst>
              <a:ext uri="{FF2B5EF4-FFF2-40B4-BE49-F238E27FC236}">
                <a16:creationId xmlns:a16="http://schemas.microsoft.com/office/drawing/2014/main" id="{075444AC-F043-2A4C-ADB8-BED1F8EC24E8}"/>
              </a:ext>
            </a:extLst>
          </p:cNvPr>
          <p:cNvSpPr>
            <a:spLocks noGrp="1"/>
          </p:cNvSpPr>
          <p:nvPr>
            <p:ph type="pic" sz="quarter" idx="13" hasCustomPrompt="1"/>
          </p:nvPr>
        </p:nvSpPr>
        <p:spPr>
          <a:xfrm>
            <a:off x="9144002" y="1"/>
            <a:ext cx="3047998"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12" name="Sous-titre 2">
            <a:extLst>
              <a:ext uri="{FF2B5EF4-FFF2-40B4-BE49-F238E27FC236}">
                <a16:creationId xmlns:a16="http://schemas.microsoft.com/office/drawing/2014/main" id="{F39C440A-DBAB-2445-AF27-04DF1A4D08D5}"/>
              </a:ext>
            </a:extLst>
          </p:cNvPr>
          <p:cNvSpPr>
            <a:spLocks noGrp="1"/>
          </p:cNvSpPr>
          <p:nvPr>
            <p:ph type="subTitle" idx="1" hasCustomPrompt="1"/>
          </p:nvPr>
        </p:nvSpPr>
        <p:spPr>
          <a:xfrm>
            <a:off x="678730" y="1480186"/>
            <a:ext cx="6965083" cy="405990"/>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1"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pic>
        <p:nvPicPr>
          <p:cNvPr id="17" name="Image 16">
            <a:extLst>
              <a:ext uri="{FF2B5EF4-FFF2-40B4-BE49-F238E27FC236}">
                <a16:creationId xmlns:a16="http://schemas.microsoft.com/office/drawing/2014/main" id="{7A2CC142-9722-EA41-B067-5D5545C4A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557" y="638527"/>
            <a:ext cx="1551096" cy="235372"/>
          </a:xfrm>
          <a:prstGeom prst="rect">
            <a:avLst/>
          </a:prstGeom>
        </p:spPr>
      </p:pic>
    </p:spTree>
    <p:extLst>
      <p:ext uri="{BB962C8B-B14F-4D97-AF65-F5344CB8AC3E}">
        <p14:creationId xmlns:p14="http://schemas.microsoft.com/office/powerpoint/2010/main" val="16080637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1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3AA58CDD-DBA1-1F4E-AF8C-D5D531D32670}"/>
              </a:ext>
            </a:extLst>
          </p:cNvPr>
          <p:cNvCxnSpPr>
            <a:cxnSpLocks/>
          </p:cNvCxnSpPr>
          <p:nvPr userDrawn="1"/>
        </p:nvCxnSpPr>
        <p:spPr>
          <a:xfrm>
            <a:off x="7651011" y="-8709"/>
            <a:ext cx="0" cy="6879515"/>
          </a:xfrm>
          <a:prstGeom prst="line">
            <a:avLst/>
          </a:prstGeom>
          <a:ln w="9525">
            <a:solidFill>
              <a:schemeClr val="accent5"/>
            </a:solidFill>
          </a:ln>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AA566A97-3CD9-5D4B-A6D7-A4E3B98CA949}"/>
              </a:ext>
            </a:extLst>
          </p:cNvPr>
          <p:cNvSpPr>
            <a:spLocks noGrp="1"/>
          </p:cNvSpPr>
          <p:nvPr>
            <p:ph type="title" hasCustomPrompt="1"/>
          </p:nvPr>
        </p:nvSpPr>
        <p:spPr>
          <a:xfrm>
            <a:off x="693361" y="2108184"/>
            <a:ext cx="6721856" cy="4179073"/>
          </a:xfrm>
          <a:prstGeom prst="rect">
            <a:avLst/>
          </a:prstGeom>
        </p:spPr>
        <p:txBody>
          <a:bodyPr anchor="t">
            <a:normAutofit/>
          </a:bodyPr>
          <a:lstStyle>
            <a:lvl1pPr>
              <a:defRPr sz="6600" b="0" i="0">
                <a:solidFill>
                  <a:schemeClr val="tx1"/>
                </a:solidFill>
                <a:latin typeface="Montserrat" pitchFamily="2" charset="77"/>
              </a:defRPr>
            </a:lvl1pPr>
          </a:lstStyle>
          <a:p>
            <a:r>
              <a:rPr lang="en-CA" noProof="0"/>
              <a:t>Insert section title here</a:t>
            </a:r>
          </a:p>
        </p:txBody>
      </p:sp>
      <p:sp>
        <p:nvSpPr>
          <p:cNvPr id="9" name="Sous-titre 2">
            <a:extLst>
              <a:ext uri="{FF2B5EF4-FFF2-40B4-BE49-F238E27FC236}">
                <a16:creationId xmlns:a16="http://schemas.microsoft.com/office/drawing/2014/main" id="{4AAE2750-E163-6541-97D2-3C01DF1BAB66}"/>
              </a:ext>
            </a:extLst>
          </p:cNvPr>
          <p:cNvSpPr>
            <a:spLocks noGrp="1"/>
          </p:cNvSpPr>
          <p:nvPr>
            <p:ph type="subTitle" idx="1" hasCustomPrompt="1"/>
          </p:nvPr>
        </p:nvSpPr>
        <p:spPr>
          <a:xfrm>
            <a:off x="678730" y="1292181"/>
            <a:ext cx="6736486" cy="630249"/>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1"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Insert sub-title and/or speakers here</a:t>
            </a:r>
          </a:p>
        </p:txBody>
      </p:sp>
      <p:pic>
        <p:nvPicPr>
          <p:cNvPr id="11" name="Graphique 10">
            <a:extLst>
              <a:ext uri="{FF2B5EF4-FFF2-40B4-BE49-F238E27FC236}">
                <a16:creationId xmlns:a16="http://schemas.microsoft.com/office/drawing/2014/main" id="{1B7063EF-9FEB-514A-978F-92FAD64E179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55607" y="4751921"/>
            <a:ext cx="4547544" cy="2106079"/>
          </a:xfrm>
          <a:prstGeom prst="rect">
            <a:avLst/>
          </a:prstGeom>
        </p:spPr>
      </p:pic>
      <p:pic>
        <p:nvPicPr>
          <p:cNvPr id="14" name="Image 13">
            <a:extLst>
              <a:ext uri="{FF2B5EF4-FFF2-40B4-BE49-F238E27FC236}">
                <a16:creationId xmlns:a16="http://schemas.microsoft.com/office/drawing/2014/main" id="{33AD37AD-1865-984F-80D5-B1215D0FE28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0557" y="656335"/>
            <a:ext cx="1551096" cy="235372"/>
          </a:xfrm>
          <a:prstGeom prst="rect">
            <a:avLst/>
          </a:prstGeom>
        </p:spPr>
      </p:pic>
    </p:spTree>
    <p:extLst>
      <p:ext uri="{BB962C8B-B14F-4D97-AF65-F5344CB8AC3E}">
        <p14:creationId xmlns:p14="http://schemas.microsoft.com/office/powerpoint/2010/main" val="3923419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33AD37AD-1865-984F-80D5-B1215D0FE2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557" y="656335"/>
            <a:ext cx="1551096" cy="235372"/>
          </a:xfrm>
          <a:prstGeom prst="rect">
            <a:avLst/>
          </a:prstGeom>
        </p:spPr>
      </p:pic>
      <p:sp>
        <p:nvSpPr>
          <p:cNvPr id="15" name="Title 1">
            <a:extLst>
              <a:ext uri="{FF2B5EF4-FFF2-40B4-BE49-F238E27FC236}">
                <a16:creationId xmlns:a16="http://schemas.microsoft.com/office/drawing/2014/main" id="{CAC53C69-DEDD-9246-83C4-AAF7316E18E2}"/>
              </a:ext>
            </a:extLst>
          </p:cNvPr>
          <p:cNvSpPr>
            <a:spLocks noGrp="1"/>
          </p:cNvSpPr>
          <p:nvPr>
            <p:ph type="title" hasCustomPrompt="1"/>
          </p:nvPr>
        </p:nvSpPr>
        <p:spPr>
          <a:xfrm>
            <a:off x="645861" y="2106079"/>
            <a:ext cx="8067184" cy="3204754"/>
          </a:xfrm>
          <a:prstGeom prst="rect">
            <a:avLst/>
          </a:prstGeom>
        </p:spPr>
        <p:txBody>
          <a:bodyPr anchor="ctr"/>
          <a:lstStyle>
            <a:lvl1pPr>
              <a:defRPr sz="6600" b="0" i="0">
                <a:solidFill>
                  <a:schemeClr val="tx1"/>
                </a:solidFill>
                <a:latin typeface="Montserrat" pitchFamily="2" charset="77"/>
              </a:defRPr>
            </a:lvl1pPr>
          </a:lstStyle>
          <a:p>
            <a:r>
              <a:rPr lang="en-CA"/>
              <a:t>Insert slide title here</a:t>
            </a:r>
          </a:p>
        </p:txBody>
      </p:sp>
      <p:pic>
        <p:nvPicPr>
          <p:cNvPr id="16" name="Graphique 15">
            <a:extLst>
              <a:ext uri="{FF2B5EF4-FFF2-40B4-BE49-F238E27FC236}">
                <a16:creationId xmlns:a16="http://schemas.microsoft.com/office/drawing/2014/main" id="{EB990B42-3D7E-314E-A8C3-CA78CD9B1EF3}"/>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r="44488" b="45876"/>
          <a:stretch/>
        </p:blipFill>
        <p:spPr>
          <a:xfrm>
            <a:off x="7655607" y="0"/>
            <a:ext cx="4547544" cy="2106079"/>
          </a:xfrm>
          <a:prstGeom prst="rect">
            <a:avLst/>
          </a:prstGeom>
        </p:spPr>
      </p:pic>
      <p:sp>
        <p:nvSpPr>
          <p:cNvPr id="17" name="Espace réservé de la date 2">
            <a:extLst>
              <a:ext uri="{FF2B5EF4-FFF2-40B4-BE49-F238E27FC236}">
                <a16:creationId xmlns:a16="http://schemas.microsoft.com/office/drawing/2014/main" id="{8C742363-DBC2-3D4B-AD0A-49C62CF32188}"/>
              </a:ext>
            </a:extLst>
          </p:cNvPr>
          <p:cNvSpPr>
            <a:spLocks noGrp="1"/>
          </p:cNvSpPr>
          <p:nvPr>
            <p:ph type="dt" sz="half" idx="10"/>
          </p:nvPr>
        </p:nvSpPr>
        <p:spPr>
          <a:xfrm>
            <a:off x="645860" y="5428978"/>
            <a:ext cx="8067184" cy="323850"/>
          </a:xfrm>
          <a:prstGeom prst="rect">
            <a:avLst/>
          </a:prstGeom>
        </p:spPr>
        <p:txBody>
          <a:bodyPr/>
          <a:lstStyle>
            <a:lvl1pPr>
              <a:defRPr i="1">
                <a:latin typeface="Montserrat" pitchFamily="2" charset="77"/>
              </a:defRPr>
            </a:lvl1pPr>
          </a:lstStyle>
          <a:p>
            <a:r>
              <a:rPr lang="en-CA" noProof="1"/>
              <a:t>wsp.com / golder.com</a:t>
            </a:r>
          </a:p>
        </p:txBody>
      </p:sp>
    </p:spTree>
    <p:extLst>
      <p:ext uri="{BB962C8B-B14F-4D97-AF65-F5344CB8AC3E}">
        <p14:creationId xmlns:p14="http://schemas.microsoft.com/office/powerpoint/2010/main" val="21528263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Title + 1 Large Image">
    <p:bg>
      <p:bgPr>
        <a:solidFill>
          <a:schemeClr val="accent4"/>
        </a:solidFill>
        <a:effectLst/>
      </p:bgPr>
    </p:bg>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1524000" y="2"/>
            <a:ext cx="10667301" cy="475192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765175"/>
            <a:ext cx="4321173" cy="3632654"/>
          </a:xfrm>
        </p:spPr>
        <p:txBody>
          <a:bodyPr>
            <a:normAutofit/>
          </a:bodyPr>
          <a:lstStyle>
            <a:lvl1pPr>
              <a:defRPr sz="4400" b="1" i="0">
                <a:solidFill>
                  <a:schemeClr val="bg1"/>
                </a:solidFill>
                <a:latin typeface="Montserrat" pitchFamily="2" charset="77"/>
              </a:defRPr>
            </a:lvl1pPr>
          </a:lstStyle>
          <a:p>
            <a:r>
              <a:rPr lang="fr-CA"/>
              <a:t>Insert </a:t>
            </a:r>
            <a:r>
              <a:rPr lang="fr-CA" err="1"/>
              <a:t>presentation</a:t>
            </a:r>
            <a:r>
              <a:rPr lang="fr-CA"/>
              <a:t> </a:t>
            </a:r>
            <a:r>
              <a:rPr lang="fr-CA" err="1"/>
              <a:t>title</a:t>
            </a:r>
            <a:r>
              <a:rPr lang="fr-CA"/>
              <a:t> </a:t>
            </a:r>
            <a:r>
              <a:rPr lang="fr-CA" err="1"/>
              <a:t>here</a:t>
            </a:r>
            <a:endParaRPr lang="fr-FR"/>
          </a:p>
        </p:txBody>
      </p:sp>
      <p:sp>
        <p:nvSpPr>
          <p:cNvPr id="8" name="Sous-titre 2">
            <a:extLst>
              <a:ext uri="{FF2B5EF4-FFF2-40B4-BE49-F238E27FC236}">
                <a16:creationId xmlns:a16="http://schemas.microsoft.com/office/drawing/2014/main" id="{A0359139-633F-4442-B5A5-290AD4DFB397}"/>
              </a:ext>
            </a:extLst>
          </p:cNvPr>
          <p:cNvSpPr>
            <a:spLocks noGrp="1"/>
          </p:cNvSpPr>
          <p:nvPr>
            <p:ph type="subTitle" idx="1" hasCustomPrompt="1"/>
          </p:nvPr>
        </p:nvSpPr>
        <p:spPr>
          <a:xfrm>
            <a:off x="1774824" y="5154708"/>
            <a:ext cx="4321175" cy="938117"/>
          </a:xfrm>
          <a:prstGeom prst="rect">
            <a:avLst/>
          </a:prstGeom>
        </p:spPr>
        <p:txBody>
          <a:bodyPr lIns="90000" anchor="t"/>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bg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
        <p:nvSpPr>
          <p:cNvPr id="10" name="Rectangle 9">
            <a:extLst>
              <a:ext uri="{FF2B5EF4-FFF2-40B4-BE49-F238E27FC236}">
                <a16:creationId xmlns:a16="http://schemas.microsoft.com/office/drawing/2014/main" id="{A1EF7FC2-140F-5C4E-B3D2-BC3C938B3154}"/>
              </a:ext>
            </a:extLst>
          </p:cNvPr>
          <p:cNvSpPr/>
          <p:nvPr userDrawn="1"/>
        </p:nvSpPr>
        <p:spPr>
          <a:xfrm>
            <a:off x="373380" y="198304"/>
            <a:ext cx="922020" cy="6527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latin typeface="Montserrat" pitchFamily="2" charset="77"/>
            </a:endParaRPr>
          </a:p>
        </p:txBody>
      </p:sp>
      <p:pic>
        <p:nvPicPr>
          <p:cNvPr id="11" name="Graphique 10">
            <a:extLst>
              <a:ext uri="{FF2B5EF4-FFF2-40B4-BE49-F238E27FC236}">
                <a16:creationId xmlns:a16="http://schemas.microsoft.com/office/drawing/2014/main" id="{4D2473E2-BB66-8D4A-B76F-7CCFA18EF97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13" name="Espace réservé de la date 20">
            <a:extLst>
              <a:ext uri="{FF2B5EF4-FFF2-40B4-BE49-F238E27FC236}">
                <a16:creationId xmlns:a16="http://schemas.microsoft.com/office/drawing/2014/main" id="{43A93F6F-F549-134E-9FFE-C375447587B2}"/>
              </a:ext>
            </a:extLst>
          </p:cNvPr>
          <p:cNvSpPr>
            <a:spLocks noGrp="1"/>
          </p:cNvSpPr>
          <p:nvPr>
            <p:ph type="dt" sz="half" idx="2"/>
          </p:nvPr>
        </p:nvSpPr>
        <p:spPr>
          <a:xfrm>
            <a:off x="1774823" y="6107593"/>
            <a:ext cx="4321175" cy="309082"/>
          </a:xfrm>
          <a:prstGeom prst="rect">
            <a:avLst/>
          </a:prstGeom>
        </p:spPr>
        <p:txBody>
          <a:bodyPr vert="horz" lIns="91440" tIns="45720" rIns="91440" bIns="45720" rtlCol="0" anchor="ctr"/>
          <a:lstStyle>
            <a:lvl1pPr algn="l">
              <a:defRPr sz="1200">
                <a:solidFill>
                  <a:schemeClr val="bg1"/>
                </a:solidFill>
                <a:latin typeface="Gentium Basic" panose="02000503060000020004" pitchFamily="2" charset="77"/>
              </a:defRPr>
            </a:lvl1pPr>
          </a:lstStyle>
          <a:p>
            <a:r>
              <a:rPr lang="fr-CA">
                <a:latin typeface="Gentium Basic" panose="02000503060000020004" pitchFamily="2" charset="77"/>
              </a:rPr>
              <a:t>YYYY/MM/DD</a:t>
            </a:r>
            <a:endParaRPr lang="fr-FR">
              <a:latin typeface="Gentium Basic" panose="02000503060000020004" pitchFamily="2" charset="77"/>
            </a:endParaRPr>
          </a:p>
        </p:txBody>
      </p:sp>
      <p:pic>
        <p:nvPicPr>
          <p:cNvPr id="9" name="Graphique 8">
            <a:extLst>
              <a:ext uri="{FF2B5EF4-FFF2-40B4-BE49-F238E27FC236}">
                <a16:creationId xmlns:a16="http://schemas.microsoft.com/office/drawing/2014/main" id="{07B73305-F654-2443-ABA1-4ACEDC68AC4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40857663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Title">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7EB1DDCA-7264-0845-B73B-D40E6BC624E6}"/>
              </a:ext>
            </a:extLst>
          </p:cNvPr>
          <p:cNvSpPr>
            <a:spLocks noGrp="1"/>
          </p:cNvSpPr>
          <p:nvPr>
            <p:ph type="title" hasCustomPrompt="1"/>
          </p:nvPr>
        </p:nvSpPr>
        <p:spPr>
          <a:xfrm>
            <a:off x="744072" y="609600"/>
            <a:ext cx="10851580" cy="762000"/>
          </a:xfrm>
          <a:prstGeom prst="rect">
            <a:avLst/>
          </a:prstGeom>
        </p:spPr>
        <p:txBody>
          <a:bodyPr lIns="90000" anchor="b"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30" name="Espace réservé du texte 17">
            <a:extLst>
              <a:ext uri="{FF2B5EF4-FFF2-40B4-BE49-F238E27FC236}">
                <a16:creationId xmlns:a16="http://schemas.microsoft.com/office/drawing/2014/main" id="{9DAF342E-3EB0-114D-8E03-47666D040951}"/>
              </a:ext>
            </a:extLst>
          </p:cNvPr>
          <p:cNvSpPr>
            <a:spLocks noGrp="1"/>
          </p:cNvSpPr>
          <p:nvPr>
            <p:ph type="body" sz="quarter" idx="10" hasCustomPrompt="1"/>
          </p:nvPr>
        </p:nvSpPr>
        <p:spPr>
          <a:xfrm>
            <a:off x="744073" y="1472063"/>
            <a:ext cx="10851676" cy="347596"/>
          </a:xfrm>
        </p:spPr>
        <p:txBody>
          <a:bodyPr wrap="square">
            <a:spAutoFit/>
          </a:bodyPr>
          <a:lstStyle>
            <a:lvl1pPr marL="0" indent="0">
              <a:buNone/>
              <a:defRPr sz="1500" i="1"/>
            </a:lvl1pPr>
          </a:lstStyle>
          <a:p>
            <a:pPr lvl="0"/>
            <a:r>
              <a:rPr lang="en-CA" noProof="0"/>
              <a:t>Insert subtitle here</a:t>
            </a:r>
          </a:p>
        </p:txBody>
      </p:sp>
      <p:sp>
        <p:nvSpPr>
          <p:cNvPr id="4" name="Rectangle 3">
            <a:extLst>
              <a:ext uri="{FF2B5EF4-FFF2-40B4-BE49-F238E27FC236}">
                <a16:creationId xmlns:a16="http://schemas.microsoft.com/office/drawing/2014/main" id="{63F44C0C-1D0E-48DE-B57D-4A719D672FFF}"/>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03129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ntent: One Column">
    <p:bg>
      <p:bgRef idx="1001">
        <a:schemeClr val="bg1"/>
      </p:bgRef>
    </p:bg>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9F082B38-5D0B-9B44-B9AA-68833516EBD7}"/>
              </a:ext>
            </a:extLst>
          </p:cNvPr>
          <p:cNvSpPr>
            <a:spLocks noGrp="1"/>
          </p:cNvSpPr>
          <p:nvPr>
            <p:ph sz="quarter" idx="14" hasCustomPrompt="1"/>
          </p:nvPr>
        </p:nvSpPr>
        <p:spPr>
          <a:xfrm>
            <a:off x="744072" y="2115670"/>
            <a:ext cx="10838328" cy="3850229"/>
          </a:xfrm>
        </p:spPr>
        <p:txBody>
          <a:bodyPr anchor="t"/>
          <a:lstStyle>
            <a:lvl1pPr marL="0" indent="0">
              <a:buFont typeface="Arial" panose="020B0604020202020204" pitchFamily="34" charset="0"/>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2" name="ZoneTexte 1">
            <a:extLst>
              <a:ext uri="{FF2B5EF4-FFF2-40B4-BE49-F238E27FC236}">
                <a16:creationId xmlns:a16="http://schemas.microsoft.com/office/drawing/2014/main" id="{D2948B4A-B3BB-C049-9101-EB92521D57FF}"/>
              </a:ext>
            </a:extLst>
          </p:cNvPr>
          <p:cNvSpPr txBox="1"/>
          <p:nvPr userDrawn="1"/>
        </p:nvSpPr>
        <p:spPr>
          <a:xfrm>
            <a:off x="3657600" y="765313"/>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a:solidFill>
                <a:prstClr val="black"/>
              </a:solidFill>
              <a:latin typeface="Montserrat" pitchFamily="2" charset="77"/>
            </a:endParaRPr>
          </a:p>
        </p:txBody>
      </p:sp>
      <p:sp>
        <p:nvSpPr>
          <p:cNvPr id="16" name="ZoneTexte 15">
            <a:extLst>
              <a:ext uri="{FF2B5EF4-FFF2-40B4-BE49-F238E27FC236}">
                <a16:creationId xmlns:a16="http://schemas.microsoft.com/office/drawing/2014/main" id="{98E52199-2F41-B949-8558-AC79FE1935F7}"/>
              </a:ext>
            </a:extLst>
          </p:cNvPr>
          <p:cNvSpPr txBox="1"/>
          <p:nvPr userDrawn="1"/>
        </p:nvSpPr>
        <p:spPr>
          <a:xfrm>
            <a:off x="5465135" y="1679944"/>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7" name="ZoneTexte 16">
            <a:extLst>
              <a:ext uri="{FF2B5EF4-FFF2-40B4-BE49-F238E27FC236}">
                <a16:creationId xmlns:a16="http://schemas.microsoft.com/office/drawing/2014/main" id="{98CF8EA8-5D63-7C46-94A5-87E524222BBD}"/>
              </a:ext>
            </a:extLst>
          </p:cNvPr>
          <p:cNvSpPr txBox="1"/>
          <p:nvPr userDrawn="1"/>
        </p:nvSpPr>
        <p:spPr>
          <a:xfrm>
            <a:off x="3478306" y="923365"/>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8" name="Title 1">
            <a:extLst>
              <a:ext uri="{FF2B5EF4-FFF2-40B4-BE49-F238E27FC236}">
                <a16:creationId xmlns:a16="http://schemas.microsoft.com/office/drawing/2014/main" id="{1DB6572F-CB37-6848-9BDC-C13CEFCB18F9}"/>
              </a:ext>
            </a:extLst>
          </p:cNvPr>
          <p:cNvSpPr>
            <a:spLocks noGrp="1"/>
          </p:cNvSpPr>
          <p:nvPr>
            <p:ph type="title" hasCustomPrompt="1"/>
          </p:nvPr>
        </p:nvSpPr>
        <p:spPr>
          <a:xfrm>
            <a:off x="744072" y="609600"/>
            <a:ext cx="10838328" cy="762000"/>
          </a:xfrm>
          <a:prstGeom prst="rect">
            <a:avLst/>
          </a:prstGeom>
        </p:spPr>
        <p:txBody>
          <a:bodyPr lIns="90000" anchor="b"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19" name="Espace réservé du texte 17">
            <a:extLst>
              <a:ext uri="{FF2B5EF4-FFF2-40B4-BE49-F238E27FC236}">
                <a16:creationId xmlns:a16="http://schemas.microsoft.com/office/drawing/2014/main" id="{7464CA6E-DE2F-0941-B7FF-5509C635F5D5}"/>
              </a:ext>
            </a:extLst>
          </p:cNvPr>
          <p:cNvSpPr>
            <a:spLocks noGrp="1"/>
          </p:cNvSpPr>
          <p:nvPr>
            <p:ph type="body" sz="quarter" idx="10" hasCustomPrompt="1"/>
          </p:nvPr>
        </p:nvSpPr>
        <p:spPr>
          <a:xfrm>
            <a:off x="744073" y="1472063"/>
            <a:ext cx="10838424" cy="347596"/>
          </a:xfrm>
        </p:spPr>
        <p:txBody>
          <a:bodyPr wrap="square">
            <a:spAutoFit/>
          </a:bodyPr>
          <a:lstStyle>
            <a:lvl1pPr marL="0" indent="0">
              <a:buNone/>
              <a:defRPr sz="1500" i="1"/>
            </a:lvl1pPr>
          </a:lstStyle>
          <a:p>
            <a:pPr lvl="0"/>
            <a:r>
              <a:rPr lang="en-CA" noProof="0"/>
              <a:t>Insert subtitle here</a:t>
            </a:r>
          </a:p>
        </p:txBody>
      </p:sp>
      <p:sp>
        <p:nvSpPr>
          <p:cNvPr id="8" name="Rectangle 7">
            <a:extLst>
              <a:ext uri="{FF2B5EF4-FFF2-40B4-BE49-F238E27FC236}">
                <a16:creationId xmlns:a16="http://schemas.microsoft.com/office/drawing/2014/main" id="{80861AA9-FA95-45B0-9364-08716391FD94}"/>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54454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One Column + Image">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5B72BDA7-C90D-9A4D-AA89-CF9B1A4C0598}"/>
              </a:ext>
            </a:extLst>
          </p:cNvPr>
          <p:cNvSpPr>
            <a:spLocks noGrp="1"/>
          </p:cNvSpPr>
          <p:nvPr>
            <p:ph type="pic" sz="quarter" idx="15" hasCustomPrompt="1"/>
          </p:nvPr>
        </p:nvSpPr>
        <p:spPr>
          <a:xfrm>
            <a:off x="743977" y="2000815"/>
            <a:ext cx="10838424" cy="2231529"/>
          </a:xfrm>
          <a:solidFill>
            <a:schemeClr val="bg1">
              <a:lumMod val="85000"/>
            </a:schemeClr>
          </a:solidFill>
        </p:spPr>
        <p:txBody>
          <a:bodyPr anchor="ctr" anchorCtr="0">
            <a:normAutofit/>
          </a:bodyPr>
          <a:lstStyle>
            <a:lvl1pPr marL="0" indent="0" algn="ctr">
              <a:buNone/>
              <a:defRPr sz="1200">
                <a:solidFill>
                  <a:schemeClr val="bg1"/>
                </a:solidFill>
              </a:defRPr>
            </a:lvl1pPr>
          </a:lstStyle>
          <a:p>
            <a:pPr lvl="0"/>
            <a:r>
              <a:rPr lang="en-CA" noProof="1"/>
              <a:t>Insert hero image here</a:t>
            </a:r>
          </a:p>
        </p:txBody>
      </p:sp>
      <p:sp>
        <p:nvSpPr>
          <p:cNvPr id="5" name="Text Placeholder 7">
            <a:extLst>
              <a:ext uri="{FF2B5EF4-FFF2-40B4-BE49-F238E27FC236}">
                <a16:creationId xmlns:a16="http://schemas.microsoft.com/office/drawing/2014/main" id="{B71CAD9F-5691-1F42-9802-F7C49C7E011E}"/>
              </a:ext>
            </a:extLst>
          </p:cNvPr>
          <p:cNvSpPr>
            <a:spLocks noGrp="1"/>
          </p:cNvSpPr>
          <p:nvPr>
            <p:ph type="body" sz="quarter" idx="13" hasCustomPrompt="1"/>
          </p:nvPr>
        </p:nvSpPr>
        <p:spPr>
          <a:xfrm>
            <a:off x="743977" y="4410145"/>
            <a:ext cx="10838424" cy="1778000"/>
          </a:xfrm>
        </p:spPr>
        <p:txBody>
          <a:bodyPr/>
          <a:lstStyle>
            <a:lvl1pPr marL="0" indent="0">
              <a:buNone/>
              <a:defRPr sz="1600"/>
            </a:lvl1pPr>
            <a:lvl2pPr marL="457200" indent="0">
              <a:buNone/>
              <a:defRPr sz="1400"/>
            </a:lvl2pPr>
            <a:lvl3pPr marL="914400" indent="0">
              <a:buNone/>
              <a:defRPr sz="1400"/>
            </a:lvl3pPr>
            <a:lvl4pPr>
              <a:defRPr sz="1600"/>
            </a:lvl4pPr>
          </a:lstStyle>
          <a:p>
            <a:pPr lvl="0"/>
            <a:r>
              <a:rPr lang="en-CA" noProof="1"/>
              <a:t>Insert slide content here</a:t>
            </a:r>
          </a:p>
        </p:txBody>
      </p:sp>
      <p:sp>
        <p:nvSpPr>
          <p:cNvPr id="6" name="Title 1">
            <a:extLst>
              <a:ext uri="{FF2B5EF4-FFF2-40B4-BE49-F238E27FC236}">
                <a16:creationId xmlns:a16="http://schemas.microsoft.com/office/drawing/2014/main" id="{86DDE4F1-98F0-6248-87A6-6B8A1AF7979A}"/>
              </a:ext>
            </a:extLst>
          </p:cNvPr>
          <p:cNvSpPr>
            <a:spLocks noGrp="1"/>
          </p:cNvSpPr>
          <p:nvPr>
            <p:ph type="title" hasCustomPrompt="1"/>
          </p:nvPr>
        </p:nvSpPr>
        <p:spPr>
          <a:xfrm>
            <a:off x="744072" y="609600"/>
            <a:ext cx="10838328" cy="762000"/>
          </a:xfrm>
          <a:prstGeom prst="rect">
            <a:avLst/>
          </a:prstGeom>
        </p:spPr>
        <p:txBody>
          <a:bodyPr lIns="90000" anchor="b" anchorCtr="0">
            <a:normAutofit/>
          </a:bodyPr>
          <a:lstStyle>
            <a:lvl1pPr>
              <a:lnSpc>
                <a:spcPct val="100000"/>
              </a:lnSpc>
              <a:defRPr>
                <a:solidFill>
                  <a:schemeClr val="tx1"/>
                </a:solidFill>
                <a:latin typeface="Montserrat" pitchFamily="2" charset="77"/>
              </a:defRPr>
            </a:lvl1pPr>
          </a:lstStyle>
          <a:p>
            <a:r>
              <a:rPr lang="en-CA" noProof="1"/>
              <a:t>Insert slide title here</a:t>
            </a:r>
          </a:p>
        </p:txBody>
      </p:sp>
      <p:sp>
        <p:nvSpPr>
          <p:cNvPr id="7" name="Espace réservé du texte 17">
            <a:extLst>
              <a:ext uri="{FF2B5EF4-FFF2-40B4-BE49-F238E27FC236}">
                <a16:creationId xmlns:a16="http://schemas.microsoft.com/office/drawing/2014/main" id="{2443663D-93FA-0741-9DB4-78D097E45CC6}"/>
              </a:ext>
            </a:extLst>
          </p:cNvPr>
          <p:cNvSpPr>
            <a:spLocks noGrp="1"/>
          </p:cNvSpPr>
          <p:nvPr>
            <p:ph type="body" sz="quarter" idx="10" hasCustomPrompt="1"/>
          </p:nvPr>
        </p:nvSpPr>
        <p:spPr>
          <a:xfrm>
            <a:off x="744073" y="1472063"/>
            <a:ext cx="10838424" cy="347596"/>
          </a:xfrm>
        </p:spPr>
        <p:txBody>
          <a:bodyPr wrap="square">
            <a:spAutoFit/>
          </a:bodyPr>
          <a:lstStyle>
            <a:lvl1pPr marL="0" indent="0">
              <a:buNone/>
              <a:defRPr sz="1500" i="1"/>
            </a:lvl1pPr>
          </a:lstStyle>
          <a:p>
            <a:pPr lvl="0"/>
            <a:r>
              <a:rPr lang="en-CA" noProof="1"/>
              <a:t>Insert subtitle here</a:t>
            </a:r>
          </a:p>
        </p:txBody>
      </p:sp>
      <p:sp>
        <p:nvSpPr>
          <p:cNvPr id="8" name="Rectangle 7">
            <a:extLst>
              <a:ext uri="{FF2B5EF4-FFF2-40B4-BE49-F238E27FC236}">
                <a16:creationId xmlns:a16="http://schemas.microsoft.com/office/drawing/2014/main" id="{7706A843-37AF-4A1C-A897-77C8F732663B}"/>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48055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 Two Columns">
    <p:bg>
      <p:bgRef idx="1001">
        <a:schemeClr val="bg1"/>
      </p:bgRef>
    </p:bg>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B5ECB981-2C83-4445-94A1-7C94BA64E199}"/>
              </a:ext>
            </a:extLst>
          </p:cNvPr>
          <p:cNvSpPr>
            <a:spLocks noGrp="1"/>
          </p:cNvSpPr>
          <p:nvPr>
            <p:ph sz="quarter" idx="14" hasCustomPrompt="1"/>
          </p:nvPr>
        </p:nvSpPr>
        <p:spPr>
          <a:xfrm>
            <a:off x="744071" y="2097740"/>
            <a:ext cx="5204011" cy="3864445"/>
          </a:xfrm>
        </p:spPr>
        <p:txBody>
          <a:bodyPr anchor="t">
            <a:normAutofit/>
          </a:bodyPr>
          <a:lstStyle>
            <a:lvl1pPr marL="11113" indent="-11113">
              <a:lnSpc>
                <a:spcPct val="150000"/>
              </a:lnSpc>
              <a:buNone/>
              <a:tabLst/>
              <a:defRPr sz="1400"/>
            </a:lvl1pPr>
            <a:lvl2pPr>
              <a:buNone/>
              <a:defRPr/>
            </a:lvl2pPr>
            <a:lvl3pPr>
              <a:buNone/>
              <a:defRPr/>
            </a:lvl3pPr>
            <a:lvl4pPr>
              <a:buNone/>
              <a:defRPr/>
            </a:lvl4pPr>
            <a:lvl5pPr>
              <a:buNone/>
              <a:defRPr/>
            </a:lvl5pPr>
          </a:lstStyle>
          <a:p>
            <a:pPr lvl="0"/>
            <a:r>
              <a:rPr lang="en-CA" noProof="0"/>
              <a:t>Insert slide content here</a:t>
            </a:r>
          </a:p>
        </p:txBody>
      </p:sp>
      <p:sp>
        <p:nvSpPr>
          <p:cNvPr id="12" name="Espace réservé du contenu 5">
            <a:extLst>
              <a:ext uri="{FF2B5EF4-FFF2-40B4-BE49-F238E27FC236}">
                <a16:creationId xmlns:a16="http://schemas.microsoft.com/office/drawing/2014/main" id="{75F8C928-C01B-314F-A058-0D4CAC19A0DD}"/>
              </a:ext>
            </a:extLst>
          </p:cNvPr>
          <p:cNvSpPr>
            <a:spLocks noGrp="1"/>
          </p:cNvSpPr>
          <p:nvPr>
            <p:ph sz="quarter" idx="15" hasCustomPrompt="1"/>
          </p:nvPr>
        </p:nvSpPr>
        <p:spPr>
          <a:xfrm>
            <a:off x="6243918" y="2097740"/>
            <a:ext cx="5338481" cy="3864445"/>
          </a:xfrm>
        </p:spPr>
        <p:txBody>
          <a:bodyPr>
            <a:normAutofit/>
          </a:bodyPr>
          <a:lstStyle>
            <a:lvl1pPr marL="11113" indent="-11113">
              <a:buNone/>
              <a:tabLst/>
              <a:defRPr sz="1400">
                <a:solidFill>
                  <a:schemeClr val="tx1"/>
                </a:solidFill>
              </a:defRPr>
            </a:lvl1pPr>
            <a:lvl2pPr>
              <a:buNone/>
              <a:defRPr/>
            </a:lvl2pPr>
            <a:lvl3pPr>
              <a:buNone/>
              <a:defRPr/>
            </a:lvl3pPr>
            <a:lvl4pPr>
              <a:buNone/>
              <a:defRPr/>
            </a:lvl4pPr>
            <a:lvl5pPr>
              <a:buNone/>
              <a:defRPr/>
            </a:lvl5pPr>
          </a:lstStyle>
          <a:p>
            <a:pPr lvl="0"/>
            <a:r>
              <a:rPr lang="en-CA" noProof="0"/>
              <a:t>Insert slide content here</a:t>
            </a:r>
          </a:p>
        </p:txBody>
      </p:sp>
      <p:sp>
        <p:nvSpPr>
          <p:cNvPr id="13" name="ZoneTexte 12">
            <a:extLst>
              <a:ext uri="{FF2B5EF4-FFF2-40B4-BE49-F238E27FC236}">
                <a16:creationId xmlns:a16="http://schemas.microsoft.com/office/drawing/2014/main" id="{A0C86246-BB14-1A41-BE06-F2B7088AE48B}"/>
              </a:ext>
            </a:extLst>
          </p:cNvPr>
          <p:cNvSpPr txBox="1"/>
          <p:nvPr userDrawn="1"/>
        </p:nvSpPr>
        <p:spPr>
          <a:xfrm>
            <a:off x="5465135" y="1679944"/>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4" name="ZoneTexte 13">
            <a:extLst>
              <a:ext uri="{FF2B5EF4-FFF2-40B4-BE49-F238E27FC236}">
                <a16:creationId xmlns:a16="http://schemas.microsoft.com/office/drawing/2014/main" id="{F12994FB-36C1-B143-9FD6-8C26234031A6}"/>
              </a:ext>
            </a:extLst>
          </p:cNvPr>
          <p:cNvSpPr txBox="1"/>
          <p:nvPr userDrawn="1"/>
        </p:nvSpPr>
        <p:spPr>
          <a:xfrm>
            <a:off x="3478306" y="923365"/>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7" name="Title 1">
            <a:extLst>
              <a:ext uri="{FF2B5EF4-FFF2-40B4-BE49-F238E27FC236}">
                <a16:creationId xmlns:a16="http://schemas.microsoft.com/office/drawing/2014/main" id="{D695ECE7-2067-A742-8ECC-B5C1B3D791C5}"/>
              </a:ext>
            </a:extLst>
          </p:cNvPr>
          <p:cNvSpPr>
            <a:spLocks noGrp="1"/>
          </p:cNvSpPr>
          <p:nvPr>
            <p:ph type="title" hasCustomPrompt="1"/>
          </p:nvPr>
        </p:nvSpPr>
        <p:spPr>
          <a:xfrm>
            <a:off x="744071" y="609600"/>
            <a:ext cx="10838327" cy="762000"/>
          </a:xfrm>
          <a:prstGeom prst="rect">
            <a:avLst/>
          </a:prstGeom>
        </p:spPr>
        <p:txBody>
          <a:bodyPr lIns="90000" anchor="b"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18" name="Espace réservé du texte 17">
            <a:extLst>
              <a:ext uri="{FF2B5EF4-FFF2-40B4-BE49-F238E27FC236}">
                <a16:creationId xmlns:a16="http://schemas.microsoft.com/office/drawing/2014/main" id="{90F0292A-A7CB-604D-85FA-B647BF2B2CC2}"/>
              </a:ext>
            </a:extLst>
          </p:cNvPr>
          <p:cNvSpPr>
            <a:spLocks noGrp="1"/>
          </p:cNvSpPr>
          <p:nvPr>
            <p:ph type="body" sz="quarter" idx="10" hasCustomPrompt="1"/>
          </p:nvPr>
        </p:nvSpPr>
        <p:spPr>
          <a:xfrm>
            <a:off x="744072" y="1472063"/>
            <a:ext cx="10838423" cy="347596"/>
          </a:xfrm>
        </p:spPr>
        <p:txBody>
          <a:bodyPr wrap="square">
            <a:spAutoFit/>
          </a:bodyPr>
          <a:lstStyle>
            <a:lvl1pPr marL="0" indent="0">
              <a:buNone/>
              <a:defRPr sz="1500" i="1"/>
            </a:lvl1pPr>
          </a:lstStyle>
          <a:p>
            <a:pPr lvl="0"/>
            <a:r>
              <a:rPr lang="en-CA" noProof="0"/>
              <a:t>Insert subtitle here</a:t>
            </a:r>
          </a:p>
        </p:txBody>
      </p:sp>
      <p:sp>
        <p:nvSpPr>
          <p:cNvPr id="8" name="Rectangle 7">
            <a:extLst>
              <a:ext uri="{FF2B5EF4-FFF2-40B4-BE49-F238E27FC236}">
                <a16:creationId xmlns:a16="http://schemas.microsoft.com/office/drawing/2014/main" id="{06831676-A625-4763-854B-BC8119C4EE86}"/>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6240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Left Column">
    <p:bg>
      <p:bgRef idx="1001">
        <a:schemeClr val="bg1"/>
      </p:bgRef>
    </p:bg>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B5ECB981-2C83-4445-94A1-7C94BA64E199}"/>
              </a:ext>
            </a:extLst>
          </p:cNvPr>
          <p:cNvSpPr>
            <a:spLocks noGrp="1"/>
          </p:cNvSpPr>
          <p:nvPr>
            <p:ph sz="quarter" idx="14" hasCustomPrompt="1"/>
          </p:nvPr>
        </p:nvSpPr>
        <p:spPr>
          <a:xfrm>
            <a:off x="744071" y="2097740"/>
            <a:ext cx="5204011" cy="3864445"/>
          </a:xfrm>
        </p:spPr>
        <p:txBody>
          <a:bodyPr anchor="t">
            <a:normAutofit/>
          </a:bodyPr>
          <a:lstStyle>
            <a:lvl1pPr marL="11113" indent="-11113">
              <a:lnSpc>
                <a:spcPct val="150000"/>
              </a:lnSpc>
              <a:buNone/>
              <a:tabLst/>
              <a:defRPr sz="1400"/>
            </a:lvl1pPr>
            <a:lvl2pPr>
              <a:buNone/>
              <a:defRPr/>
            </a:lvl2pPr>
            <a:lvl3pPr>
              <a:buNone/>
              <a:defRPr/>
            </a:lvl3pPr>
            <a:lvl4pPr>
              <a:buNone/>
              <a:defRPr/>
            </a:lvl4pPr>
            <a:lvl5pPr>
              <a:buNone/>
              <a:defRPr/>
            </a:lvl5pPr>
          </a:lstStyle>
          <a:p>
            <a:pPr lvl="0"/>
            <a:r>
              <a:rPr lang="en-CA" noProof="0"/>
              <a:t>Insert slide content here</a:t>
            </a:r>
          </a:p>
        </p:txBody>
      </p:sp>
      <p:sp>
        <p:nvSpPr>
          <p:cNvPr id="13" name="ZoneTexte 12">
            <a:extLst>
              <a:ext uri="{FF2B5EF4-FFF2-40B4-BE49-F238E27FC236}">
                <a16:creationId xmlns:a16="http://schemas.microsoft.com/office/drawing/2014/main" id="{A0C86246-BB14-1A41-BE06-F2B7088AE48B}"/>
              </a:ext>
            </a:extLst>
          </p:cNvPr>
          <p:cNvSpPr txBox="1"/>
          <p:nvPr userDrawn="1"/>
        </p:nvSpPr>
        <p:spPr>
          <a:xfrm>
            <a:off x="5465135" y="1679944"/>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4" name="ZoneTexte 13">
            <a:extLst>
              <a:ext uri="{FF2B5EF4-FFF2-40B4-BE49-F238E27FC236}">
                <a16:creationId xmlns:a16="http://schemas.microsoft.com/office/drawing/2014/main" id="{F12994FB-36C1-B143-9FD6-8C26234031A6}"/>
              </a:ext>
            </a:extLst>
          </p:cNvPr>
          <p:cNvSpPr txBox="1"/>
          <p:nvPr userDrawn="1"/>
        </p:nvSpPr>
        <p:spPr>
          <a:xfrm>
            <a:off x="3478306" y="923365"/>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7" name="Title 1">
            <a:extLst>
              <a:ext uri="{FF2B5EF4-FFF2-40B4-BE49-F238E27FC236}">
                <a16:creationId xmlns:a16="http://schemas.microsoft.com/office/drawing/2014/main" id="{D695ECE7-2067-A742-8ECC-B5C1B3D791C5}"/>
              </a:ext>
            </a:extLst>
          </p:cNvPr>
          <p:cNvSpPr>
            <a:spLocks noGrp="1"/>
          </p:cNvSpPr>
          <p:nvPr>
            <p:ph type="title" hasCustomPrompt="1"/>
          </p:nvPr>
        </p:nvSpPr>
        <p:spPr>
          <a:xfrm>
            <a:off x="744071" y="609600"/>
            <a:ext cx="5204011" cy="762000"/>
          </a:xfrm>
          <a:prstGeom prst="rect">
            <a:avLst/>
          </a:prstGeom>
        </p:spPr>
        <p:txBody>
          <a:bodyPr lIns="90000" anchor="b"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18" name="Espace réservé du texte 17">
            <a:extLst>
              <a:ext uri="{FF2B5EF4-FFF2-40B4-BE49-F238E27FC236}">
                <a16:creationId xmlns:a16="http://schemas.microsoft.com/office/drawing/2014/main" id="{90F0292A-A7CB-604D-85FA-B647BF2B2CC2}"/>
              </a:ext>
            </a:extLst>
          </p:cNvPr>
          <p:cNvSpPr>
            <a:spLocks noGrp="1"/>
          </p:cNvSpPr>
          <p:nvPr>
            <p:ph type="body" sz="quarter" idx="10" hasCustomPrompt="1"/>
          </p:nvPr>
        </p:nvSpPr>
        <p:spPr>
          <a:xfrm>
            <a:off x="744072" y="1472063"/>
            <a:ext cx="5204057" cy="347596"/>
          </a:xfrm>
        </p:spPr>
        <p:txBody>
          <a:bodyPr wrap="square">
            <a:spAutoFit/>
          </a:bodyPr>
          <a:lstStyle>
            <a:lvl1pPr marL="0" indent="0">
              <a:buNone/>
              <a:defRPr sz="1500" i="1"/>
            </a:lvl1pPr>
          </a:lstStyle>
          <a:p>
            <a:pPr lvl="0"/>
            <a:r>
              <a:rPr lang="en-CA" noProof="0"/>
              <a:t>Insert subtitle here</a:t>
            </a:r>
          </a:p>
        </p:txBody>
      </p:sp>
      <p:sp>
        <p:nvSpPr>
          <p:cNvPr id="7" name="Rectangle 6">
            <a:extLst>
              <a:ext uri="{FF2B5EF4-FFF2-40B4-BE49-F238E27FC236}">
                <a16:creationId xmlns:a16="http://schemas.microsoft.com/office/drawing/2014/main" id="{24D1B77E-458E-4916-96DB-4B7F03488B32}"/>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6862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Right Column">
    <p:bg>
      <p:bgRef idx="1001">
        <a:schemeClr val="bg1"/>
      </p:bgRef>
    </p:bg>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B5ECB981-2C83-4445-94A1-7C94BA64E199}"/>
              </a:ext>
            </a:extLst>
          </p:cNvPr>
          <p:cNvSpPr>
            <a:spLocks noGrp="1"/>
          </p:cNvSpPr>
          <p:nvPr>
            <p:ph sz="quarter" idx="14" hasCustomPrompt="1"/>
          </p:nvPr>
        </p:nvSpPr>
        <p:spPr>
          <a:xfrm>
            <a:off x="6366273" y="2097740"/>
            <a:ext cx="5204011" cy="3864445"/>
          </a:xfrm>
        </p:spPr>
        <p:txBody>
          <a:bodyPr anchor="t">
            <a:normAutofit/>
          </a:bodyPr>
          <a:lstStyle>
            <a:lvl1pPr marL="11113" indent="-11113">
              <a:lnSpc>
                <a:spcPct val="150000"/>
              </a:lnSpc>
              <a:buNone/>
              <a:tabLst/>
              <a:defRPr sz="1400"/>
            </a:lvl1pPr>
            <a:lvl2pPr>
              <a:buNone/>
              <a:defRPr/>
            </a:lvl2pPr>
            <a:lvl3pPr>
              <a:buNone/>
              <a:defRPr/>
            </a:lvl3pPr>
            <a:lvl4pPr>
              <a:buNone/>
              <a:defRPr/>
            </a:lvl4pPr>
            <a:lvl5pPr>
              <a:buNone/>
              <a:defRPr/>
            </a:lvl5pPr>
          </a:lstStyle>
          <a:p>
            <a:pPr lvl="0"/>
            <a:r>
              <a:rPr lang="en-CA" noProof="0"/>
              <a:t>Insert slide content here</a:t>
            </a:r>
          </a:p>
        </p:txBody>
      </p:sp>
      <p:sp>
        <p:nvSpPr>
          <p:cNvPr id="13" name="ZoneTexte 12">
            <a:extLst>
              <a:ext uri="{FF2B5EF4-FFF2-40B4-BE49-F238E27FC236}">
                <a16:creationId xmlns:a16="http://schemas.microsoft.com/office/drawing/2014/main" id="{A0C86246-BB14-1A41-BE06-F2B7088AE48B}"/>
              </a:ext>
            </a:extLst>
          </p:cNvPr>
          <p:cNvSpPr txBox="1"/>
          <p:nvPr userDrawn="1"/>
        </p:nvSpPr>
        <p:spPr>
          <a:xfrm>
            <a:off x="11087337" y="1679944"/>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4" name="ZoneTexte 13">
            <a:extLst>
              <a:ext uri="{FF2B5EF4-FFF2-40B4-BE49-F238E27FC236}">
                <a16:creationId xmlns:a16="http://schemas.microsoft.com/office/drawing/2014/main" id="{F12994FB-36C1-B143-9FD6-8C26234031A6}"/>
              </a:ext>
            </a:extLst>
          </p:cNvPr>
          <p:cNvSpPr txBox="1"/>
          <p:nvPr userDrawn="1"/>
        </p:nvSpPr>
        <p:spPr>
          <a:xfrm>
            <a:off x="9100508" y="923365"/>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7" name="Title 1">
            <a:extLst>
              <a:ext uri="{FF2B5EF4-FFF2-40B4-BE49-F238E27FC236}">
                <a16:creationId xmlns:a16="http://schemas.microsoft.com/office/drawing/2014/main" id="{D695ECE7-2067-A742-8ECC-B5C1B3D791C5}"/>
              </a:ext>
            </a:extLst>
          </p:cNvPr>
          <p:cNvSpPr>
            <a:spLocks noGrp="1"/>
          </p:cNvSpPr>
          <p:nvPr>
            <p:ph type="title" hasCustomPrompt="1"/>
          </p:nvPr>
        </p:nvSpPr>
        <p:spPr>
          <a:xfrm>
            <a:off x="6366273" y="609600"/>
            <a:ext cx="5204011" cy="762000"/>
          </a:xfrm>
          <a:prstGeom prst="rect">
            <a:avLst/>
          </a:prstGeom>
        </p:spPr>
        <p:txBody>
          <a:bodyPr lIns="90000" anchor="b"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18" name="Espace réservé du texte 17">
            <a:extLst>
              <a:ext uri="{FF2B5EF4-FFF2-40B4-BE49-F238E27FC236}">
                <a16:creationId xmlns:a16="http://schemas.microsoft.com/office/drawing/2014/main" id="{90F0292A-A7CB-604D-85FA-B647BF2B2CC2}"/>
              </a:ext>
            </a:extLst>
          </p:cNvPr>
          <p:cNvSpPr>
            <a:spLocks noGrp="1"/>
          </p:cNvSpPr>
          <p:nvPr>
            <p:ph type="body" sz="quarter" idx="10" hasCustomPrompt="1"/>
          </p:nvPr>
        </p:nvSpPr>
        <p:spPr>
          <a:xfrm>
            <a:off x="6366274" y="1472063"/>
            <a:ext cx="5204057" cy="347596"/>
          </a:xfrm>
        </p:spPr>
        <p:txBody>
          <a:bodyPr wrap="square">
            <a:spAutoFit/>
          </a:bodyPr>
          <a:lstStyle>
            <a:lvl1pPr marL="0" indent="0">
              <a:buNone/>
              <a:defRPr sz="1500" i="1"/>
            </a:lvl1pPr>
          </a:lstStyle>
          <a:p>
            <a:pPr lvl="0"/>
            <a:r>
              <a:rPr lang="en-CA" noProof="0"/>
              <a:t>Insert subtitle here</a:t>
            </a:r>
          </a:p>
        </p:txBody>
      </p:sp>
      <p:sp>
        <p:nvSpPr>
          <p:cNvPr id="7" name="Rectangle 6">
            <a:extLst>
              <a:ext uri="{FF2B5EF4-FFF2-40B4-BE49-F238E27FC236}">
                <a16:creationId xmlns:a16="http://schemas.microsoft.com/office/drawing/2014/main" id="{AD356625-D897-4EB6-AD61-1E5D0DAAA119}"/>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8052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Two Columns + Photos">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706F78D6-8257-1E4E-A317-154F6699E5BB}"/>
              </a:ext>
            </a:extLst>
          </p:cNvPr>
          <p:cNvSpPr>
            <a:spLocks noGrp="1"/>
          </p:cNvSpPr>
          <p:nvPr>
            <p:ph sz="quarter" idx="14" hasCustomPrompt="1"/>
          </p:nvPr>
        </p:nvSpPr>
        <p:spPr>
          <a:xfrm>
            <a:off x="744071" y="3902148"/>
            <a:ext cx="5255461" cy="2060037"/>
          </a:xfrm>
        </p:spPr>
        <p:txBody>
          <a:bodyPr anchor="t">
            <a:normAutofit/>
          </a:bodyPr>
          <a:lstStyle>
            <a:lvl1pPr marL="11113" indent="-11113">
              <a:lnSpc>
                <a:spcPct val="150000"/>
              </a:lnSpc>
              <a:buNone/>
              <a:tabLst/>
              <a:defRPr sz="1400"/>
            </a:lvl1pPr>
            <a:lvl2pPr>
              <a:buNone/>
              <a:defRPr/>
            </a:lvl2pPr>
            <a:lvl3pPr>
              <a:buNone/>
              <a:defRPr/>
            </a:lvl3pPr>
            <a:lvl4pPr>
              <a:buNone/>
              <a:defRPr/>
            </a:lvl4pPr>
            <a:lvl5pPr>
              <a:buNone/>
              <a:defRPr/>
            </a:lvl5pPr>
          </a:lstStyle>
          <a:p>
            <a:pPr lvl="0"/>
            <a:r>
              <a:rPr lang="en-CA" noProof="0"/>
              <a:t>Insert slide content here</a:t>
            </a:r>
          </a:p>
        </p:txBody>
      </p:sp>
      <p:sp>
        <p:nvSpPr>
          <p:cNvPr id="16" name="ZoneTexte 15">
            <a:extLst>
              <a:ext uri="{FF2B5EF4-FFF2-40B4-BE49-F238E27FC236}">
                <a16:creationId xmlns:a16="http://schemas.microsoft.com/office/drawing/2014/main" id="{843101D9-6BD7-DD44-8A79-2D8DE40EDBA1}"/>
              </a:ext>
            </a:extLst>
          </p:cNvPr>
          <p:cNvSpPr txBox="1"/>
          <p:nvPr userDrawn="1"/>
        </p:nvSpPr>
        <p:spPr>
          <a:xfrm>
            <a:off x="5465135" y="1679944"/>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7" name="ZoneTexte 16">
            <a:extLst>
              <a:ext uri="{FF2B5EF4-FFF2-40B4-BE49-F238E27FC236}">
                <a16:creationId xmlns:a16="http://schemas.microsoft.com/office/drawing/2014/main" id="{75E5024A-637C-D24A-BAAB-7A0D76AEC85B}"/>
              </a:ext>
            </a:extLst>
          </p:cNvPr>
          <p:cNvSpPr txBox="1"/>
          <p:nvPr userDrawn="1"/>
        </p:nvSpPr>
        <p:spPr>
          <a:xfrm>
            <a:off x="3478306" y="923365"/>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8" name="Title 1">
            <a:extLst>
              <a:ext uri="{FF2B5EF4-FFF2-40B4-BE49-F238E27FC236}">
                <a16:creationId xmlns:a16="http://schemas.microsoft.com/office/drawing/2014/main" id="{9A327D4B-FA2F-D24E-92A9-64C073925F96}"/>
              </a:ext>
            </a:extLst>
          </p:cNvPr>
          <p:cNvSpPr>
            <a:spLocks noGrp="1"/>
          </p:cNvSpPr>
          <p:nvPr>
            <p:ph type="title" hasCustomPrompt="1"/>
          </p:nvPr>
        </p:nvSpPr>
        <p:spPr>
          <a:xfrm>
            <a:off x="744072" y="609600"/>
            <a:ext cx="6343096" cy="762000"/>
          </a:xfrm>
          <a:prstGeom prst="rect">
            <a:avLst/>
          </a:prstGeom>
        </p:spPr>
        <p:txBody>
          <a:bodyPr lIns="90000" anchor="b"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19" name="Espace réservé du texte 17">
            <a:extLst>
              <a:ext uri="{FF2B5EF4-FFF2-40B4-BE49-F238E27FC236}">
                <a16:creationId xmlns:a16="http://schemas.microsoft.com/office/drawing/2014/main" id="{DD5CEC5F-7E27-3E46-B1D9-C887B458ACF1}"/>
              </a:ext>
            </a:extLst>
          </p:cNvPr>
          <p:cNvSpPr>
            <a:spLocks noGrp="1"/>
          </p:cNvSpPr>
          <p:nvPr>
            <p:ph type="body" sz="quarter" idx="10" hasCustomPrompt="1"/>
          </p:nvPr>
        </p:nvSpPr>
        <p:spPr>
          <a:xfrm>
            <a:off x="744073" y="1472063"/>
            <a:ext cx="6343152" cy="347596"/>
          </a:xfrm>
        </p:spPr>
        <p:txBody>
          <a:bodyPr wrap="square">
            <a:spAutoFit/>
          </a:bodyPr>
          <a:lstStyle>
            <a:lvl1pPr marL="0" indent="0">
              <a:buNone/>
              <a:defRPr sz="1500" i="1"/>
            </a:lvl1pPr>
          </a:lstStyle>
          <a:p>
            <a:pPr lvl="0"/>
            <a:r>
              <a:rPr lang="en-CA" noProof="0"/>
              <a:t>Insert subtitle here</a:t>
            </a:r>
          </a:p>
        </p:txBody>
      </p:sp>
      <p:sp>
        <p:nvSpPr>
          <p:cNvPr id="21" name="Picture Placeholder 29">
            <a:extLst>
              <a:ext uri="{FF2B5EF4-FFF2-40B4-BE49-F238E27FC236}">
                <a16:creationId xmlns:a16="http://schemas.microsoft.com/office/drawing/2014/main" id="{CEDAA42F-E061-334A-804D-7EA74F1AFB29}"/>
              </a:ext>
            </a:extLst>
          </p:cNvPr>
          <p:cNvSpPr>
            <a:spLocks noGrp="1"/>
          </p:cNvSpPr>
          <p:nvPr>
            <p:ph type="pic" sz="quarter" idx="13" hasCustomPrompt="1"/>
          </p:nvPr>
        </p:nvSpPr>
        <p:spPr>
          <a:xfrm>
            <a:off x="744071" y="2124459"/>
            <a:ext cx="5255461" cy="1472884"/>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22" name="Espace réservé du contenu 5">
            <a:extLst>
              <a:ext uri="{FF2B5EF4-FFF2-40B4-BE49-F238E27FC236}">
                <a16:creationId xmlns:a16="http://schemas.microsoft.com/office/drawing/2014/main" id="{E6D79778-60A6-CD4E-9705-815F042A8E6A}"/>
              </a:ext>
            </a:extLst>
          </p:cNvPr>
          <p:cNvSpPr>
            <a:spLocks noGrp="1"/>
          </p:cNvSpPr>
          <p:nvPr>
            <p:ph sz="quarter" idx="15" hasCustomPrompt="1"/>
          </p:nvPr>
        </p:nvSpPr>
        <p:spPr>
          <a:xfrm>
            <a:off x="6326940" y="3902148"/>
            <a:ext cx="5255463" cy="2060037"/>
          </a:xfrm>
        </p:spPr>
        <p:txBody>
          <a:bodyPr anchor="t">
            <a:normAutofit/>
          </a:bodyPr>
          <a:lstStyle>
            <a:lvl1pPr marL="11113" indent="-11113">
              <a:lnSpc>
                <a:spcPct val="150000"/>
              </a:lnSpc>
              <a:buNone/>
              <a:tabLst/>
              <a:defRPr sz="1400"/>
            </a:lvl1pPr>
            <a:lvl2pPr>
              <a:buNone/>
              <a:defRPr/>
            </a:lvl2pPr>
            <a:lvl3pPr>
              <a:buNone/>
              <a:defRPr/>
            </a:lvl3pPr>
            <a:lvl4pPr>
              <a:buNone/>
              <a:defRPr/>
            </a:lvl4pPr>
            <a:lvl5pPr>
              <a:buNone/>
              <a:defRPr/>
            </a:lvl5pPr>
          </a:lstStyle>
          <a:p>
            <a:pPr lvl="0"/>
            <a:r>
              <a:rPr lang="en-CA" noProof="0"/>
              <a:t>Insert slide content here</a:t>
            </a:r>
          </a:p>
        </p:txBody>
      </p:sp>
      <p:sp>
        <p:nvSpPr>
          <p:cNvPr id="23" name="Picture Placeholder 29">
            <a:extLst>
              <a:ext uri="{FF2B5EF4-FFF2-40B4-BE49-F238E27FC236}">
                <a16:creationId xmlns:a16="http://schemas.microsoft.com/office/drawing/2014/main" id="{E529E4EA-AC07-FC4D-84A7-3FEEC0BB3AFA}"/>
              </a:ext>
            </a:extLst>
          </p:cNvPr>
          <p:cNvSpPr>
            <a:spLocks noGrp="1"/>
          </p:cNvSpPr>
          <p:nvPr>
            <p:ph type="pic" sz="quarter" idx="16" hasCustomPrompt="1"/>
          </p:nvPr>
        </p:nvSpPr>
        <p:spPr>
          <a:xfrm>
            <a:off x="6326940" y="2124459"/>
            <a:ext cx="5255463" cy="1472884"/>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10" name="Rectangle 9">
            <a:extLst>
              <a:ext uri="{FF2B5EF4-FFF2-40B4-BE49-F238E27FC236}">
                <a16:creationId xmlns:a16="http://schemas.microsoft.com/office/drawing/2014/main" id="{9819061A-3290-44E9-BCC3-F8836873C13D}"/>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6570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21"/>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2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P spid="23" grpId="1"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Three Columns">
    <p:spTree>
      <p:nvGrpSpPr>
        <p:cNvPr id="1" name=""/>
        <p:cNvGrpSpPr/>
        <p:nvPr/>
      </p:nvGrpSpPr>
      <p:grpSpPr>
        <a:xfrm>
          <a:off x="0" y="0"/>
          <a:ext cx="0" cy="0"/>
          <a:chOff x="0" y="0"/>
          <a:chExt cx="0" cy="0"/>
        </a:xfrm>
      </p:grpSpPr>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744071" y="2167256"/>
            <a:ext cx="3406851" cy="3803234"/>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8" name="Espace réservé du contenu 5">
            <a:extLst>
              <a:ext uri="{FF2B5EF4-FFF2-40B4-BE49-F238E27FC236}">
                <a16:creationId xmlns:a16="http://schemas.microsoft.com/office/drawing/2014/main" id="{D7207EEA-071F-A143-8135-5970FB62E6A4}"/>
              </a:ext>
            </a:extLst>
          </p:cNvPr>
          <p:cNvSpPr>
            <a:spLocks noGrp="1"/>
          </p:cNvSpPr>
          <p:nvPr>
            <p:ph sz="quarter" idx="23" hasCustomPrompt="1"/>
          </p:nvPr>
        </p:nvSpPr>
        <p:spPr>
          <a:xfrm>
            <a:off x="4446761" y="2167256"/>
            <a:ext cx="3446202" cy="3803234"/>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20" name="Espace réservé du contenu 5">
            <a:extLst>
              <a:ext uri="{FF2B5EF4-FFF2-40B4-BE49-F238E27FC236}">
                <a16:creationId xmlns:a16="http://schemas.microsoft.com/office/drawing/2014/main" id="{FA20CD20-89EF-D64C-8B4F-E4C296865351}"/>
              </a:ext>
            </a:extLst>
          </p:cNvPr>
          <p:cNvSpPr>
            <a:spLocks noGrp="1"/>
          </p:cNvSpPr>
          <p:nvPr>
            <p:ph sz="quarter" idx="25" hasCustomPrompt="1"/>
          </p:nvPr>
        </p:nvSpPr>
        <p:spPr>
          <a:xfrm>
            <a:off x="8188799" y="2167256"/>
            <a:ext cx="3406853" cy="3803234"/>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0" name="ZoneTexte 9">
            <a:extLst>
              <a:ext uri="{FF2B5EF4-FFF2-40B4-BE49-F238E27FC236}">
                <a16:creationId xmlns:a16="http://schemas.microsoft.com/office/drawing/2014/main" id="{55E174FF-9784-1B41-8E29-6AA5AE5DF67F}"/>
              </a:ext>
            </a:extLst>
          </p:cNvPr>
          <p:cNvSpPr txBox="1"/>
          <p:nvPr userDrawn="1"/>
        </p:nvSpPr>
        <p:spPr>
          <a:xfrm>
            <a:off x="5465135" y="1679944"/>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2" name="ZoneTexte 11">
            <a:extLst>
              <a:ext uri="{FF2B5EF4-FFF2-40B4-BE49-F238E27FC236}">
                <a16:creationId xmlns:a16="http://schemas.microsoft.com/office/drawing/2014/main" id="{8B9D3D24-8AE9-A74E-948B-A0F7C4DACAB5}"/>
              </a:ext>
            </a:extLst>
          </p:cNvPr>
          <p:cNvSpPr txBox="1"/>
          <p:nvPr userDrawn="1"/>
        </p:nvSpPr>
        <p:spPr>
          <a:xfrm>
            <a:off x="3478306" y="923365"/>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5" name="Title 1">
            <a:extLst>
              <a:ext uri="{FF2B5EF4-FFF2-40B4-BE49-F238E27FC236}">
                <a16:creationId xmlns:a16="http://schemas.microsoft.com/office/drawing/2014/main" id="{C342E581-B8D8-7443-877E-A78E33A44C4E}"/>
              </a:ext>
            </a:extLst>
          </p:cNvPr>
          <p:cNvSpPr>
            <a:spLocks noGrp="1"/>
          </p:cNvSpPr>
          <p:nvPr>
            <p:ph type="title" hasCustomPrompt="1"/>
          </p:nvPr>
        </p:nvSpPr>
        <p:spPr>
          <a:xfrm>
            <a:off x="744072" y="609600"/>
            <a:ext cx="10851580" cy="762000"/>
          </a:xfrm>
          <a:prstGeom prst="rect">
            <a:avLst/>
          </a:prstGeom>
        </p:spPr>
        <p:txBody>
          <a:bodyPr lIns="90000" anchor="b"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16" name="Espace réservé du texte 17">
            <a:extLst>
              <a:ext uri="{FF2B5EF4-FFF2-40B4-BE49-F238E27FC236}">
                <a16:creationId xmlns:a16="http://schemas.microsoft.com/office/drawing/2014/main" id="{6742658B-5B47-9246-9345-CDE9389CB69F}"/>
              </a:ext>
            </a:extLst>
          </p:cNvPr>
          <p:cNvSpPr>
            <a:spLocks noGrp="1"/>
          </p:cNvSpPr>
          <p:nvPr>
            <p:ph type="body" sz="quarter" idx="10" hasCustomPrompt="1"/>
          </p:nvPr>
        </p:nvSpPr>
        <p:spPr>
          <a:xfrm>
            <a:off x="744073" y="1472063"/>
            <a:ext cx="10851676" cy="347596"/>
          </a:xfrm>
        </p:spPr>
        <p:txBody>
          <a:bodyPr wrap="square">
            <a:spAutoFit/>
          </a:bodyPr>
          <a:lstStyle>
            <a:lvl1pPr marL="0" indent="0">
              <a:buNone/>
              <a:defRPr sz="1500" i="1"/>
            </a:lvl1pPr>
          </a:lstStyle>
          <a:p>
            <a:pPr lvl="0"/>
            <a:r>
              <a:rPr lang="en-CA" noProof="0"/>
              <a:t>Insert subtitle here</a:t>
            </a:r>
          </a:p>
        </p:txBody>
      </p:sp>
      <p:sp>
        <p:nvSpPr>
          <p:cNvPr id="9" name="Rectangle 8">
            <a:extLst>
              <a:ext uri="{FF2B5EF4-FFF2-40B4-BE49-F238E27FC236}">
                <a16:creationId xmlns:a16="http://schemas.microsoft.com/office/drawing/2014/main" id="{7839340A-62D3-4A7B-8A36-0754D97CCA70}"/>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27672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Three Columns + Photo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6876CF7-E7ED-D84B-96CF-27CAEB60E9BA}"/>
              </a:ext>
            </a:extLst>
          </p:cNvPr>
          <p:cNvSpPr>
            <a:spLocks noGrp="1"/>
          </p:cNvSpPr>
          <p:nvPr>
            <p:ph type="title" hasCustomPrompt="1"/>
          </p:nvPr>
        </p:nvSpPr>
        <p:spPr>
          <a:xfrm>
            <a:off x="744073" y="591013"/>
            <a:ext cx="10851577" cy="828575"/>
          </a:xfrm>
        </p:spPr>
        <p:txBody>
          <a:bodyPr anchor="b"/>
          <a:lstStyle>
            <a:lvl1pPr>
              <a:lnSpc>
                <a:spcPct val="100000"/>
              </a:lnSpc>
              <a:defRPr>
                <a:solidFill>
                  <a:schemeClr val="tx1"/>
                </a:solidFill>
                <a:latin typeface="Montserrat" pitchFamily="2" charset="77"/>
              </a:defRPr>
            </a:lvl1pPr>
          </a:lstStyle>
          <a:p>
            <a:r>
              <a:rPr lang="en-CA" noProof="0"/>
              <a:t>Insert slide title here</a:t>
            </a:r>
          </a:p>
        </p:txBody>
      </p:sp>
      <p:sp>
        <p:nvSpPr>
          <p:cNvPr id="11" name="Espace réservé du contenu 5">
            <a:extLst>
              <a:ext uri="{FF2B5EF4-FFF2-40B4-BE49-F238E27FC236}">
                <a16:creationId xmlns:a16="http://schemas.microsoft.com/office/drawing/2014/main" id="{C6C2EBE1-79C3-1647-A70C-4A2F656B9AF9}"/>
              </a:ext>
            </a:extLst>
          </p:cNvPr>
          <p:cNvSpPr>
            <a:spLocks noGrp="1"/>
          </p:cNvSpPr>
          <p:nvPr>
            <p:ph sz="quarter" idx="14" hasCustomPrompt="1"/>
          </p:nvPr>
        </p:nvSpPr>
        <p:spPr>
          <a:xfrm>
            <a:off x="744071" y="4032577"/>
            <a:ext cx="3340719" cy="1964812"/>
          </a:xfrm>
        </p:spPr>
        <p:txBody>
          <a:bodyPr/>
          <a:lstStyle>
            <a:lvl1pPr marL="11113" indent="-11113">
              <a:buNone/>
              <a:tabLst/>
              <a:defRPr>
                <a:latin typeface="Montserrat" pitchFamily="2" charset="77"/>
              </a:defRPr>
            </a:lvl1pPr>
            <a:lvl2pPr>
              <a:buNone/>
              <a:defRPr/>
            </a:lvl2pPr>
            <a:lvl3pPr>
              <a:buNone/>
              <a:defRPr/>
            </a:lvl3pPr>
            <a:lvl4pPr>
              <a:buNone/>
              <a:defRPr/>
            </a:lvl4pPr>
            <a:lvl5pPr>
              <a:buNone/>
              <a:defRPr/>
            </a:lvl5pPr>
          </a:lstStyle>
          <a:p>
            <a:pPr lvl="0"/>
            <a:r>
              <a:rPr lang="en-CA" noProof="0"/>
              <a:t>Insert slide content here</a:t>
            </a:r>
          </a:p>
        </p:txBody>
      </p:sp>
      <p:sp>
        <p:nvSpPr>
          <p:cNvPr id="12" name="Picture Placeholder 12">
            <a:extLst>
              <a:ext uri="{FF2B5EF4-FFF2-40B4-BE49-F238E27FC236}">
                <a16:creationId xmlns:a16="http://schemas.microsoft.com/office/drawing/2014/main" id="{0430A67A-07D3-E340-9B03-85D9E59BB56F}"/>
              </a:ext>
            </a:extLst>
          </p:cNvPr>
          <p:cNvSpPr>
            <a:spLocks noGrp="1"/>
          </p:cNvSpPr>
          <p:nvPr>
            <p:ph type="pic" sz="quarter" idx="17" hasCustomPrompt="1"/>
          </p:nvPr>
        </p:nvSpPr>
        <p:spPr>
          <a:xfrm>
            <a:off x="744073" y="2126120"/>
            <a:ext cx="3340717" cy="1599996"/>
          </a:xfrm>
          <a:prstGeom prst="rect">
            <a:avLst/>
          </a:prstGeom>
          <a:solidFill>
            <a:schemeClr val="accent2">
              <a:lumMod val="20000"/>
              <a:lumOff val="8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hero image here</a:t>
            </a:r>
          </a:p>
        </p:txBody>
      </p:sp>
      <p:sp>
        <p:nvSpPr>
          <p:cNvPr id="13" name="Espace réservé du contenu 5">
            <a:extLst>
              <a:ext uri="{FF2B5EF4-FFF2-40B4-BE49-F238E27FC236}">
                <a16:creationId xmlns:a16="http://schemas.microsoft.com/office/drawing/2014/main" id="{24027A8C-37A5-914F-A387-44C07D3BA9EA}"/>
              </a:ext>
            </a:extLst>
          </p:cNvPr>
          <p:cNvSpPr>
            <a:spLocks noGrp="1"/>
          </p:cNvSpPr>
          <p:nvPr>
            <p:ph sz="quarter" idx="23" hasCustomPrompt="1"/>
          </p:nvPr>
        </p:nvSpPr>
        <p:spPr>
          <a:xfrm>
            <a:off x="4393488" y="4032577"/>
            <a:ext cx="3446733" cy="1964812"/>
          </a:xfrm>
        </p:spPr>
        <p:txBody>
          <a:bodyPr/>
          <a:lstStyle>
            <a:lvl1pPr marL="11113" indent="-11113">
              <a:buNone/>
              <a:tabLst/>
              <a:defRPr>
                <a:latin typeface="Montserrat" pitchFamily="2" charset="77"/>
              </a:defRPr>
            </a:lvl1pPr>
            <a:lvl2pPr>
              <a:buNone/>
              <a:defRPr/>
            </a:lvl2pPr>
            <a:lvl3pPr>
              <a:buNone/>
              <a:defRPr/>
            </a:lvl3pPr>
            <a:lvl4pPr>
              <a:buNone/>
              <a:defRPr/>
            </a:lvl4pPr>
            <a:lvl5pPr>
              <a:buNone/>
              <a:defRPr/>
            </a:lvl5pPr>
          </a:lstStyle>
          <a:p>
            <a:pPr lvl="0"/>
            <a:r>
              <a:rPr lang="en-CA" noProof="0"/>
              <a:t>Insert slide content here</a:t>
            </a:r>
          </a:p>
        </p:txBody>
      </p:sp>
      <p:sp>
        <p:nvSpPr>
          <p:cNvPr id="14" name="Picture Placeholder 12">
            <a:extLst>
              <a:ext uri="{FF2B5EF4-FFF2-40B4-BE49-F238E27FC236}">
                <a16:creationId xmlns:a16="http://schemas.microsoft.com/office/drawing/2014/main" id="{5F24FB81-34FB-EF4B-A54A-1C936553C056}"/>
              </a:ext>
            </a:extLst>
          </p:cNvPr>
          <p:cNvSpPr>
            <a:spLocks noGrp="1"/>
          </p:cNvSpPr>
          <p:nvPr>
            <p:ph type="pic" sz="quarter" idx="24" hasCustomPrompt="1"/>
          </p:nvPr>
        </p:nvSpPr>
        <p:spPr>
          <a:xfrm>
            <a:off x="4393487" y="2126120"/>
            <a:ext cx="3436049" cy="1599996"/>
          </a:xfrm>
          <a:prstGeom prst="rect">
            <a:avLst/>
          </a:prstGeom>
          <a:solidFill>
            <a:schemeClr val="accent2">
              <a:lumMod val="20000"/>
              <a:lumOff val="8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hero image here</a:t>
            </a:r>
          </a:p>
        </p:txBody>
      </p:sp>
      <p:sp>
        <p:nvSpPr>
          <p:cNvPr id="15" name="Espace réservé du contenu 5">
            <a:extLst>
              <a:ext uri="{FF2B5EF4-FFF2-40B4-BE49-F238E27FC236}">
                <a16:creationId xmlns:a16="http://schemas.microsoft.com/office/drawing/2014/main" id="{3A4C9067-DE7D-7342-8A76-64E93C1B5BF5}"/>
              </a:ext>
            </a:extLst>
          </p:cNvPr>
          <p:cNvSpPr>
            <a:spLocks noGrp="1"/>
          </p:cNvSpPr>
          <p:nvPr>
            <p:ph sz="quarter" idx="26" hasCustomPrompt="1"/>
          </p:nvPr>
        </p:nvSpPr>
        <p:spPr>
          <a:xfrm>
            <a:off x="8148918" y="4032577"/>
            <a:ext cx="3446734" cy="1964812"/>
          </a:xfrm>
        </p:spPr>
        <p:txBody>
          <a:bodyPr/>
          <a:lstStyle>
            <a:lvl1pPr marL="11113" indent="-11113">
              <a:buNone/>
              <a:tabLst/>
              <a:defRPr>
                <a:latin typeface="Montserrat" pitchFamily="2" charset="77"/>
              </a:defRPr>
            </a:lvl1pPr>
            <a:lvl2pPr>
              <a:buNone/>
              <a:defRPr/>
            </a:lvl2pPr>
            <a:lvl3pPr>
              <a:buNone/>
              <a:defRPr/>
            </a:lvl3pPr>
            <a:lvl4pPr>
              <a:buNone/>
              <a:defRPr/>
            </a:lvl4pPr>
            <a:lvl5pPr>
              <a:buNone/>
              <a:defRPr/>
            </a:lvl5pPr>
          </a:lstStyle>
          <a:p>
            <a:pPr lvl="0"/>
            <a:r>
              <a:rPr lang="en-CA" noProof="0"/>
              <a:t>Insert slide content here</a:t>
            </a:r>
          </a:p>
        </p:txBody>
      </p:sp>
      <p:sp>
        <p:nvSpPr>
          <p:cNvPr id="16" name="Picture Placeholder 12">
            <a:extLst>
              <a:ext uri="{FF2B5EF4-FFF2-40B4-BE49-F238E27FC236}">
                <a16:creationId xmlns:a16="http://schemas.microsoft.com/office/drawing/2014/main" id="{E9D380F5-FC55-6B4C-95D4-2E748AED7771}"/>
              </a:ext>
            </a:extLst>
          </p:cNvPr>
          <p:cNvSpPr>
            <a:spLocks noGrp="1"/>
          </p:cNvSpPr>
          <p:nvPr>
            <p:ph type="pic" sz="quarter" idx="27" hasCustomPrompt="1"/>
          </p:nvPr>
        </p:nvSpPr>
        <p:spPr>
          <a:xfrm>
            <a:off x="8148916" y="2126120"/>
            <a:ext cx="3446734" cy="1599996"/>
          </a:xfrm>
          <a:prstGeom prst="rect">
            <a:avLst/>
          </a:prstGeom>
          <a:solidFill>
            <a:schemeClr val="accent2">
              <a:lumMod val="20000"/>
              <a:lumOff val="8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hero image here</a:t>
            </a:r>
          </a:p>
        </p:txBody>
      </p:sp>
      <p:sp>
        <p:nvSpPr>
          <p:cNvPr id="18" name="Espace réservé du texte 17">
            <a:extLst>
              <a:ext uri="{FF2B5EF4-FFF2-40B4-BE49-F238E27FC236}">
                <a16:creationId xmlns:a16="http://schemas.microsoft.com/office/drawing/2014/main" id="{F4A2E3B8-903A-F544-B772-642546A2766B}"/>
              </a:ext>
            </a:extLst>
          </p:cNvPr>
          <p:cNvSpPr>
            <a:spLocks noGrp="1"/>
          </p:cNvSpPr>
          <p:nvPr>
            <p:ph type="body" sz="quarter" idx="10" hasCustomPrompt="1"/>
          </p:nvPr>
        </p:nvSpPr>
        <p:spPr>
          <a:xfrm>
            <a:off x="744073" y="1472063"/>
            <a:ext cx="10851578" cy="347596"/>
          </a:xfrm>
        </p:spPr>
        <p:txBody>
          <a:bodyPr wrap="square">
            <a:spAutoFit/>
          </a:bodyPr>
          <a:lstStyle>
            <a:lvl1pPr marL="0" indent="0">
              <a:buNone/>
              <a:defRPr sz="1500" i="1"/>
            </a:lvl1pPr>
          </a:lstStyle>
          <a:p>
            <a:pPr lvl="0"/>
            <a:r>
              <a:rPr lang="en-CA" noProof="0"/>
              <a:t>Insert subtitle here</a:t>
            </a:r>
          </a:p>
        </p:txBody>
      </p:sp>
      <p:sp>
        <p:nvSpPr>
          <p:cNvPr id="17" name="Rectangle 16">
            <a:extLst>
              <a:ext uri="{FF2B5EF4-FFF2-40B4-BE49-F238E27FC236}">
                <a16:creationId xmlns:a16="http://schemas.microsoft.com/office/drawing/2014/main" id="{33663CD1-B8ED-4A8C-B78D-E78348D00384}"/>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56051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12"/>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14"/>
                                        </p:tgtEl>
                                      </p:cBhvr>
                                      <p:by x="120000" y="120000"/>
                                    </p:animScale>
                                  </p:childTnLst>
                                </p:cTn>
                              </p:par>
                              <p:par>
                                <p:cTn id="15" presetID="22" presetClass="entr" presetSubtype="4" fill="hold" grpId="0" nodeType="withEffect">
                                  <p:stCondLst>
                                    <p:cond delay="225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6" presetClass="emph" presetSubtype="0" accel="50000" decel="50000" autoRev="1" fill="hold" grpId="1" nodeType="withEffect">
                                  <p:stCondLst>
                                    <p:cond delay="2250"/>
                                  </p:stCondLst>
                                  <p:childTnLst>
                                    <p:animScale>
                                      <p:cBhvr>
                                        <p:cTn id="19" dur="500" fill="hold"/>
                                        <p:tgtEl>
                                          <p:spTgt spid="1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6" grpId="0" animBg="1"/>
      <p:bldP spid="16" grpId="1"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 One Column + Small Image v1">
    <p:spTree>
      <p:nvGrpSpPr>
        <p:cNvPr id="1" name=""/>
        <p:cNvGrpSpPr/>
        <p:nvPr/>
      </p:nvGrpSpPr>
      <p:grpSpPr>
        <a:xfrm>
          <a:off x="0" y="0"/>
          <a:ext cx="0" cy="0"/>
          <a:chOff x="0" y="0"/>
          <a:chExt cx="0" cy="0"/>
        </a:xfrm>
      </p:grpSpPr>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7643815" y="0"/>
            <a:ext cx="4548184" cy="626697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11" name="Espace réservé du contenu 5">
            <a:extLst>
              <a:ext uri="{FF2B5EF4-FFF2-40B4-BE49-F238E27FC236}">
                <a16:creationId xmlns:a16="http://schemas.microsoft.com/office/drawing/2014/main" id="{D4536752-7F81-AB4C-923E-4D75B574636A}"/>
              </a:ext>
            </a:extLst>
          </p:cNvPr>
          <p:cNvSpPr>
            <a:spLocks noGrp="1"/>
          </p:cNvSpPr>
          <p:nvPr>
            <p:ph sz="quarter" idx="14" hasCustomPrompt="1"/>
          </p:nvPr>
        </p:nvSpPr>
        <p:spPr>
          <a:xfrm>
            <a:off x="744017" y="2117835"/>
            <a:ext cx="6343152" cy="384435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12" name="Title 1">
            <a:extLst>
              <a:ext uri="{FF2B5EF4-FFF2-40B4-BE49-F238E27FC236}">
                <a16:creationId xmlns:a16="http://schemas.microsoft.com/office/drawing/2014/main" id="{BB2B4CF7-E40E-4E46-9F1D-97A21FE8A7D7}"/>
              </a:ext>
            </a:extLst>
          </p:cNvPr>
          <p:cNvSpPr>
            <a:spLocks noGrp="1"/>
          </p:cNvSpPr>
          <p:nvPr>
            <p:ph type="title" hasCustomPrompt="1"/>
          </p:nvPr>
        </p:nvSpPr>
        <p:spPr>
          <a:xfrm>
            <a:off x="744072" y="609600"/>
            <a:ext cx="6343096" cy="762000"/>
          </a:xfrm>
          <a:prstGeom prst="rect">
            <a:avLst/>
          </a:prstGeom>
        </p:spPr>
        <p:txBody>
          <a:bodyPr lIns="90000" anchor="b"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13" name="Espace réservé du texte 17">
            <a:extLst>
              <a:ext uri="{FF2B5EF4-FFF2-40B4-BE49-F238E27FC236}">
                <a16:creationId xmlns:a16="http://schemas.microsoft.com/office/drawing/2014/main" id="{16B8AA32-F7EB-F84C-B4D0-7F7E3D90E792}"/>
              </a:ext>
            </a:extLst>
          </p:cNvPr>
          <p:cNvSpPr>
            <a:spLocks noGrp="1"/>
          </p:cNvSpPr>
          <p:nvPr>
            <p:ph type="body" sz="quarter" idx="10" hasCustomPrompt="1"/>
          </p:nvPr>
        </p:nvSpPr>
        <p:spPr>
          <a:xfrm>
            <a:off x="744073" y="1472063"/>
            <a:ext cx="6343152" cy="347596"/>
          </a:xfrm>
        </p:spPr>
        <p:txBody>
          <a:bodyPr wrap="square">
            <a:spAutoFit/>
          </a:bodyPr>
          <a:lstStyle>
            <a:lvl1pPr marL="0" indent="0">
              <a:buNone/>
              <a:defRPr sz="1500" i="1"/>
            </a:lvl1pPr>
          </a:lstStyle>
          <a:p>
            <a:pPr lvl="0"/>
            <a:r>
              <a:rPr lang="en-CA" noProof="0"/>
              <a:t>Insert subtitle here</a:t>
            </a:r>
          </a:p>
        </p:txBody>
      </p:sp>
      <p:sp>
        <p:nvSpPr>
          <p:cNvPr id="14" name="ZoneTexte 13">
            <a:extLst>
              <a:ext uri="{FF2B5EF4-FFF2-40B4-BE49-F238E27FC236}">
                <a16:creationId xmlns:a16="http://schemas.microsoft.com/office/drawing/2014/main" id="{EAC727BD-5BDF-3047-9B98-65A30547ADDA}"/>
              </a:ext>
            </a:extLst>
          </p:cNvPr>
          <p:cNvSpPr txBox="1"/>
          <p:nvPr userDrawn="1"/>
        </p:nvSpPr>
        <p:spPr>
          <a:xfrm>
            <a:off x="5599605" y="1679944"/>
            <a:ext cx="45719"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15" name="ZoneTexte 14">
            <a:extLst>
              <a:ext uri="{FF2B5EF4-FFF2-40B4-BE49-F238E27FC236}">
                <a16:creationId xmlns:a16="http://schemas.microsoft.com/office/drawing/2014/main" id="{573237E4-5630-8C48-A6AA-B7B24ABB4ACF}"/>
              </a:ext>
            </a:extLst>
          </p:cNvPr>
          <p:cNvSpPr txBox="1"/>
          <p:nvPr userDrawn="1"/>
        </p:nvSpPr>
        <p:spPr>
          <a:xfrm>
            <a:off x="3612776" y="923365"/>
            <a:ext cx="45719"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a:solidFill>
                <a:prstClr val="black"/>
              </a:solidFill>
              <a:latin typeface="Montserrat" pitchFamily="2" charset="77"/>
            </a:endParaRPr>
          </a:p>
        </p:txBody>
      </p:sp>
      <p:sp>
        <p:nvSpPr>
          <p:cNvPr id="9" name="Rectangle 8">
            <a:extLst>
              <a:ext uri="{FF2B5EF4-FFF2-40B4-BE49-F238E27FC236}">
                <a16:creationId xmlns:a16="http://schemas.microsoft.com/office/drawing/2014/main" id="{D823BA91-2B39-443F-BA79-F57E6800CD83}"/>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16425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Title + Large Image">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3F3A4-514C-304A-A4DE-02F1748D45AB}"/>
              </a:ext>
            </a:extLst>
          </p:cNvPr>
          <p:cNvSpPr/>
          <p:nvPr userDrawn="1"/>
        </p:nvSpPr>
        <p:spPr>
          <a:xfrm>
            <a:off x="373380" y="765174"/>
            <a:ext cx="922020" cy="610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4" name="Picture Placeholder 12"/>
          <p:cNvSpPr>
            <a:spLocks noGrp="1"/>
          </p:cNvSpPr>
          <p:nvPr>
            <p:ph type="pic" sz="quarter" idx="13" hasCustomPrompt="1"/>
          </p:nvPr>
        </p:nvSpPr>
        <p:spPr>
          <a:xfrm>
            <a:off x="1773" y="0"/>
            <a:ext cx="12190227" cy="68580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US" noProof="0"/>
              <a:t>Insert hero image here</a:t>
            </a:r>
          </a:p>
        </p:txBody>
      </p:sp>
      <p:sp>
        <p:nvSpPr>
          <p:cNvPr id="8" name="Title 5">
            <a:extLst>
              <a:ext uri="{FF2B5EF4-FFF2-40B4-BE49-F238E27FC236}">
                <a16:creationId xmlns:a16="http://schemas.microsoft.com/office/drawing/2014/main" id="{AD6B63E4-8A79-F64D-86FE-7775FE4326FA}"/>
              </a:ext>
            </a:extLst>
          </p:cNvPr>
          <p:cNvSpPr>
            <a:spLocks noGrp="1"/>
          </p:cNvSpPr>
          <p:nvPr>
            <p:ph type="title" hasCustomPrompt="1"/>
          </p:nvPr>
        </p:nvSpPr>
        <p:spPr>
          <a:xfrm>
            <a:off x="1774825" y="2806043"/>
            <a:ext cx="7381875" cy="3286782"/>
          </a:xfrm>
          <a:prstGeom prst="rect">
            <a:avLst/>
          </a:prstGeom>
        </p:spPr>
        <p:txBody>
          <a:bodyPr anchor="t">
            <a:normAutofit/>
          </a:bodyPr>
          <a:lstStyle>
            <a:lvl1pPr>
              <a:defRPr sz="6600" b="0" i="0">
                <a:solidFill>
                  <a:schemeClr val="tx1"/>
                </a:solidFill>
                <a:latin typeface="Montserrat" pitchFamily="2" charset="77"/>
              </a:defRPr>
            </a:lvl1pPr>
          </a:lstStyle>
          <a:p>
            <a:r>
              <a:rPr lang="en-CA"/>
              <a:t>Insert section title here</a:t>
            </a:r>
            <a:endParaRPr lang="en-US"/>
          </a:p>
        </p:txBody>
      </p:sp>
      <p:sp>
        <p:nvSpPr>
          <p:cNvPr id="7" name="Sous-titre 2">
            <a:extLst>
              <a:ext uri="{FF2B5EF4-FFF2-40B4-BE49-F238E27FC236}">
                <a16:creationId xmlns:a16="http://schemas.microsoft.com/office/drawing/2014/main" id="{7FB4D65A-6740-5845-9334-C5E2F590223C}"/>
              </a:ext>
            </a:extLst>
          </p:cNvPr>
          <p:cNvSpPr>
            <a:spLocks noGrp="1"/>
          </p:cNvSpPr>
          <p:nvPr>
            <p:ph type="subTitle" idx="1" hasCustomPrompt="1"/>
          </p:nvPr>
        </p:nvSpPr>
        <p:spPr>
          <a:xfrm>
            <a:off x="1774825" y="1550126"/>
            <a:ext cx="7381875" cy="1026951"/>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Tree>
    <p:extLst>
      <p:ext uri="{BB962C8B-B14F-4D97-AF65-F5344CB8AC3E}">
        <p14:creationId xmlns:p14="http://schemas.microsoft.com/office/powerpoint/2010/main" val="3196199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One Column +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6277" y="548251"/>
            <a:ext cx="6396219" cy="823349"/>
          </a:xfrm>
          <a:prstGeom prst="rect">
            <a:avLst/>
          </a:prstGeom>
        </p:spPr>
        <p:txBody>
          <a:bodyPr anchor="b"/>
          <a:lstStyle>
            <a:lvl1pPr>
              <a:lnSpc>
                <a:spcPct val="100000"/>
              </a:lnSpc>
              <a:defRPr>
                <a:solidFill>
                  <a:schemeClr val="tx1"/>
                </a:solidFill>
                <a:latin typeface="Montserrat" pitchFamily="2" charset="77"/>
              </a:defRPr>
            </a:lvl1pPr>
          </a:lstStyle>
          <a:p>
            <a:r>
              <a:rPr lang="en-CA" noProof="0"/>
              <a:t>Insert slide title here</a:t>
            </a:r>
          </a:p>
        </p:txBody>
      </p:sp>
      <p:sp>
        <p:nvSpPr>
          <p:cNvPr id="9" name="Espace réservé du contenu 5">
            <a:extLst>
              <a:ext uri="{FF2B5EF4-FFF2-40B4-BE49-F238E27FC236}">
                <a16:creationId xmlns:a16="http://schemas.microsoft.com/office/drawing/2014/main" id="{2512BE42-6582-0545-ABDF-161246E5770C}"/>
              </a:ext>
            </a:extLst>
          </p:cNvPr>
          <p:cNvSpPr>
            <a:spLocks noGrp="1"/>
          </p:cNvSpPr>
          <p:nvPr>
            <p:ph sz="quarter" idx="14" hasCustomPrompt="1"/>
          </p:nvPr>
        </p:nvSpPr>
        <p:spPr>
          <a:xfrm>
            <a:off x="5186277" y="2079820"/>
            <a:ext cx="6409374" cy="3890674"/>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en-CA" noProof="0"/>
              <a:t>Insert slide content here</a:t>
            </a:r>
          </a:p>
        </p:txBody>
      </p:sp>
      <p:sp>
        <p:nvSpPr>
          <p:cNvPr id="8" name="Espace réservé du texte 17">
            <a:extLst>
              <a:ext uri="{FF2B5EF4-FFF2-40B4-BE49-F238E27FC236}">
                <a16:creationId xmlns:a16="http://schemas.microsoft.com/office/drawing/2014/main" id="{5E04CF6E-05A2-8E4D-957C-CD125751D902}"/>
              </a:ext>
            </a:extLst>
          </p:cNvPr>
          <p:cNvSpPr>
            <a:spLocks noGrp="1"/>
          </p:cNvSpPr>
          <p:nvPr>
            <p:ph type="body" sz="quarter" idx="10" hasCustomPrompt="1"/>
          </p:nvPr>
        </p:nvSpPr>
        <p:spPr>
          <a:xfrm>
            <a:off x="5186277" y="1452281"/>
            <a:ext cx="6396219" cy="347596"/>
          </a:xfrm>
        </p:spPr>
        <p:txBody>
          <a:bodyPr wrap="square">
            <a:spAutoFit/>
          </a:bodyPr>
          <a:lstStyle>
            <a:lvl1pPr marL="0" indent="0">
              <a:buNone/>
              <a:defRPr sz="1500" i="1"/>
            </a:lvl1pPr>
          </a:lstStyle>
          <a:p>
            <a:pPr lvl="0"/>
            <a:r>
              <a:rPr lang="en-CA" noProof="0"/>
              <a:t>Insert subtitle here</a:t>
            </a:r>
          </a:p>
        </p:txBody>
      </p:sp>
      <p:sp>
        <p:nvSpPr>
          <p:cNvPr id="11" name="Picture Placeholder 29">
            <a:extLst>
              <a:ext uri="{FF2B5EF4-FFF2-40B4-BE49-F238E27FC236}">
                <a16:creationId xmlns:a16="http://schemas.microsoft.com/office/drawing/2014/main" id="{843B89C7-D922-CD4B-BCE4-FD25E6270731}"/>
              </a:ext>
            </a:extLst>
          </p:cNvPr>
          <p:cNvSpPr>
            <a:spLocks noGrp="1"/>
          </p:cNvSpPr>
          <p:nvPr>
            <p:ph type="pic" sz="quarter" idx="13" hasCustomPrompt="1"/>
          </p:nvPr>
        </p:nvSpPr>
        <p:spPr>
          <a:xfrm>
            <a:off x="0" y="0"/>
            <a:ext cx="4548184" cy="626697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6" name="Rectangle 5">
            <a:extLst>
              <a:ext uri="{FF2B5EF4-FFF2-40B4-BE49-F238E27FC236}">
                <a16:creationId xmlns:a16="http://schemas.microsoft.com/office/drawing/2014/main" id="{18B0AD8E-B07C-47D3-B6ED-79554EC4DE3D}"/>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89545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ontent: Headshot + Quote">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0" y="599988"/>
            <a:ext cx="7643813" cy="5658024"/>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1"/>
              <a:t>Insert hero image here</a:t>
            </a:r>
          </a:p>
        </p:txBody>
      </p:sp>
      <p:sp>
        <p:nvSpPr>
          <p:cNvPr id="5" name="Espace réservé du contenu 5">
            <a:extLst>
              <a:ext uri="{FF2B5EF4-FFF2-40B4-BE49-F238E27FC236}">
                <a16:creationId xmlns:a16="http://schemas.microsoft.com/office/drawing/2014/main" id="{12174365-864E-F942-92B5-A13EB52EFDF1}"/>
              </a:ext>
            </a:extLst>
          </p:cNvPr>
          <p:cNvSpPr>
            <a:spLocks noGrp="1"/>
          </p:cNvSpPr>
          <p:nvPr>
            <p:ph sz="quarter" idx="14" hasCustomPrompt="1"/>
          </p:nvPr>
        </p:nvSpPr>
        <p:spPr>
          <a:xfrm>
            <a:off x="7942728" y="944881"/>
            <a:ext cx="3652923" cy="4424288"/>
          </a:xfrm>
        </p:spPr>
        <p:txBody>
          <a:bodyPr anchor="b"/>
          <a:lstStyle>
            <a:lvl1pPr marL="11113" indent="-11113">
              <a:buNone/>
              <a:tabLst/>
              <a:defRPr sz="1800">
                <a:latin typeface="Montserrat" pitchFamily="2" charset="77"/>
              </a:defRPr>
            </a:lvl1pPr>
            <a:lvl2pPr>
              <a:buNone/>
              <a:defRPr/>
            </a:lvl2pPr>
            <a:lvl3pPr>
              <a:buNone/>
              <a:defRPr/>
            </a:lvl3pPr>
            <a:lvl4pPr>
              <a:buNone/>
              <a:defRPr/>
            </a:lvl4pPr>
            <a:lvl5pPr>
              <a:buNone/>
              <a:defRPr/>
            </a:lvl5pPr>
          </a:lstStyle>
          <a:p>
            <a:pPr lvl="0"/>
            <a:r>
              <a:rPr lang="en-CA" noProof="1"/>
              <a:t>Insert slide content here</a:t>
            </a:r>
          </a:p>
        </p:txBody>
      </p:sp>
      <p:sp>
        <p:nvSpPr>
          <p:cNvPr id="3" name="Espace réservé du texte 2">
            <a:extLst>
              <a:ext uri="{FF2B5EF4-FFF2-40B4-BE49-F238E27FC236}">
                <a16:creationId xmlns:a16="http://schemas.microsoft.com/office/drawing/2014/main" id="{6A0DC2D0-4F63-E945-9BE6-4E9EE92788F7}"/>
              </a:ext>
            </a:extLst>
          </p:cNvPr>
          <p:cNvSpPr>
            <a:spLocks noGrp="1"/>
          </p:cNvSpPr>
          <p:nvPr>
            <p:ph type="body" sz="quarter" idx="15" hasCustomPrompt="1"/>
          </p:nvPr>
        </p:nvSpPr>
        <p:spPr>
          <a:xfrm>
            <a:off x="7942728" y="5548422"/>
            <a:ext cx="3652923" cy="418358"/>
          </a:xfrm>
        </p:spPr>
        <p:txBody>
          <a:bodyPr anchor="ctr"/>
          <a:lstStyle>
            <a:lvl1pPr>
              <a:buNone/>
              <a:defRPr b="1"/>
            </a:lvl1pPr>
          </a:lstStyle>
          <a:p>
            <a:pPr lvl="0"/>
            <a:r>
              <a:rPr lang="en-CA" noProof="1"/>
              <a:t>Firstname Lastname, Title</a:t>
            </a:r>
          </a:p>
        </p:txBody>
      </p:sp>
      <p:sp>
        <p:nvSpPr>
          <p:cNvPr id="7" name="Rectangle 6">
            <a:extLst>
              <a:ext uri="{FF2B5EF4-FFF2-40B4-BE49-F238E27FC236}">
                <a16:creationId xmlns:a16="http://schemas.microsoft.com/office/drawing/2014/main" id="{B0B2217A-5057-4AE1-ADCB-4A2FF3C8AF90}"/>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3476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ntent: 1 Projec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4072" y="591013"/>
            <a:ext cx="10811433" cy="807481"/>
          </a:xfrm>
        </p:spPr>
        <p:txBody>
          <a:bodyPr anchor="b"/>
          <a:lstStyle>
            <a:lvl1pPr>
              <a:lnSpc>
                <a:spcPct val="100000"/>
              </a:lnSpc>
              <a:defRPr>
                <a:solidFill>
                  <a:schemeClr val="tx1"/>
                </a:solidFill>
                <a:latin typeface="Montserrat" pitchFamily="2" charset="77"/>
              </a:defRPr>
            </a:lvl1pPr>
          </a:lstStyle>
          <a:p>
            <a:r>
              <a:rPr lang="en-CA" noProof="0"/>
              <a:t>Insert slide title here</a:t>
            </a:r>
          </a:p>
        </p:txBody>
      </p:sp>
      <p:sp>
        <p:nvSpPr>
          <p:cNvPr id="5" name="Picture Placeholder 29">
            <a:extLst>
              <a:ext uri="{FF2B5EF4-FFF2-40B4-BE49-F238E27FC236}">
                <a16:creationId xmlns:a16="http://schemas.microsoft.com/office/drawing/2014/main" id="{34BCB7B5-9FA6-B84B-A12F-F8B14EF61311}"/>
              </a:ext>
            </a:extLst>
          </p:cNvPr>
          <p:cNvSpPr>
            <a:spLocks noGrp="1"/>
          </p:cNvSpPr>
          <p:nvPr>
            <p:ph type="pic" sz="quarter" idx="12" hasCustomPrompt="1"/>
          </p:nvPr>
        </p:nvSpPr>
        <p:spPr>
          <a:xfrm>
            <a:off x="713218" y="1990168"/>
            <a:ext cx="10842288" cy="4040743"/>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7" name="Espace réservé du contenu 5">
            <a:extLst>
              <a:ext uri="{FF2B5EF4-FFF2-40B4-BE49-F238E27FC236}">
                <a16:creationId xmlns:a16="http://schemas.microsoft.com/office/drawing/2014/main" id="{4CF27FDF-3EC0-7F4D-93AC-4FB2B30A61D5}"/>
              </a:ext>
            </a:extLst>
          </p:cNvPr>
          <p:cNvSpPr>
            <a:spLocks noGrp="1"/>
          </p:cNvSpPr>
          <p:nvPr>
            <p:ph sz="quarter" idx="18" hasCustomPrompt="1"/>
          </p:nvPr>
        </p:nvSpPr>
        <p:spPr>
          <a:xfrm>
            <a:off x="8517981" y="5266034"/>
            <a:ext cx="3037525" cy="764878"/>
          </a:xfrm>
          <a:solidFill>
            <a:schemeClr val="accent4"/>
          </a:solidFill>
        </p:spPr>
        <p:txBody>
          <a:bodyPr lIns="180000" anchor="ctr"/>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10" name="Espace réservé du texte 17">
            <a:extLst>
              <a:ext uri="{FF2B5EF4-FFF2-40B4-BE49-F238E27FC236}">
                <a16:creationId xmlns:a16="http://schemas.microsoft.com/office/drawing/2014/main" id="{C1D746BA-1E91-F643-8334-6A03E4703777}"/>
              </a:ext>
            </a:extLst>
          </p:cNvPr>
          <p:cNvSpPr>
            <a:spLocks noGrp="1"/>
          </p:cNvSpPr>
          <p:nvPr>
            <p:ph type="body" sz="quarter" idx="10" hasCustomPrompt="1"/>
          </p:nvPr>
        </p:nvSpPr>
        <p:spPr>
          <a:xfrm>
            <a:off x="744073" y="1472063"/>
            <a:ext cx="10811432" cy="347596"/>
          </a:xfrm>
        </p:spPr>
        <p:txBody>
          <a:bodyPr wrap="square">
            <a:spAutoFit/>
          </a:bodyPr>
          <a:lstStyle>
            <a:lvl1pPr marL="0" indent="0">
              <a:buNone/>
              <a:defRPr sz="1500" i="1"/>
            </a:lvl1pPr>
          </a:lstStyle>
          <a:p>
            <a:pPr lvl="0"/>
            <a:r>
              <a:rPr lang="en-CA" noProof="0"/>
              <a:t>Insert subtitle here</a:t>
            </a:r>
          </a:p>
        </p:txBody>
      </p:sp>
      <p:sp>
        <p:nvSpPr>
          <p:cNvPr id="6" name="Rectangle 5">
            <a:extLst>
              <a:ext uri="{FF2B5EF4-FFF2-40B4-BE49-F238E27FC236}">
                <a16:creationId xmlns:a16="http://schemas.microsoft.com/office/drawing/2014/main" id="{C2ECEDA7-45EC-47C1-8BD3-0C5B4DE39FEB}"/>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03640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ntent: 2 Project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89B4-2208-4808-A778-30BFDD4E6313}"/>
              </a:ext>
            </a:extLst>
          </p:cNvPr>
          <p:cNvSpPr>
            <a:spLocks noGrp="1"/>
          </p:cNvSpPr>
          <p:nvPr>
            <p:ph type="title" hasCustomPrompt="1"/>
          </p:nvPr>
        </p:nvSpPr>
        <p:spPr>
          <a:xfrm>
            <a:off x="744073" y="614101"/>
            <a:ext cx="10811431" cy="784394"/>
          </a:xfrm>
        </p:spPr>
        <p:txBody>
          <a:bodyPr anchor="b"/>
          <a:lstStyle>
            <a:lvl1pPr>
              <a:lnSpc>
                <a:spcPct val="100000"/>
              </a:lnSpc>
              <a:defRPr>
                <a:solidFill>
                  <a:schemeClr val="tx1"/>
                </a:solidFill>
                <a:latin typeface="Montserrat" pitchFamily="2" charset="77"/>
              </a:defRPr>
            </a:lvl1pPr>
          </a:lstStyle>
          <a:p>
            <a:r>
              <a:rPr lang="en-CA" noProof="0"/>
              <a:t>Insert slide title here</a:t>
            </a:r>
          </a:p>
        </p:txBody>
      </p:sp>
      <p:sp>
        <p:nvSpPr>
          <p:cNvPr id="3" name="Picture Placeholder 29">
            <a:extLst>
              <a:ext uri="{FF2B5EF4-FFF2-40B4-BE49-F238E27FC236}">
                <a16:creationId xmlns:a16="http://schemas.microsoft.com/office/drawing/2014/main" id="{E936F002-AF97-4ADB-9AB6-F89D9BAF6217}"/>
              </a:ext>
            </a:extLst>
          </p:cNvPr>
          <p:cNvSpPr>
            <a:spLocks noGrp="1"/>
          </p:cNvSpPr>
          <p:nvPr>
            <p:ph type="pic" sz="quarter" idx="12" hasCustomPrompt="1"/>
          </p:nvPr>
        </p:nvSpPr>
        <p:spPr>
          <a:xfrm>
            <a:off x="672353" y="2097817"/>
            <a:ext cx="5423648" cy="416856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6" name="Picture Placeholder 29">
            <a:extLst>
              <a:ext uri="{FF2B5EF4-FFF2-40B4-BE49-F238E27FC236}">
                <a16:creationId xmlns:a16="http://schemas.microsoft.com/office/drawing/2014/main" id="{A52AC3B6-48AD-CD41-93B9-0A2293E0720D}"/>
              </a:ext>
            </a:extLst>
          </p:cNvPr>
          <p:cNvSpPr>
            <a:spLocks noGrp="1"/>
          </p:cNvSpPr>
          <p:nvPr>
            <p:ph type="pic" sz="quarter" idx="13" hasCustomPrompt="1"/>
          </p:nvPr>
        </p:nvSpPr>
        <p:spPr>
          <a:xfrm>
            <a:off x="6096000" y="2088309"/>
            <a:ext cx="5499651" cy="4173528"/>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8" name="Espace réservé du contenu 5">
            <a:extLst>
              <a:ext uri="{FF2B5EF4-FFF2-40B4-BE49-F238E27FC236}">
                <a16:creationId xmlns:a16="http://schemas.microsoft.com/office/drawing/2014/main" id="{4BDB0F79-BF91-5045-B808-F656140C3070}"/>
              </a:ext>
            </a:extLst>
          </p:cNvPr>
          <p:cNvSpPr>
            <a:spLocks noGrp="1"/>
          </p:cNvSpPr>
          <p:nvPr>
            <p:ph sz="quarter" idx="16" hasCustomPrompt="1"/>
          </p:nvPr>
        </p:nvSpPr>
        <p:spPr>
          <a:xfrm>
            <a:off x="681317" y="5492303"/>
            <a:ext cx="3056151" cy="765174"/>
          </a:xfrm>
          <a:solidFill>
            <a:schemeClr val="accent4"/>
          </a:solidFill>
        </p:spPr>
        <p:txBody>
          <a:bodyPr lIns="180000" anchor="ctr"/>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9" name="Espace réservé du contenu 5">
            <a:extLst>
              <a:ext uri="{FF2B5EF4-FFF2-40B4-BE49-F238E27FC236}">
                <a16:creationId xmlns:a16="http://schemas.microsoft.com/office/drawing/2014/main" id="{C2D55491-F943-8B44-996B-70FC3C85A931}"/>
              </a:ext>
            </a:extLst>
          </p:cNvPr>
          <p:cNvSpPr>
            <a:spLocks noGrp="1"/>
          </p:cNvSpPr>
          <p:nvPr>
            <p:ph sz="quarter" idx="17" hasCustomPrompt="1"/>
          </p:nvPr>
        </p:nvSpPr>
        <p:spPr>
          <a:xfrm>
            <a:off x="6113463" y="5498932"/>
            <a:ext cx="3060700" cy="765175"/>
          </a:xfrm>
          <a:solidFill>
            <a:schemeClr val="accent4"/>
          </a:solidFill>
        </p:spPr>
        <p:txBody>
          <a:bodyPr lIns="180000" anchor="ctr"/>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12" name="Espace réservé du texte 17">
            <a:extLst>
              <a:ext uri="{FF2B5EF4-FFF2-40B4-BE49-F238E27FC236}">
                <a16:creationId xmlns:a16="http://schemas.microsoft.com/office/drawing/2014/main" id="{340B2493-B489-B340-9762-E7EE84399939}"/>
              </a:ext>
            </a:extLst>
          </p:cNvPr>
          <p:cNvSpPr>
            <a:spLocks noGrp="1"/>
          </p:cNvSpPr>
          <p:nvPr>
            <p:ph type="body" sz="quarter" idx="10" hasCustomPrompt="1"/>
          </p:nvPr>
        </p:nvSpPr>
        <p:spPr>
          <a:xfrm>
            <a:off x="744073" y="1472063"/>
            <a:ext cx="10811432" cy="347596"/>
          </a:xfrm>
        </p:spPr>
        <p:txBody>
          <a:bodyPr wrap="square">
            <a:spAutoFit/>
          </a:bodyPr>
          <a:lstStyle>
            <a:lvl1pPr marL="0" indent="0">
              <a:buNone/>
              <a:defRPr sz="1500" i="1"/>
            </a:lvl1pPr>
          </a:lstStyle>
          <a:p>
            <a:pPr lvl="0"/>
            <a:r>
              <a:rPr lang="en-CA" noProof="0"/>
              <a:t>Insert subtitle here</a:t>
            </a:r>
          </a:p>
        </p:txBody>
      </p:sp>
      <p:sp>
        <p:nvSpPr>
          <p:cNvPr id="10" name="Rectangle 9">
            <a:extLst>
              <a:ext uri="{FF2B5EF4-FFF2-40B4-BE49-F238E27FC236}">
                <a16:creationId xmlns:a16="http://schemas.microsoft.com/office/drawing/2014/main" id="{CDEF191A-4D24-492E-8DAC-D5519C897AD7}"/>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65371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3 Project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744072" y="2133021"/>
            <a:ext cx="4567452" cy="3043598"/>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CA" noProof="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7624548" y="942560"/>
            <a:ext cx="4567452" cy="30331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CA" noProof="0"/>
              <a:t>Insert hero image here</a:t>
            </a:r>
          </a:p>
        </p:txBody>
      </p:sp>
      <p:sp>
        <p:nvSpPr>
          <p:cNvPr id="6" name="Title 1">
            <a:extLst>
              <a:ext uri="{FF2B5EF4-FFF2-40B4-BE49-F238E27FC236}">
                <a16:creationId xmlns:a16="http://schemas.microsoft.com/office/drawing/2014/main" id="{0D424131-FF99-F142-8753-6D75B233E3CF}"/>
              </a:ext>
            </a:extLst>
          </p:cNvPr>
          <p:cNvSpPr>
            <a:spLocks noGrp="1"/>
          </p:cNvSpPr>
          <p:nvPr>
            <p:ph type="title" hasCustomPrompt="1"/>
          </p:nvPr>
        </p:nvSpPr>
        <p:spPr>
          <a:xfrm>
            <a:off x="744072" y="591014"/>
            <a:ext cx="6284127" cy="789551"/>
          </a:xfrm>
          <a:prstGeom prst="rect">
            <a:avLst/>
          </a:prstGeom>
        </p:spPr>
        <p:txBody>
          <a:bodyPr anchor="b"/>
          <a:lstStyle>
            <a:lvl1pPr>
              <a:lnSpc>
                <a:spcPct val="100000"/>
              </a:lnSpc>
              <a:defRPr>
                <a:solidFill>
                  <a:schemeClr val="tx1"/>
                </a:solidFill>
                <a:latin typeface="Montserrat" pitchFamily="2" charset="77"/>
              </a:defRPr>
            </a:lvl1pPr>
          </a:lstStyle>
          <a:p>
            <a:r>
              <a:rPr lang="en-CA" noProof="0"/>
              <a:t>Insert slide title here</a:t>
            </a:r>
          </a:p>
        </p:txBody>
      </p:sp>
      <p:sp>
        <p:nvSpPr>
          <p:cNvPr id="13" name="Espace réservé du contenu 5">
            <a:extLst>
              <a:ext uri="{FF2B5EF4-FFF2-40B4-BE49-F238E27FC236}">
                <a16:creationId xmlns:a16="http://schemas.microsoft.com/office/drawing/2014/main" id="{40121577-953A-8B45-849A-FD6ACDD28FA0}"/>
              </a:ext>
            </a:extLst>
          </p:cNvPr>
          <p:cNvSpPr>
            <a:spLocks noGrp="1"/>
          </p:cNvSpPr>
          <p:nvPr>
            <p:ph sz="quarter" idx="16" hasCustomPrompt="1"/>
          </p:nvPr>
        </p:nvSpPr>
        <p:spPr>
          <a:xfrm>
            <a:off x="744072" y="4414146"/>
            <a:ext cx="3063433" cy="762473"/>
          </a:xfrm>
          <a:solidFill>
            <a:schemeClr val="accent4"/>
          </a:solidFill>
        </p:spPr>
        <p:txBody>
          <a:bodyPr lIns="180000" anchor="ctr"/>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15" name="Espace réservé du contenu 5">
            <a:extLst>
              <a:ext uri="{FF2B5EF4-FFF2-40B4-BE49-F238E27FC236}">
                <a16:creationId xmlns:a16="http://schemas.microsoft.com/office/drawing/2014/main" id="{3B91879F-1E1F-8045-BBD6-E89FEB490182}"/>
              </a:ext>
            </a:extLst>
          </p:cNvPr>
          <p:cNvSpPr>
            <a:spLocks noGrp="1"/>
          </p:cNvSpPr>
          <p:nvPr>
            <p:ph sz="quarter" idx="18" hasCustomPrompt="1"/>
          </p:nvPr>
        </p:nvSpPr>
        <p:spPr>
          <a:xfrm>
            <a:off x="7625927" y="3211100"/>
            <a:ext cx="3037525" cy="764878"/>
          </a:xfrm>
          <a:solidFill>
            <a:schemeClr val="accent4"/>
          </a:solidFill>
        </p:spPr>
        <p:txBody>
          <a:bodyPr lIns="180000" anchor="ctr"/>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206941"/>
            <a:ext cx="4580152" cy="305972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hero image here</a:t>
            </a:r>
          </a:p>
        </p:txBody>
      </p:sp>
      <p:sp>
        <p:nvSpPr>
          <p:cNvPr id="14" name="Espace réservé du contenu 5">
            <a:extLst>
              <a:ext uri="{FF2B5EF4-FFF2-40B4-BE49-F238E27FC236}">
                <a16:creationId xmlns:a16="http://schemas.microsoft.com/office/drawing/2014/main" id="{E8848969-F0CD-6A43-9CC8-58BAB864A188}"/>
              </a:ext>
            </a:extLst>
          </p:cNvPr>
          <p:cNvSpPr>
            <a:spLocks noGrp="1"/>
          </p:cNvSpPr>
          <p:nvPr>
            <p:ph sz="quarter" idx="17" hasCustomPrompt="1"/>
          </p:nvPr>
        </p:nvSpPr>
        <p:spPr>
          <a:xfrm>
            <a:off x="4574177" y="5501493"/>
            <a:ext cx="3063433" cy="765193"/>
          </a:xfrm>
          <a:solidFill>
            <a:schemeClr val="accent4"/>
          </a:solidFill>
        </p:spPr>
        <p:txBody>
          <a:bodyPr lIns="180000" anchor="ctr"/>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11" name="Espace réservé du texte 17">
            <a:extLst>
              <a:ext uri="{FF2B5EF4-FFF2-40B4-BE49-F238E27FC236}">
                <a16:creationId xmlns:a16="http://schemas.microsoft.com/office/drawing/2014/main" id="{1D2590E3-ED6A-EA44-BF1E-5309C2579BB9}"/>
              </a:ext>
            </a:extLst>
          </p:cNvPr>
          <p:cNvSpPr>
            <a:spLocks noGrp="1"/>
          </p:cNvSpPr>
          <p:nvPr>
            <p:ph type="body" sz="quarter" idx="10" hasCustomPrompt="1"/>
          </p:nvPr>
        </p:nvSpPr>
        <p:spPr>
          <a:xfrm>
            <a:off x="744073" y="1472063"/>
            <a:ext cx="6284126" cy="347596"/>
          </a:xfrm>
        </p:spPr>
        <p:txBody>
          <a:bodyPr wrap="square">
            <a:spAutoFit/>
          </a:bodyPr>
          <a:lstStyle>
            <a:lvl1pPr marL="0" indent="0">
              <a:buNone/>
              <a:defRPr sz="1500" i="1"/>
            </a:lvl1pPr>
          </a:lstStyle>
          <a:p>
            <a:pPr lvl="0"/>
            <a:r>
              <a:rPr lang="en-CA" noProof="0"/>
              <a:t>Insert subtitle here</a:t>
            </a:r>
          </a:p>
        </p:txBody>
      </p:sp>
      <p:sp>
        <p:nvSpPr>
          <p:cNvPr id="10" name="Rectangle 9">
            <a:extLst>
              <a:ext uri="{FF2B5EF4-FFF2-40B4-BE49-F238E27FC236}">
                <a16:creationId xmlns:a16="http://schemas.microsoft.com/office/drawing/2014/main" id="{53DBCA12-D9A9-4280-87ED-BA70800326B0}"/>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34902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ntent: 4 Photo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BE0E538-360D-8C4A-85BD-3D05B2F83A5B}"/>
              </a:ext>
            </a:extLst>
          </p:cNvPr>
          <p:cNvSpPr>
            <a:spLocks noGrp="1"/>
          </p:cNvSpPr>
          <p:nvPr>
            <p:ph type="pic" sz="quarter" idx="12" hasCustomPrompt="1"/>
          </p:nvPr>
        </p:nvSpPr>
        <p:spPr>
          <a:xfrm>
            <a:off x="0" y="2"/>
            <a:ext cx="4589248" cy="6266976"/>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US" noProof="0"/>
              <a:t>Insert hero image here</a:t>
            </a:r>
          </a:p>
        </p:txBody>
      </p:sp>
      <p:sp>
        <p:nvSpPr>
          <p:cNvPr id="4" name="Picture Placeholder 12">
            <a:extLst>
              <a:ext uri="{FF2B5EF4-FFF2-40B4-BE49-F238E27FC236}">
                <a16:creationId xmlns:a16="http://schemas.microsoft.com/office/drawing/2014/main" id="{9C179FEC-7028-1440-9E45-CE987446407B}"/>
              </a:ext>
            </a:extLst>
          </p:cNvPr>
          <p:cNvSpPr>
            <a:spLocks noGrp="1"/>
          </p:cNvSpPr>
          <p:nvPr>
            <p:ph type="pic" sz="quarter" idx="13" hasCustomPrompt="1"/>
          </p:nvPr>
        </p:nvSpPr>
        <p:spPr>
          <a:xfrm>
            <a:off x="9156700" y="-1"/>
            <a:ext cx="3035300" cy="6266969"/>
          </a:xfrm>
          <a:prstGeom prst="rect">
            <a:avLst/>
          </a:prstGeom>
          <a:gradFill>
            <a:gsLst>
              <a:gs pos="0">
                <a:schemeClr val="tx1">
                  <a:alpha val="10000"/>
                </a:schemeClr>
              </a:gs>
              <a:gs pos="100000">
                <a:schemeClr val="tx1">
                  <a:alpha val="20000"/>
                </a:schemeClr>
              </a:gs>
            </a:gsLst>
            <a:lin ang="5400000" scaled="1"/>
          </a:gradFill>
        </p:spPr>
        <p:txBody>
          <a:bodyPr anchor="ctr"/>
          <a:lstStyle>
            <a:lvl1pPr marL="0" indent="0" algn="ctr">
              <a:buNone/>
              <a:defRPr sz="1200">
                <a:solidFill>
                  <a:schemeClr val="bg2"/>
                </a:solidFill>
                <a:latin typeface="Montserrat" pitchFamily="2" charset="77"/>
              </a:defRPr>
            </a:lvl1pPr>
          </a:lstStyle>
          <a:p>
            <a:pPr lvl="0"/>
            <a:r>
              <a:rPr lang="en-US" noProof="0"/>
              <a:t>Insert hero image here</a:t>
            </a:r>
          </a:p>
        </p:txBody>
      </p:sp>
      <p:sp>
        <p:nvSpPr>
          <p:cNvPr id="5" name="Picture Placeholder 12">
            <a:extLst>
              <a:ext uri="{FF2B5EF4-FFF2-40B4-BE49-F238E27FC236}">
                <a16:creationId xmlns:a16="http://schemas.microsoft.com/office/drawing/2014/main" id="{1C7EF3C5-2ACB-AF4C-B017-152081F845C6}"/>
              </a:ext>
            </a:extLst>
          </p:cNvPr>
          <p:cNvSpPr>
            <a:spLocks noGrp="1"/>
          </p:cNvSpPr>
          <p:nvPr>
            <p:ph type="pic" sz="quarter" idx="14" hasCustomPrompt="1"/>
          </p:nvPr>
        </p:nvSpPr>
        <p:spPr>
          <a:xfrm>
            <a:off x="4576548" y="3191435"/>
            <a:ext cx="4580152" cy="3075533"/>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hero image here</a:t>
            </a:r>
          </a:p>
        </p:txBody>
      </p:sp>
      <p:sp>
        <p:nvSpPr>
          <p:cNvPr id="12" name="Picture Placeholder 12">
            <a:extLst>
              <a:ext uri="{FF2B5EF4-FFF2-40B4-BE49-F238E27FC236}">
                <a16:creationId xmlns:a16="http://schemas.microsoft.com/office/drawing/2014/main" id="{5B39BBA5-BE95-8843-B375-2C4E47A9E8D1}"/>
              </a:ext>
            </a:extLst>
          </p:cNvPr>
          <p:cNvSpPr>
            <a:spLocks noGrp="1"/>
          </p:cNvSpPr>
          <p:nvPr>
            <p:ph type="pic" sz="quarter" idx="15" hasCustomPrompt="1"/>
          </p:nvPr>
        </p:nvSpPr>
        <p:spPr>
          <a:xfrm>
            <a:off x="4576548" y="0"/>
            <a:ext cx="4580152" cy="3191435"/>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US" noProof="0"/>
              <a:t>Insert hero image here</a:t>
            </a:r>
          </a:p>
        </p:txBody>
      </p:sp>
      <p:sp>
        <p:nvSpPr>
          <p:cNvPr id="6" name="Rectangle 5">
            <a:extLst>
              <a:ext uri="{FF2B5EF4-FFF2-40B4-BE49-F238E27FC236}">
                <a16:creationId xmlns:a16="http://schemas.microsoft.com/office/drawing/2014/main" id="{C893493C-B966-4974-8118-C1C9F288869D}"/>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3946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6" presetClass="emph" presetSubtype="0" accel="50000" decel="50000" autoRev="1" fill="hold" grpId="1" nodeType="withEffect">
                                  <p:stCondLst>
                                    <p:cond delay="2000"/>
                                  </p:stCondLst>
                                  <p:childTnLst>
                                    <p:animScale>
                                      <p:cBhvr>
                                        <p:cTn id="9" dur="500" fill="hold"/>
                                        <p:tgtEl>
                                          <p:spTgt spid="3"/>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5"/>
                                        </p:tgtEl>
                                      </p:cBhvr>
                                      <p:by x="120000" y="120000"/>
                                    </p:animScale>
                                  </p:childTnLst>
                                </p:cTn>
                              </p:par>
                              <p:par>
                                <p:cTn id="15" presetID="22" presetClass="entr" presetSubtype="4" fill="hold" grpId="0" nodeType="withEffect">
                                  <p:stCondLst>
                                    <p:cond delay="250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6" presetClass="emph" presetSubtype="0" accel="50000" decel="50000" autoRev="1" fill="hold" grpId="1" nodeType="withEffect">
                                  <p:stCondLst>
                                    <p:cond delay="2500"/>
                                  </p:stCondLst>
                                  <p:childTnLst>
                                    <p:animScale>
                                      <p:cBhvr>
                                        <p:cTn id="19" dur="500" fill="hold"/>
                                        <p:tgtEl>
                                          <p:spTgt spid="4"/>
                                        </p:tgtEl>
                                      </p:cBhvr>
                                      <p:by x="120000" y="120000"/>
                                    </p:animScale>
                                  </p:childTnLst>
                                </p:cTn>
                              </p:par>
                              <p:par>
                                <p:cTn id="20" presetID="22" presetClass="entr" presetSubtype="4" fill="hold" grpId="0" nodeType="withEffect">
                                  <p:stCondLst>
                                    <p:cond delay="225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12" grpId="0" animBg="1"/>
      <p:bldP spid="12" grpId="1"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Large Image">
    <p:spTree>
      <p:nvGrpSpPr>
        <p:cNvPr id="1" name=""/>
        <p:cNvGrpSpPr/>
        <p:nvPr/>
      </p:nvGrpSpPr>
      <p:grpSpPr>
        <a:xfrm>
          <a:off x="0" y="0"/>
          <a:ext cx="0" cy="0"/>
          <a:chOff x="0" y="0"/>
          <a:chExt cx="0" cy="0"/>
        </a:xfrm>
      </p:grpSpPr>
      <p:sp>
        <p:nvSpPr>
          <p:cNvPr id="4" name="Picture Placeholder 12"/>
          <p:cNvSpPr>
            <a:spLocks noGrp="1"/>
          </p:cNvSpPr>
          <p:nvPr>
            <p:ph type="pic" sz="quarter" idx="13" hasCustomPrompt="1"/>
          </p:nvPr>
        </p:nvSpPr>
        <p:spPr>
          <a:xfrm>
            <a:off x="1773" y="0"/>
            <a:ext cx="12190227" cy="6266985"/>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US" noProof="0"/>
              <a:t>Insert hero image here</a:t>
            </a:r>
          </a:p>
        </p:txBody>
      </p:sp>
      <p:sp>
        <p:nvSpPr>
          <p:cNvPr id="3" name="Rectangle 2">
            <a:extLst>
              <a:ext uri="{FF2B5EF4-FFF2-40B4-BE49-F238E27FC236}">
                <a16:creationId xmlns:a16="http://schemas.microsoft.com/office/drawing/2014/main" id="{97738322-8702-47B5-B44B-A9932A7FD038}"/>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21938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ontent: Large Image + Title">
    <p:spTree>
      <p:nvGrpSpPr>
        <p:cNvPr id="1" name=""/>
        <p:cNvGrpSpPr/>
        <p:nvPr/>
      </p:nvGrpSpPr>
      <p:grpSpPr>
        <a:xfrm>
          <a:off x="0" y="0"/>
          <a:ext cx="0" cy="0"/>
          <a:chOff x="0" y="0"/>
          <a:chExt cx="0" cy="0"/>
        </a:xfrm>
      </p:grpSpPr>
      <p:sp>
        <p:nvSpPr>
          <p:cNvPr id="4" name="Picture Placeholder 12"/>
          <p:cNvSpPr>
            <a:spLocks noGrp="1"/>
          </p:cNvSpPr>
          <p:nvPr>
            <p:ph type="pic" sz="quarter" idx="13" hasCustomPrompt="1"/>
          </p:nvPr>
        </p:nvSpPr>
        <p:spPr>
          <a:xfrm>
            <a:off x="1773" y="1"/>
            <a:ext cx="12190227" cy="6266984"/>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ontserrat" pitchFamily="2" charset="77"/>
              </a:defRPr>
            </a:lvl1pPr>
          </a:lstStyle>
          <a:p>
            <a:pPr lvl="0"/>
            <a:r>
              <a:rPr lang="en-CA" noProof="0"/>
              <a:t>Insert hero image here</a:t>
            </a:r>
          </a:p>
        </p:txBody>
      </p:sp>
      <p:sp>
        <p:nvSpPr>
          <p:cNvPr id="7" name="Title 1">
            <a:extLst>
              <a:ext uri="{FF2B5EF4-FFF2-40B4-BE49-F238E27FC236}">
                <a16:creationId xmlns:a16="http://schemas.microsoft.com/office/drawing/2014/main" id="{FC1D6CC7-2984-514C-911A-4B996FE6D753}"/>
              </a:ext>
            </a:extLst>
          </p:cNvPr>
          <p:cNvSpPr>
            <a:spLocks noGrp="1"/>
          </p:cNvSpPr>
          <p:nvPr>
            <p:ph type="title" hasCustomPrompt="1"/>
          </p:nvPr>
        </p:nvSpPr>
        <p:spPr>
          <a:xfrm>
            <a:off x="744072" y="516966"/>
            <a:ext cx="10848034" cy="863599"/>
          </a:xfrm>
        </p:spPr>
        <p:txBody>
          <a:bodyPr anchor="b"/>
          <a:lstStyle>
            <a:lvl1pPr>
              <a:lnSpc>
                <a:spcPct val="100000"/>
              </a:lnSpc>
              <a:defRPr>
                <a:solidFill>
                  <a:schemeClr val="tx1"/>
                </a:solidFill>
                <a:latin typeface="Montserrat" pitchFamily="2" charset="77"/>
              </a:defRPr>
            </a:lvl1pPr>
          </a:lstStyle>
          <a:p>
            <a:r>
              <a:rPr lang="en-CA" noProof="0"/>
              <a:t>Insert slide title here</a:t>
            </a:r>
          </a:p>
        </p:txBody>
      </p:sp>
      <p:sp>
        <p:nvSpPr>
          <p:cNvPr id="8" name="Espace réservé du texte 17">
            <a:extLst>
              <a:ext uri="{FF2B5EF4-FFF2-40B4-BE49-F238E27FC236}">
                <a16:creationId xmlns:a16="http://schemas.microsoft.com/office/drawing/2014/main" id="{99F912C9-69B0-1940-BD46-66F1E2762ADC}"/>
              </a:ext>
            </a:extLst>
          </p:cNvPr>
          <p:cNvSpPr>
            <a:spLocks noGrp="1"/>
          </p:cNvSpPr>
          <p:nvPr>
            <p:ph type="body" sz="quarter" idx="10" hasCustomPrompt="1"/>
          </p:nvPr>
        </p:nvSpPr>
        <p:spPr>
          <a:xfrm>
            <a:off x="744072" y="1472063"/>
            <a:ext cx="10848033" cy="347596"/>
          </a:xfrm>
        </p:spPr>
        <p:txBody>
          <a:bodyPr wrap="square">
            <a:spAutoFit/>
          </a:bodyPr>
          <a:lstStyle>
            <a:lvl1pPr marL="0" indent="0">
              <a:buNone/>
              <a:defRPr sz="1500" i="1"/>
            </a:lvl1pPr>
          </a:lstStyle>
          <a:p>
            <a:pPr lvl="0"/>
            <a:r>
              <a:rPr lang="en-CA" noProof="0"/>
              <a:t>Insert subtitle here</a:t>
            </a:r>
          </a:p>
        </p:txBody>
      </p:sp>
      <p:sp>
        <p:nvSpPr>
          <p:cNvPr id="5" name="Rectangle 4">
            <a:extLst>
              <a:ext uri="{FF2B5EF4-FFF2-40B4-BE49-F238E27FC236}">
                <a16:creationId xmlns:a16="http://schemas.microsoft.com/office/drawing/2014/main" id="{D663310D-A81F-419B-B1E2-EF841D5D613B}"/>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2944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Team Bio 1">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393B68E2-192E-F842-B1CE-AE022C69B7F1}"/>
              </a:ext>
            </a:extLst>
          </p:cNvPr>
          <p:cNvSpPr>
            <a:spLocks noGrp="1"/>
          </p:cNvSpPr>
          <p:nvPr>
            <p:ph type="pic" sz="quarter" idx="15" hasCustomPrompt="1"/>
          </p:nvPr>
        </p:nvSpPr>
        <p:spPr>
          <a:xfrm>
            <a:off x="709189" y="591013"/>
            <a:ext cx="2065020" cy="2276474"/>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1"/>
              <a:t>Professional Portrait</a:t>
            </a:r>
          </a:p>
        </p:txBody>
      </p:sp>
      <p:sp>
        <p:nvSpPr>
          <p:cNvPr id="5" name="Text Placeholder 7">
            <a:extLst>
              <a:ext uri="{FF2B5EF4-FFF2-40B4-BE49-F238E27FC236}">
                <a16:creationId xmlns:a16="http://schemas.microsoft.com/office/drawing/2014/main" id="{A1F96F5A-9F29-2E49-B2A0-E2DE19F42209}"/>
              </a:ext>
            </a:extLst>
          </p:cNvPr>
          <p:cNvSpPr>
            <a:spLocks noGrp="1"/>
          </p:cNvSpPr>
          <p:nvPr>
            <p:ph type="body" sz="quarter" idx="13" hasCustomPrompt="1"/>
          </p:nvPr>
        </p:nvSpPr>
        <p:spPr>
          <a:xfrm>
            <a:off x="2987041" y="2037030"/>
            <a:ext cx="8595360" cy="3912919"/>
          </a:xfrm>
        </p:spPr>
        <p:txBody>
          <a:bodyPr/>
          <a:lstStyle>
            <a:lvl1pPr marL="0" indent="0">
              <a:buNone/>
              <a:defRPr sz="1600"/>
            </a:lvl1pPr>
            <a:lvl2pPr>
              <a:defRPr sz="1400"/>
            </a:lvl2pPr>
            <a:lvl3pPr>
              <a:defRPr sz="1400"/>
            </a:lvl3pPr>
            <a:lvl4pPr>
              <a:defRPr sz="1600"/>
            </a:lvl4pPr>
          </a:lstStyle>
          <a:p>
            <a:pPr lvl="0"/>
            <a:r>
              <a:rPr lang="en-CA" noProof="1"/>
              <a:t>Insert slide content here</a:t>
            </a:r>
          </a:p>
        </p:txBody>
      </p:sp>
      <p:sp>
        <p:nvSpPr>
          <p:cNvPr id="6" name="Title 1">
            <a:extLst>
              <a:ext uri="{FF2B5EF4-FFF2-40B4-BE49-F238E27FC236}">
                <a16:creationId xmlns:a16="http://schemas.microsoft.com/office/drawing/2014/main" id="{9FD68E8C-D603-7546-813C-6E62E3E09B7E}"/>
              </a:ext>
            </a:extLst>
          </p:cNvPr>
          <p:cNvSpPr>
            <a:spLocks noGrp="1"/>
          </p:cNvSpPr>
          <p:nvPr>
            <p:ph type="title" hasCustomPrompt="1"/>
          </p:nvPr>
        </p:nvSpPr>
        <p:spPr>
          <a:xfrm>
            <a:off x="2987041" y="591013"/>
            <a:ext cx="8608609" cy="828575"/>
          </a:xfrm>
        </p:spPr>
        <p:txBody>
          <a:bodyPr anchor="b"/>
          <a:lstStyle>
            <a:lvl1pPr>
              <a:lnSpc>
                <a:spcPct val="100000"/>
              </a:lnSpc>
              <a:defRPr>
                <a:solidFill>
                  <a:schemeClr val="tx1"/>
                </a:solidFill>
                <a:latin typeface="Montserrat" pitchFamily="2" charset="77"/>
              </a:defRPr>
            </a:lvl1pPr>
          </a:lstStyle>
          <a:p>
            <a:r>
              <a:rPr lang="en-CA" noProof="1"/>
              <a:t>Insert slide title here</a:t>
            </a:r>
          </a:p>
        </p:txBody>
      </p:sp>
      <p:sp>
        <p:nvSpPr>
          <p:cNvPr id="7" name="Espace réservé du texte 17">
            <a:extLst>
              <a:ext uri="{FF2B5EF4-FFF2-40B4-BE49-F238E27FC236}">
                <a16:creationId xmlns:a16="http://schemas.microsoft.com/office/drawing/2014/main" id="{D64E57EF-0580-B042-8FA5-B9353F3DB64F}"/>
              </a:ext>
            </a:extLst>
          </p:cNvPr>
          <p:cNvSpPr>
            <a:spLocks noGrp="1"/>
          </p:cNvSpPr>
          <p:nvPr>
            <p:ph type="body" sz="quarter" idx="10" hasCustomPrompt="1"/>
          </p:nvPr>
        </p:nvSpPr>
        <p:spPr>
          <a:xfrm>
            <a:off x="2987041" y="1472063"/>
            <a:ext cx="8608610" cy="347596"/>
          </a:xfrm>
        </p:spPr>
        <p:txBody>
          <a:bodyPr wrap="square">
            <a:spAutoFit/>
          </a:bodyPr>
          <a:lstStyle>
            <a:lvl1pPr marL="0" indent="0">
              <a:buNone/>
              <a:defRPr sz="1500" i="1"/>
            </a:lvl1pPr>
          </a:lstStyle>
          <a:p>
            <a:pPr lvl="0"/>
            <a:r>
              <a:rPr lang="en-CA" noProof="1"/>
              <a:t>Insert subtitle here</a:t>
            </a:r>
          </a:p>
        </p:txBody>
      </p:sp>
      <p:sp>
        <p:nvSpPr>
          <p:cNvPr id="8" name="Rectangle 7">
            <a:extLst>
              <a:ext uri="{FF2B5EF4-FFF2-40B4-BE49-F238E27FC236}">
                <a16:creationId xmlns:a16="http://schemas.microsoft.com/office/drawing/2014/main" id="{6ED8C637-C043-4F60-A81A-5F4D7D8CD668}"/>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72106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Team Bio 2">
    <p:spTree>
      <p:nvGrpSpPr>
        <p:cNvPr id="1" name=""/>
        <p:cNvGrpSpPr/>
        <p:nvPr/>
      </p:nvGrpSpPr>
      <p:grpSpPr>
        <a:xfrm>
          <a:off x="0" y="0"/>
          <a:ext cx="0" cy="0"/>
          <a:chOff x="0" y="0"/>
          <a:chExt cx="0" cy="0"/>
        </a:xfrm>
      </p:grpSpPr>
      <p:sp>
        <p:nvSpPr>
          <p:cNvPr id="5" name="Picture Placeholder 9"/>
          <p:cNvSpPr>
            <a:spLocks noGrp="1"/>
          </p:cNvSpPr>
          <p:nvPr>
            <p:ph type="pic" sz="quarter" idx="15" hasCustomPrompt="1"/>
          </p:nvPr>
        </p:nvSpPr>
        <p:spPr>
          <a:xfrm>
            <a:off x="718242" y="466726"/>
            <a:ext cx="1379220" cy="1603375"/>
          </a:xfrm>
          <a:solidFill>
            <a:schemeClr val="bg1">
              <a:lumMod val="85000"/>
            </a:schemeClr>
          </a:solidFill>
        </p:spPr>
        <p:txBody>
          <a:bodyPr anchor="ctr" anchorCtr="0">
            <a:normAutofit/>
          </a:bodyPr>
          <a:lstStyle>
            <a:lvl1pPr marL="0" indent="0" algn="ctr">
              <a:buNone/>
              <a:defRPr sz="1200" b="1">
                <a:solidFill>
                  <a:schemeClr val="bg1"/>
                </a:solidFill>
              </a:defRPr>
            </a:lvl1pPr>
          </a:lstStyle>
          <a:p>
            <a:r>
              <a:rPr lang="en-CA" noProof="1"/>
              <a:t>Professional Portrait</a:t>
            </a:r>
          </a:p>
        </p:txBody>
      </p:sp>
      <p:sp>
        <p:nvSpPr>
          <p:cNvPr id="6" name="Text Placeholder 7"/>
          <p:cNvSpPr>
            <a:spLocks noGrp="1"/>
          </p:cNvSpPr>
          <p:nvPr>
            <p:ph type="body" sz="quarter" idx="13" hasCustomPrompt="1"/>
          </p:nvPr>
        </p:nvSpPr>
        <p:spPr>
          <a:xfrm>
            <a:off x="718240" y="3130552"/>
            <a:ext cx="5088468" cy="2825749"/>
          </a:xfrm>
        </p:spPr>
        <p:txBody>
          <a:bodyPr lIns="0" rIns="0"/>
          <a:lstStyle>
            <a:lvl1pPr marL="0" indent="0">
              <a:buNone/>
              <a:defRPr sz="1600"/>
            </a:lvl1pPr>
            <a:lvl2pPr marL="457200" indent="0">
              <a:buNone/>
              <a:defRPr sz="1400"/>
            </a:lvl2pPr>
            <a:lvl3pPr marL="914400" indent="0">
              <a:buNone/>
              <a:defRPr sz="1400"/>
            </a:lvl3pPr>
            <a:lvl4pPr>
              <a:defRPr sz="1600"/>
            </a:lvl4pPr>
          </a:lstStyle>
          <a:p>
            <a:pPr lvl="0"/>
            <a:r>
              <a:rPr lang="en-CA" noProof="1"/>
              <a:t>Insert slide content here</a:t>
            </a:r>
          </a:p>
        </p:txBody>
      </p:sp>
      <p:sp>
        <p:nvSpPr>
          <p:cNvPr id="9" name="Text Placeholder 8"/>
          <p:cNvSpPr>
            <a:spLocks noGrp="1"/>
          </p:cNvSpPr>
          <p:nvPr>
            <p:ph type="body" sz="quarter" idx="16" hasCustomPrompt="1"/>
          </p:nvPr>
        </p:nvSpPr>
        <p:spPr>
          <a:xfrm>
            <a:off x="718241" y="2219326"/>
            <a:ext cx="5088467" cy="460375"/>
          </a:xfrm>
        </p:spPr>
        <p:txBody>
          <a:bodyPr lIns="0" rIns="0" anchor="ctr" anchorCtr="0">
            <a:normAutofit/>
          </a:bodyPr>
          <a:lstStyle>
            <a:lvl1pPr marL="0" indent="0">
              <a:lnSpc>
                <a:spcPct val="100000"/>
              </a:lnSpc>
              <a:buNone/>
              <a:defRPr sz="2000" b="1" baseline="0">
                <a:solidFill>
                  <a:schemeClr val="accent1"/>
                </a:solidFill>
              </a:defRPr>
            </a:lvl1pPr>
          </a:lstStyle>
          <a:p>
            <a:pPr lvl="0"/>
            <a:r>
              <a:rPr lang="en-CA" noProof="1"/>
              <a:t>Full Name</a:t>
            </a:r>
          </a:p>
        </p:txBody>
      </p:sp>
      <p:sp>
        <p:nvSpPr>
          <p:cNvPr id="10" name="Text Placeholder 8"/>
          <p:cNvSpPr>
            <a:spLocks noGrp="1"/>
          </p:cNvSpPr>
          <p:nvPr>
            <p:ph type="body" sz="quarter" idx="17" hasCustomPrompt="1"/>
          </p:nvPr>
        </p:nvSpPr>
        <p:spPr>
          <a:xfrm>
            <a:off x="718241" y="2692401"/>
            <a:ext cx="5088467" cy="298450"/>
          </a:xfrm>
        </p:spPr>
        <p:txBody>
          <a:bodyPr lIns="0" rIns="0" anchor="ctr" anchorCtr="0">
            <a:noAutofit/>
          </a:bodyPr>
          <a:lstStyle>
            <a:lvl1pPr marL="0" indent="0">
              <a:lnSpc>
                <a:spcPct val="100000"/>
              </a:lnSpc>
              <a:buNone/>
              <a:defRPr sz="1400" b="0" i="1" baseline="0">
                <a:solidFill>
                  <a:schemeClr val="tx1"/>
                </a:solidFill>
              </a:defRPr>
            </a:lvl1pPr>
          </a:lstStyle>
          <a:p>
            <a:pPr lvl="0"/>
            <a:r>
              <a:rPr lang="en-CA" noProof="1"/>
              <a:t>Position Title</a:t>
            </a:r>
          </a:p>
        </p:txBody>
      </p:sp>
      <p:sp>
        <p:nvSpPr>
          <p:cNvPr id="8" name="Picture Placeholder 9"/>
          <p:cNvSpPr>
            <a:spLocks noGrp="1"/>
          </p:cNvSpPr>
          <p:nvPr>
            <p:ph type="pic" sz="quarter" idx="18" hasCustomPrompt="1"/>
          </p:nvPr>
        </p:nvSpPr>
        <p:spPr>
          <a:xfrm>
            <a:off x="6493935" y="466726"/>
            <a:ext cx="1378800" cy="1603375"/>
          </a:xfrm>
          <a:solidFill>
            <a:schemeClr val="bg1">
              <a:lumMod val="85000"/>
            </a:schemeClr>
          </a:solidFill>
        </p:spPr>
        <p:txBody>
          <a:bodyPr anchor="ctr" anchorCtr="0">
            <a:normAutofit/>
          </a:bodyPr>
          <a:lstStyle>
            <a:lvl1pPr marL="0" indent="0" algn="ctr">
              <a:buNone/>
              <a:defRPr sz="1200" b="1">
                <a:solidFill>
                  <a:schemeClr val="bg1"/>
                </a:solidFill>
              </a:defRPr>
            </a:lvl1pPr>
          </a:lstStyle>
          <a:p>
            <a:r>
              <a:rPr lang="en-CA" noProof="1"/>
              <a:t>Professional Portrait</a:t>
            </a:r>
          </a:p>
        </p:txBody>
      </p:sp>
      <p:sp>
        <p:nvSpPr>
          <p:cNvPr id="11" name="Text Placeholder 7"/>
          <p:cNvSpPr>
            <a:spLocks noGrp="1"/>
          </p:cNvSpPr>
          <p:nvPr>
            <p:ph type="body" sz="quarter" idx="19" hasCustomPrompt="1"/>
          </p:nvPr>
        </p:nvSpPr>
        <p:spPr>
          <a:xfrm>
            <a:off x="6493934" y="3130552"/>
            <a:ext cx="5088468" cy="2825749"/>
          </a:xfrm>
        </p:spPr>
        <p:txBody>
          <a:bodyPr lIns="0" rIns="0"/>
          <a:lstStyle>
            <a:lvl1pPr marL="0" indent="0">
              <a:buNone/>
              <a:defRPr sz="1600"/>
            </a:lvl1pPr>
            <a:lvl2pPr marL="457200" indent="0">
              <a:buNone/>
              <a:defRPr sz="1400"/>
            </a:lvl2pPr>
            <a:lvl3pPr marL="914400" indent="0">
              <a:buNone/>
              <a:defRPr sz="1400"/>
            </a:lvl3pPr>
            <a:lvl4pPr>
              <a:defRPr sz="1600"/>
            </a:lvl4pPr>
          </a:lstStyle>
          <a:p>
            <a:pPr lvl="0"/>
            <a:r>
              <a:rPr lang="en-CA" noProof="1"/>
              <a:t>Insert slide content here</a:t>
            </a:r>
          </a:p>
        </p:txBody>
      </p:sp>
      <p:sp>
        <p:nvSpPr>
          <p:cNvPr id="12" name="Text Placeholder 8"/>
          <p:cNvSpPr>
            <a:spLocks noGrp="1"/>
          </p:cNvSpPr>
          <p:nvPr>
            <p:ph type="body" sz="quarter" idx="20" hasCustomPrompt="1"/>
          </p:nvPr>
        </p:nvSpPr>
        <p:spPr>
          <a:xfrm>
            <a:off x="6493935" y="2219326"/>
            <a:ext cx="5088467" cy="460375"/>
          </a:xfrm>
        </p:spPr>
        <p:txBody>
          <a:bodyPr lIns="0" rIns="0" anchor="ctr" anchorCtr="0">
            <a:normAutofit/>
          </a:bodyPr>
          <a:lstStyle>
            <a:lvl1pPr marL="0" indent="0">
              <a:lnSpc>
                <a:spcPct val="100000"/>
              </a:lnSpc>
              <a:buNone/>
              <a:defRPr sz="2000" b="1" baseline="0">
                <a:solidFill>
                  <a:schemeClr val="accent1"/>
                </a:solidFill>
              </a:defRPr>
            </a:lvl1pPr>
          </a:lstStyle>
          <a:p>
            <a:pPr lvl="0"/>
            <a:r>
              <a:rPr lang="en-CA" noProof="1"/>
              <a:t>Full Name</a:t>
            </a:r>
          </a:p>
        </p:txBody>
      </p:sp>
      <p:sp>
        <p:nvSpPr>
          <p:cNvPr id="13" name="Text Placeholder 8"/>
          <p:cNvSpPr>
            <a:spLocks noGrp="1"/>
          </p:cNvSpPr>
          <p:nvPr>
            <p:ph type="body" sz="quarter" idx="21" hasCustomPrompt="1"/>
          </p:nvPr>
        </p:nvSpPr>
        <p:spPr>
          <a:xfrm>
            <a:off x="6493935" y="2692401"/>
            <a:ext cx="5088467" cy="298450"/>
          </a:xfrm>
        </p:spPr>
        <p:txBody>
          <a:bodyPr lIns="0" rIns="0" anchor="ctr" anchorCtr="0">
            <a:noAutofit/>
          </a:bodyPr>
          <a:lstStyle>
            <a:lvl1pPr marL="0" indent="0">
              <a:lnSpc>
                <a:spcPct val="100000"/>
              </a:lnSpc>
              <a:buNone/>
              <a:defRPr sz="1400" b="0" i="1" baseline="0">
                <a:solidFill>
                  <a:schemeClr val="tx1"/>
                </a:solidFill>
              </a:defRPr>
            </a:lvl1pPr>
          </a:lstStyle>
          <a:p>
            <a:pPr lvl="0"/>
            <a:r>
              <a:rPr lang="en-CA" noProof="1"/>
              <a:t>Position Title</a:t>
            </a:r>
          </a:p>
        </p:txBody>
      </p:sp>
      <p:sp>
        <p:nvSpPr>
          <p:cNvPr id="14" name="Rectangle 13">
            <a:extLst>
              <a:ext uri="{FF2B5EF4-FFF2-40B4-BE49-F238E27FC236}">
                <a16:creationId xmlns:a16="http://schemas.microsoft.com/office/drawing/2014/main" id="{DFD4FBB3-AFCE-433E-BA23-D1E1C8AAEF41}"/>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23100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Large Title + Small Imag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4" y="2086473"/>
            <a:ext cx="5868989" cy="4006352"/>
          </a:xfrm>
          <a:prstGeom prst="rect">
            <a:avLst/>
          </a:prstGeom>
        </p:spPr>
        <p:txBody>
          <a:bodyPr anchor="t">
            <a:normAutofit/>
          </a:bodyPr>
          <a:lstStyle>
            <a:lvl1pPr>
              <a:defRPr sz="6600" b="0" i="0">
                <a:solidFill>
                  <a:schemeClr val="tx1"/>
                </a:solidFill>
                <a:latin typeface="Montserrat" pitchFamily="2" charset="77"/>
              </a:defRPr>
            </a:lvl1pPr>
          </a:lstStyle>
          <a:p>
            <a:r>
              <a:rPr lang="en-US"/>
              <a:t>Insert section title here</a:t>
            </a:r>
          </a:p>
        </p:txBody>
      </p:sp>
      <p:sp>
        <p:nvSpPr>
          <p:cNvPr id="8" name="Picture Placeholder 29">
            <a:extLst>
              <a:ext uri="{FF2B5EF4-FFF2-40B4-BE49-F238E27FC236}">
                <a16:creationId xmlns:a16="http://schemas.microsoft.com/office/drawing/2014/main" id="{EA6F79D0-F7A8-BC46-8332-91EE99E8A7C2}"/>
              </a:ext>
            </a:extLst>
          </p:cNvPr>
          <p:cNvSpPr>
            <a:spLocks noGrp="1"/>
          </p:cNvSpPr>
          <p:nvPr>
            <p:ph type="pic" sz="quarter" idx="13" hasCustomPrompt="1"/>
          </p:nvPr>
        </p:nvSpPr>
        <p:spPr>
          <a:xfrm>
            <a:off x="9144002" y="1"/>
            <a:ext cx="3047998"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9" name="Sous-titre 2">
            <a:extLst>
              <a:ext uri="{FF2B5EF4-FFF2-40B4-BE49-F238E27FC236}">
                <a16:creationId xmlns:a16="http://schemas.microsoft.com/office/drawing/2014/main" id="{4D9E1268-4C0A-204F-A6BC-D383851F796D}"/>
              </a:ext>
            </a:extLst>
          </p:cNvPr>
          <p:cNvSpPr>
            <a:spLocks noGrp="1"/>
          </p:cNvSpPr>
          <p:nvPr>
            <p:ph type="subTitle" idx="1" hasCustomPrompt="1"/>
          </p:nvPr>
        </p:nvSpPr>
        <p:spPr>
          <a:xfrm>
            <a:off x="1774825" y="756466"/>
            <a:ext cx="5868988" cy="1129710"/>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
        <p:nvSpPr>
          <p:cNvPr id="6" name="Rectangle 5">
            <a:extLst>
              <a:ext uri="{FF2B5EF4-FFF2-40B4-BE49-F238E27FC236}">
                <a16:creationId xmlns:a16="http://schemas.microsoft.com/office/drawing/2014/main" id="{55EFE905-BC4A-A14B-BBA3-5F706FFFBE4D}"/>
              </a:ext>
            </a:extLst>
          </p:cNvPr>
          <p:cNvSpPr/>
          <p:nvPr userDrawn="1"/>
        </p:nvSpPr>
        <p:spPr>
          <a:xfrm>
            <a:off x="0" y="0"/>
            <a:ext cx="12954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3" name="ZoneTexte 2">
            <a:extLst>
              <a:ext uri="{FF2B5EF4-FFF2-40B4-BE49-F238E27FC236}">
                <a16:creationId xmlns:a16="http://schemas.microsoft.com/office/drawing/2014/main" id="{205F6097-2490-1746-BC5C-C0A90697343D}"/>
              </a:ext>
            </a:extLst>
          </p:cNvPr>
          <p:cNvSpPr txBox="1"/>
          <p:nvPr userDrawn="1"/>
        </p:nvSpPr>
        <p:spPr>
          <a:xfrm>
            <a:off x="3789802" y="1542361"/>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fr-FR" sz="1000" b="0">
              <a:solidFill>
                <a:prstClr val="black"/>
              </a:solidFill>
              <a:latin typeface="Montserrat" pitchFamily="2" charset="77"/>
            </a:endParaRPr>
          </a:p>
        </p:txBody>
      </p:sp>
    </p:spTree>
    <p:extLst>
      <p:ext uri="{BB962C8B-B14F-4D97-AF65-F5344CB8AC3E}">
        <p14:creationId xmlns:p14="http://schemas.microsoft.com/office/powerpoint/2010/main" val="3439387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Team Bio 3">
    <p:spTree>
      <p:nvGrpSpPr>
        <p:cNvPr id="1" name=""/>
        <p:cNvGrpSpPr/>
        <p:nvPr/>
      </p:nvGrpSpPr>
      <p:grpSpPr>
        <a:xfrm>
          <a:off x="0" y="0"/>
          <a:ext cx="0" cy="0"/>
          <a:chOff x="0" y="0"/>
          <a:chExt cx="0" cy="0"/>
        </a:xfrm>
      </p:grpSpPr>
      <p:sp>
        <p:nvSpPr>
          <p:cNvPr id="5" name="Picture Placeholder 9"/>
          <p:cNvSpPr>
            <a:spLocks noGrp="1"/>
          </p:cNvSpPr>
          <p:nvPr>
            <p:ph type="pic" sz="quarter" idx="15" hasCustomPrompt="1"/>
          </p:nvPr>
        </p:nvSpPr>
        <p:spPr>
          <a:xfrm>
            <a:off x="744074" y="2138587"/>
            <a:ext cx="1379220" cy="1409701"/>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1"/>
              <a:t>Professional Portrait</a:t>
            </a:r>
          </a:p>
        </p:txBody>
      </p:sp>
      <p:sp>
        <p:nvSpPr>
          <p:cNvPr id="6" name="Text Placeholder 7"/>
          <p:cNvSpPr>
            <a:spLocks noGrp="1"/>
          </p:cNvSpPr>
          <p:nvPr>
            <p:ph type="body" sz="quarter" idx="13" hasCustomPrompt="1"/>
          </p:nvPr>
        </p:nvSpPr>
        <p:spPr>
          <a:xfrm>
            <a:off x="744072" y="4605281"/>
            <a:ext cx="3259668" cy="1561312"/>
          </a:xfrm>
        </p:spPr>
        <p:txBody>
          <a:bodyPr lIns="0" rIns="0"/>
          <a:lstStyle>
            <a:lvl1pPr marL="0" indent="0">
              <a:buNone/>
              <a:defRPr sz="1600"/>
            </a:lvl1pPr>
            <a:lvl2pPr>
              <a:defRPr sz="1400"/>
            </a:lvl2pPr>
            <a:lvl3pPr>
              <a:defRPr sz="1400"/>
            </a:lvl3pPr>
            <a:lvl4pPr>
              <a:defRPr sz="1600"/>
            </a:lvl4pPr>
          </a:lstStyle>
          <a:p>
            <a:pPr lvl="0"/>
            <a:r>
              <a:rPr lang="en-CA" noProof="1"/>
              <a:t>Insert slide content here</a:t>
            </a:r>
          </a:p>
        </p:txBody>
      </p:sp>
      <p:sp>
        <p:nvSpPr>
          <p:cNvPr id="9" name="Text Placeholder 8"/>
          <p:cNvSpPr>
            <a:spLocks noGrp="1"/>
          </p:cNvSpPr>
          <p:nvPr>
            <p:ph type="body" sz="quarter" idx="16" hasCustomPrompt="1"/>
          </p:nvPr>
        </p:nvSpPr>
        <p:spPr>
          <a:xfrm>
            <a:off x="744073" y="3684146"/>
            <a:ext cx="3259667" cy="460375"/>
          </a:xfrm>
        </p:spPr>
        <p:txBody>
          <a:bodyPr lIns="0" rIns="0" anchor="ctr" anchorCtr="0">
            <a:normAutofit/>
          </a:bodyPr>
          <a:lstStyle>
            <a:lvl1pPr marL="0" indent="0">
              <a:lnSpc>
                <a:spcPct val="100000"/>
              </a:lnSpc>
              <a:buNone/>
              <a:defRPr sz="2000" b="1" baseline="0">
                <a:solidFill>
                  <a:schemeClr val="accent1"/>
                </a:solidFill>
              </a:defRPr>
            </a:lvl1pPr>
          </a:lstStyle>
          <a:p>
            <a:pPr lvl="0"/>
            <a:r>
              <a:rPr lang="en-CA" noProof="1"/>
              <a:t>Full Name</a:t>
            </a:r>
          </a:p>
        </p:txBody>
      </p:sp>
      <p:sp>
        <p:nvSpPr>
          <p:cNvPr id="10" name="Text Placeholder 8"/>
          <p:cNvSpPr>
            <a:spLocks noGrp="1"/>
          </p:cNvSpPr>
          <p:nvPr>
            <p:ph type="body" sz="quarter" idx="17" hasCustomPrompt="1"/>
          </p:nvPr>
        </p:nvSpPr>
        <p:spPr>
          <a:xfrm>
            <a:off x="744073" y="4157221"/>
            <a:ext cx="3259667" cy="298450"/>
          </a:xfrm>
        </p:spPr>
        <p:txBody>
          <a:bodyPr lIns="0" rIns="0" anchor="ctr" anchorCtr="0">
            <a:noAutofit/>
          </a:bodyPr>
          <a:lstStyle>
            <a:lvl1pPr marL="0" indent="0">
              <a:lnSpc>
                <a:spcPct val="100000"/>
              </a:lnSpc>
              <a:buNone/>
              <a:defRPr sz="1400" b="0" i="1" baseline="0">
                <a:solidFill>
                  <a:schemeClr val="tx1"/>
                </a:solidFill>
              </a:defRPr>
            </a:lvl1pPr>
          </a:lstStyle>
          <a:p>
            <a:pPr lvl="0"/>
            <a:r>
              <a:rPr lang="en-CA" noProof="1"/>
              <a:t>Position Title</a:t>
            </a:r>
          </a:p>
        </p:txBody>
      </p:sp>
      <p:sp>
        <p:nvSpPr>
          <p:cNvPr id="16" name="Picture Placeholder 9"/>
          <p:cNvSpPr>
            <a:spLocks noGrp="1"/>
          </p:cNvSpPr>
          <p:nvPr>
            <p:ph type="pic" sz="quarter" idx="18" hasCustomPrompt="1"/>
          </p:nvPr>
        </p:nvSpPr>
        <p:spPr>
          <a:xfrm>
            <a:off x="4533402" y="2138587"/>
            <a:ext cx="1378800" cy="1409701"/>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1"/>
              <a:t>Professional Portrait</a:t>
            </a:r>
          </a:p>
        </p:txBody>
      </p:sp>
      <p:sp>
        <p:nvSpPr>
          <p:cNvPr id="17" name="Text Placeholder 7"/>
          <p:cNvSpPr>
            <a:spLocks noGrp="1"/>
          </p:cNvSpPr>
          <p:nvPr>
            <p:ph type="body" sz="quarter" idx="19" hasCustomPrompt="1"/>
          </p:nvPr>
        </p:nvSpPr>
        <p:spPr>
          <a:xfrm>
            <a:off x="4533402" y="4605281"/>
            <a:ext cx="3259668" cy="1561312"/>
          </a:xfrm>
        </p:spPr>
        <p:txBody>
          <a:bodyPr lIns="0" rIns="0"/>
          <a:lstStyle>
            <a:lvl1pPr marL="0" indent="0">
              <a:buNone/>
              <a:defRPr sz="1600"/>
            </a:lvl1pPr>
            <a:lvl2pPr>
              <a:defRPr sz="1400"/>
            </a:lvl2pPr>
            <a:lvl3pPr>
              <a:defRPr sz="1400"/>
            </a:lvl3pPr>
            <a:lvl4pPr>
              <a:defRPr sz="1600"/>
            </a:lvl4pPr>
          </a:lstStyle>
          <a:p>
            <a:pPr lvl="0"/>
            <a:r>
              <a:rPr lang="en-CA" noProof="1"/>
              <a:t>Insert slide content here</a:t>
            </a:r>
          </a:p>
        </p:txBody>
      </p:sp>
      <p:sp>
        <p:nvSpPr>
          <p:cNvPr id="18" name="Text Placeholder 8"/>
          <p:cNvSpPr>
            <a:spLocks noGrp="1"/>
          </p:cNvSpPr>
          <p:nvPr>
            <p:ph type="body" sz="quarter" idx="20" hasCustomPrompt="1"/>
          </p:nvPr>
        </p:nvSpPr>
        <p:spPr>
          <a:xfrm>
            <a:off x="4533402" y="3684146"/>
            <a:ext cx="3259667" cy="460375"/>
          </a:xfrm>
        </p:spPr>
        <p:txBody>
          <a:bodyPr lIns="0" rIns="0" anchor="ctr" anchorCtr="0">
            <a:normAutofit/>
          </a:bodyPr>
          <a:lstStyle>
            <a:lvl1pPr marL="0" indent="0">
              <a:lnSpc>
                <a:spcPct val="100000"/>
              </a:lnSpc>
              <a:buNone/>
              <a:defRPr sz="2000" b="1" baseline="0">
                <a:solidFill>
                  <a:schemeClr val="accent1"/>
                </a:solidFill>
              </a:defRPr>
            </a:lvl1pPr>
          </a:lstStyle>
          <a:p>
            <a:pPr lvl="0"/>
            <a:r>
              <a:rPr lang="en-CA" noProof="1"/>
              <a:t>Full Name</a:t>
            </a:r>
          </a:p>
        </p:txBody>
      </p:sp>
      <p:sp>
        <p:nvSpPr>
          <p:cNvPr id="19" name="Text Placeholder 8"/>
          <p:cNvSpPr>
            <a:spLocks noGrp="1"/>
          </p:cNvSpPr>
          <p:nvPr>
            <p:ph type="body" sz="quarter" idx="21" hasCustomPrompt="1"/>
          </p:nvPr>
        </p:nvSpPr>
        <p:spPr>
          <a:xfrm>
            <a:off x="4533402" y="4157221"/>
            <a:ext cx="3259667" cy="298450"/>
          </a:xfrm>
        </p:spPr>
        <p:txBody>
          <a:bodyPr lIns="0" rIns="0" anchor="ctr" anchorCtr="0">
            <a:noAutofit/>
          </a:bodyPr>
          <a:lstStyle>
            <a:lvl1pPr marL="0" indent="0">
              <a:lnSpc>
                <a:spcPct val="100000"/>
              </a:lnSpc>
              <a:buNone/>
              <a:defRPr sz="1400" b="0" i="1" baseline="0">
                <a:solidFill>
                  <a:schemeClr val="tx1"/>
                </a:solidFill>
              </a:defRPr>
            </a:lvl1pPr>
          </a:lstStyle>
          <a:p>
            <a:pPr lvl="0"/>
            <a:r>
              <a:rPr lang="en-CA" noProof="1"/>
              <a:t>Position Title</a:t>
            </a:r>
          </a:p>
        </p:txBody>
      </p:sp>
      <p:sp>
        <p:nvSpPr>
          <p:cNvPr id="20" name="Picture Placeholder 9"/>
          <p:cNvSpPr>
            <a:spLocks noGrp="1"/>
          </p:cNvSpPr>
          <p:nvPr>
            <p:ph type="pic" sz="quarter" idx="22" hasCustomPrompt="1"/>
          </p:nvPr>
        </p:nvSpPr>
        <p:spPr>
          <a:xfrm>
            <a:off x="8322733" y="2138587"/>
            <a:ext cx="1378800" cy="1409701"/>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1"/>
              <a:t>Professional Portrait</a:t>
            </a:r>
          </a:p>
        </p:txBody>
      </p:sp>
      <p:sp>
        <p:nvSpPr>
          <p:cNvPr id="21" name="Text Placeholder 7"/>
          <p:cNvSpPr>
            <a:spLocks noGrp="1"/>
          </p:cNvSpPr>
          <p:nvPr>
            <p:ph type="body" sz="quarter" idx="23" hasCustomPrompt="1"/>
          </p:nvPr>
        </p:nvSpPr>
        <p:spPr>
          <a:xfrm>
            <a:off x="8322733" y="4605281"/>
            <a:ext cx="3259668" cy="1561312"/>
          </a:xfrm>
        </p:spPr>
        <p:txBody>
          <a:bodyPr lIns="0" rIns="0"/>
          <a:lstStyle>
            <a:lvl1pPr marL="0" indent="0">
              <a:buNone/>
              <a:defRPr sz="1600"/>
            </a:lvl1pPr>
            <a:lvl2pPr>
              <a:defRPr sz="1400"/>
            </a:lvl2pPr>
            <a:lvl3pPr>
              <a:defRPr sz="1400"/>
            </a:lvl3pPr>
            <a:lvl4pPr>
              <a:defRPr sz="1600"/>
            </a:lvl4pPr>
          </a:lstStyle>
          <a:p>
            <a:pPr lvl="0"/>
            <a:r>
              <a:rPr lang="en-CA" noProof="1"/>
              <a:t>Insert slide content here</a:t>
            </a:r>
          </a:p>
        </p:txBody>
      </p:sp>
      <p:sp>
        <p:nvSpPr>
          <p:cNvPr id="22" name="Text Placeholder 8"/>
          <p:cNvSpPr>
            <a:spLocks noGrp="1"/>
          </p:cNvSpPr>
          <p:nvPr>
            <p:ph type="body" sz="quarter" idx="24" hasCustomPrompt="1"/>
          </p:nvPr>
        </p:nvSpPr>
        <p:spPr>
          <a:xfrm>
            <a:off x="8322733" y="3684146"/>
            <a:ext cx="3259667" cy="460375"/>
          </a:xfrm>
        </p:spPr>
        <p:txBody>
          <a:bodyPr lIns="0" rIns="0" anchor="ctr" anchorCtr="0">
            <a:normAutofit/>
          </a:bodyPr>
          <a:lstStyle>
            <a:lvl1pPr marL="0" indent="0">
              <a:lnSpc>
                <a:spcPct val="100000"/>
              </a:lnSpc>
              <a:buNone/>
              <a:defRPr sz="2000" b="1" baseline="0">
                <a:solidFill>
                  <a:schemeClr val="accent1"/>
                </a:solidFill>
              </a:defRPr>
            </a:lvl1pPr>
          </a:lstStyle>
          <a:p>
            <a:pPr lvl="0"/>
            <a:r>
              <a:rPr lang="en-CA" noProof="1"/>
              <a:t>Full Name</a:t>
            </a:r>
          </a:p>
        </p:txBody>
      </p:sp>
      <p:sp>
        <p:nvSpPr>
          <p:cNvPr id="23" name="Text Placeholder 8"/>
          <p:cNvSpPr>
            <a:spLocks noGrp="1"/>
          </p:cNvSpPr>
          <p:nvPr>
            <p:ph type="body" sz="quarter" idx="25" hasCustomPrompt="1"/>
          </p:nvPr>
        </p:nvSpPr>
        <p:spPr>
          <a:xfrm>
            <a:off x="8322733" y="4157221"/>
            <a:ext cx="3259667" cy="298450"/>
          </a:xfrm>
        </p:spPr>
        <p:txBody>
          <a:bodyPr lIns="0" rIns="0" anchor="ctr" anchorCtr="0">
            <a:noAutofit/>
          </a:bodyPr>
          <a:lstStyle>
            <a:lvl1pPr marL="0" indent="0">
              <a:lnSpc>
                <a:spcPct val="100000"/>
              </a:lnSpc>
              <a:buNone/>
              <a:defRPr sz="1400" b="0" i="1" baseline="0">
                <a:solidFill>
                  <a:schemeClr val="tx1"/>
                </a:solidFill>
              </a:defRPr>
            </a:lvl1pPr>
          </a:lstStyle>
          <a:p>
            <a:pPr lvl="0"/>
            <a:r>
              <a:rPr lang="en-CA" noProof="1"/>
              <a:t>Position Title</a:t>
            </a:r>
          </a:p>
        </p:txBody>
      </p:sp>
      <p:sp>
        <p:nvSpPr>
          <p:cNvPr id="26" name="Title 1">
            <a:extLst>
              <a:ext uri="{FF2B5EF4-FFF2-40B4-BE49-F238E27FC236}">
                <a16:creationId xmlns:a16="http://schemas.microsoft.com/office/drawing/2014/main" id="{B6D6C7A7-6586-5740-BA06-BE8901040E68}"/>
              </a:ext>
            </a:extLst>
          </p:cNvPr>
          <p:cNvSpPr>
            <a:spLocks noGrp="1"/>
          </p:cNvSpPr>
          <p:nvPr>
            <p:ph type="title" hasCustomPrompt="1"/>
          </p:nvPr>
        </p:nvSpPr>
        <p:spPr>
          <a:xfrm>
            <a:off x="744072" y="609600"/>
            <a:ext cx="10851580" cy="762000"/>
          </a:xfrm>
          <a:prstGeom prst="rect">
            <a:avLst/>
          </a:prstGeom>
        </p:spPr>
        <p:txBody>
          <a:bodyPr lIns="90000" anchor="b" anchorCtr="0">
            <a:normAutofit/>
          </a:bodyPr>
          <a:lstStyle>
            <a:lvl1pPr>
              <a:lnSpc>
                <a:spcPct val="100000"/>
              </a:lnSpc>
              <a:defRPr>
                <a:solidFill>
                  <a:schemeClr val="tx1"/>
                </a:solidFill>
                <a:latin typeface="Montserrat" pitchFamily="2" charset="77"/>
              </a:defRPr>
            </a:lvl1pPr>
          </a:lstStyle>
          <a:p>
            <a:r>
              <a:rPr lang="en-CA" noProof="1"/>
              <a:t>Insert slide title here</a:t>
            </a:r>
          </a:p>
        </p:txBody>
      </p:sp>
      <p:sp>
        <p:nvSpPr>
          <p:cNvPr id="27" name="Espace réservé du texte 17">
            <a:extLst>
              <a:ext uri="{FF2B5EF4-FFF2-40B4-BE49-F238E27FC236}">
                <a16:creationId xmlns:a16="http://schemas.microsoft.com/office/drawing/2014/main" id="{FF1E89CA-52AC-2F41-9947-4CE116CCFDD7}"/>
              </a:ext>
            </a:extLst>
          </p:cNvPr>
          <p:cNvSpPr>
            <a:spLocks noGrp="1"/>
          </p:cNvSpPr>
          <p:nvPr>
            <p:ph type="body" sz="quarter" idx="26" hasCustomPrompt="1"/>
          </p:nvPr>
        </p:nvSpPr>
        <p:spPr>
          <a:xfrm>
            <a:off x="744073" y="1472063"/>
            <a:ext cx="10851676" cy="347596"/>
          </a:xfrm>
        </p:spPr>
        <p:txBody>
          <a:bodyPr wrap="square">
            <a:spAutoFit/>
          </a:bodyPr>
          <a:lstStyle>
            <a:lvl1pPr marL="0" indent="0">
              <a:buNone/>
              <a:defRPr sz="1500" i="1"/>
            </a:lvl1pPr>
          </a:lstStyle>
          <a:p>
            <a:pPr lvl="0"/>
            <a:r>
              <a:rPr lang="en-CA" noProof="1"/>
              <a:t>Insert subtitle here</a:t>
            </a:r>
          </a:p>
        </p:txBody>
      </p:sp>
      <p:sp>
        <p:nvSpPr>
          <p:cNvPr id="24" name="Rectangle 23">
            <a:extLst>
              <a:ext uri="{FF2B5EF4-FFF2-40B4-BE49-F238E27FC236}">
                <a16:creationId xmlns:a16="http://schemas.microsoft.com/office/drawing/2014/main" id="{F06FC253-98AA-4D66-91BF-0C733D80B188}"/>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4120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Group Bio">
    <p:spTree>
      <p:nvGrpSpPr>
        <p:cNvPr id="1" name=""/>
        <p:cNvGrpSpPr/>
        <p:nvPr/>
      </p:nvGrpSpPr>
      <p:grpSpPr>
        <a:xfrm>
          <a:off x="0" y="0"/>
          <a:ext cx="0" cy="0"/>
          <a:chOff x="0" y="0"/>
          <a:chExt cx="0" cy="0"/>
        </a:xfrm>
      </p:grpSpPr>
      <p:sp>
        <p:nvSpPr>
          <p:cNvPr id="7" name="Picture Placeholder 9"/>
          <p:cNvSpPr>
            <a:spLocks noGrp="1"/>
          </p:cNvSpPr>
          <p:nvPr>
            <p:ph type="pic" sz="quarter" idx="15" hasCustomPrompt="1"/>
          </p:nvPr>
        </p:nvSpPr>
        <p:spPr>
          <a:xfrm>
            <a:off x="744072" y="2017927"/>
            <a:ext cx="1026000" cy="1155701"/>
          </a:xfrm>
          <a:solidFill>
            <a:schemeClr val="bg1">
              <a:lumMod val="85000"/>
            </a:schemeClr>
          </a:solidFill>
        </p:spPr>
        <p:txBody>
          <a:bodyPr anchor="ctr" anchorCtr="0">
            <a:normAutofit/>
          </a:bodyPr>
          <a:lstStyle>
            <a:lvl1pPr marL="0" indent="0" algn="ctr">
              <a:buNone/>
              <a:defRPr sz="1000">
                <a:solidFill>
                  <a:schemeClr val="bg1"/>
                </a:solidFill>
              </a:defRPr>
            </a:lvl1pPr>
          </a:lstStyle>
          <a:p>
            <a:r>
              <a:rPr lang="en-CA" noProof="0"/>
              <a:t>Professional Portrait</a:t>
            </a:r>
          </a:p>
        </p:txBody>
      </p:sp>
      <p:sp>
        <p:nvSpPr>
          <p:cNvPr id="8" name="Text Placeholder 8"/>
          <p:cNvSpPr>
            <a:spLocks noGrp="1"/>
          </p:cNvSpPr>
          <p:nvPr>
            <p:ph type="body" sz="quarter" idx="16" hasCustomPrompt="1"/>
          </p:nvPr>
        </p:nvSpPr>
        <p:spPr>
          <a:xfrm>
            <a:off x="744072" y="3322853"/>
            <a:ext cx="2345267" cy="371474"/>
          </a:xfrm>
        </p:spPr>
        <p:txBody>
          <a:bodyPr lIns="0" rIns="0" anchor="ctr" anchorCtr="0">
            <a:normAutofit/>
          </a:bodyPr>
          <a:lstStyle>
            <a:lvl1pPr marL="0" indent="0">
              <a:lnSpc>
                <a:spcPct val="100000"/>
              </a:lnSpc>
              <a:buNone/>
              <a:defRPr sz="1800" b="1" baseline="0">
                <a:solidFill>
                  <a:schemeClr val="accent1"/>
                </a:solidFill>
              </a:defRPr>
            </a:lvl1pPr>
          </a:lstStyle>
          <a:p>
            <a:pPr lvl="0"/>
            <a:r>
              <a:rPr lang="en-CA" noProof="0"/>
              <a:t>Full Name</a:t>
            </a:r>
          </a:p>
        </p:txBody>
      </p:sp>
      <p:sp>
        <p:nvSpPr>
          <p:cNvPr id="9" name="Text Placeholder 8"/>
          <p:cNvSpPr>
            <a:spLocks noGrp="1"/>
          </p:cNvSpPr>
          <p:nvPr>
            <p:ph type="body" sz="quarter" idx="17" hasCustomPrompt="1"/>
          </p:nvPr>
        </p:nvSpPr>
        <p:spPr>
          <a:xfrm>
            <a:off x="744072" y="3700679"/>
            <a:ext cx="2345267" cy="215898"/>
          </a:xfrm>
        </p:spPr>
        <p:txBody>
          <a:bodyPr lIns="0" rIns="0" anchor="ctr" anchorCtr="0">
            <a:noAutofit/>
          </a:bodyPr>
          <a:lstStyle>
            <a:lvl1pPr marL="0" indent="0">
              <a:lnSpc>
                <a:spcPct val="100000"/>
              </a:lnSpc>
              <a:buNone/>
              <a:defRPr sz="1200" b="0" i="1" baseline="0">
                <a:solidFill>
                  <a:schemeClr val="tx1"/>
                </a:solidFill>
              </a:defRPr>
            </a:lvl1pPr>
          </a:lstStyle>
          <a:p>
            <a:pPr lvl="0"/>
            <a:r>
              <a:rPr lang="en-CA" noProof="0"/>
              <a:t>Position Title</a:t>
            </a:r>
          </a:p>
        </p:txBody>
      </p:sp>
      <p:sp>
        <p:nvSpPr>
          <p:cNvPr id="10" name="Picture Placeholder 9"/>
          <p:cNvSpPr>
            <a:spLocks noGrp="1"/>
          </p:cNvSpPr>
          <p:nvPr>
            <p:ph type="pic" sz="quarter" idx="18" hasCustomPrompt="1"/>
          </p:nvPr>
        </p:nvSpPr>
        <p:spPr>
          <a:xfrm>
            <a:off x="3581400" y="2017927"/>
            <a:ext cx="1026000" cy="1155701"/>
          </a:xfrm>
          <a:solidFill>
            <a:schemeClr val="bg1">
              <a:lumMod val="85000"/>
            </a:schemeClr>
          </a:solidFill>
        </p:spPr>
        <p:txBody>
          <a:bodyPr anchor="ctr" anchorCtr="0">
            <a:normAutofit/>
          </a:bodyPr>
          <a:lstStyle>
            <a:lvl1pPr marL="0" indent="0" algn="ctr">
              <a:buNone/>
              <a:defRPr sz="1000">
                <a:solidFill>
                  <a:schemeClr val="bg1"/>
                </a:solidFill>
              </a:defRPr>
            </a:lvl1pPr>
          </a:lstStyle>
          <a:p>
            <a:r>
              <a:rPr lang="en-CA" noProof="0"/>
              <a:t>Professional Portrait</a:t>
            </a:r>
          </a:p>
        </p:txBody>
      </p:sp>
      <p:sp>
        <p:nvSpPr>
          <p:cNvPr id="11" name="Text Placeholder 8"/>
          <p:cNvSpPr>
            <a:spLocks noGrp="1"/>
          </p:cNvSpPr>
          <p:nvPr>
            <p:ph type="body" sz="quarter" idx="19" hasCustomPrompt="1"/>
          </p:nvPr>
        </p:nvSpPr>
        <p:spPr>
          <a:xfrm>
            <a:off x="3581400" y="3322853"/>
            <a:ext cx="2345267" cy="371474"/>
          </a:xfrm>
        </p:spPr>
        <p:txBody>
          <a:bodyPr lIns="0" rIns="0" anchor="ctr" anchorCtr="0">
            <a:normAutofit/>
          </a:bodyPr>
          <a:lstStyle>
            <a:lvl1pPr marL="0" indent="0">
              <a:lnSpc>
                <a:spcPct val="100000"/>
              </a:lnSpc>
              <a:buNone/>
              <a:defRPr sz="1800" b="1" baseline="0">
                <a:solidFill>
                  <a:schemeClr val="accent1"/>
                </a:solidFill>
              </a:defRPr>
            </a:lvl1pPr>
          </a:lstStyle>
          <a:p>
            <a:pPr lvl="0"/>
            <a:r>
              <a:rPr lang="en-CA" noProof="0"/>
              <a:t>Full Name</a:t>
            </a:r>
          </a:p>
        </p:txBody>
      </p:sp>
      <p:sp>
        <p:nvSpPr>
          <p:cNvPr id="12" name="Text Placeholder 8"/>
          <p:cNvSpPr>
            <a:spLocks noGrp="1"/>
          </p:cNvSpPr>
          <p:nvPr>
            <p:ph type="body" sz="quarter" idx="20" hasCustomPrompt="1"/>
          </p:nvPr>
        </p:nvSpPr>
        <p:spPr>
          <a:xfrm>
            <a:off x="3581400" y="3700679"/>
            <a:ext cx="2345267" cy="215898"/>
          </a:xfrm>
        </p:spPr>
        <p:txBody>
          <a:bodyPr lIns="0" rIns="0" anchor="ctr" anchorCtr="0">
            <a:noAutofit/>
          </a:bodyPr>
          <a:lstStyle>
            <a:lvl1pPr marL="0" indent="0">
              <a:lnSpc>
                <a:spcPct val="100000"/>
              </a:lnSpc>
              <a:buNone/>
              <a:defRPr sz="1200" b="0" i="1" baseline="0">
                <a:solidFill>
                  <a:schemeClr val="tx1"/>
                </a:solidFill>
              </a:defRPr>
            </a:lvl1pPr>
          </a:lstStyle>
          <a:p>
            <a:pPr lvl="0"/>
            <a:r>
              <a:rPr lang="en-CA" noProof="0"/>
              <a:t>Position Title</a:t>
            </a:r>
          </a:p>
        </p:txBody>
      </p:sp>
      <p:sp>
        <p:nvSpPr>
          <p:cNvPr id="13" name="Picture Placeholder 9"/>
          <p:cNvSpPr>
            <a:spLocks noGrp="1"/>
          </p:cNvSpPr>
          <p:nvPr>
            <p:ph type="pic" sz="quarter" idx="21" hasCustomPrompt="1"/>
          </p:nvPr>
        </p:nvSpPr>
        <p:spPr>
          <a:xfrm>
            <a:off x="9237133" y="2017927"/>
            <a:ext cx="1026000" cy="1155701"/>
          </a:xfrm>
          <a:solidFill>
            <a:schemeClr val="bg1">
              <a:lumMod val="85000"/>
            </a:schemeClr>
          </a:solidFill>
        </p:spPr>
        <p:txBody>
          <a:bodyPr anchor="ctr" anchorCtr="0">
            <a:normAutofit/>
          </a:bodyPr>
          <a:lstStyle>
            <a:lvl1pPr marL="0" indent="0" algn="ctr">
              <a:buNone/>
              <a:defRPr sz="1000">
                <a:solidFill>
                  <a:schemeClr val="bg1"/>
                </a:solidFill>
              </a:defRPr>
            </a:lvl1pPr>
          </a:lstStyle>
          <a:p>
            <a:r>
              <a:rPr lang="en-CA" noProof="0"/>
              <a:t>Professional Portrait</a:t>
            </a:r>
          </a:p>
        </p:txBody>
      </p:sp>
      <p:sp>
        <p:nvSpPr>
          <p:cNvPr id="14" name="Text Placeholder 8"/>
          <p:cNvSpPr>
            <a:spLocks noGrp="1"/>
          </p:cNvSpPr>
          <p:nvPr>
            <p:ph type="body" sz="quarter" idx="22" hasCustomPrompt="1"/>
          </p:nvPr>
        </p:nvSpPr>
        <p:spPr>
          <a:xfrm>
            <a:off x="9237133" y="3322853"/>
            <a:ext cx="2345267" cy="371474"/>
          </a:xfrm>
        </p:spPr>
        <p:txBody>
          <a:bodyPr lIns="0" rIns="0" anchor="ctr" anchorCtr="0">
            <a:normAutofit/>
          </a:bodyPr>
          <a:lstStyle>
            <a:lvl1pPr marL="0" indent="0">
              <a:lnSpc>
                <a:spcPct val="100000"/>
              </a:lnSpc>
              <a:buNone/>
              <a:defRPr sz="1800" b="1" baseline="0">
                <a:solidFill>
                  <a:schemeClr val="accent1"/>
                </a:solidFill>
              </a:defRPr>
            </a:lvl1pPr>
          </a:lstStyle>
          <a:p>
            <a:pPr lvl="0"/>
            <a:r>
              <a:rPr lang="en-CA" noProof="0"/>
              <a:t>Full Name</a:t>
            </a:r>
          </a:p>
        </p:txBody>
      </p:sp>
      <p:sp>
        <p:nvSpPr>
          <p:cNvPr id="15" name="Text Placeholder 8"/>
          <p:cNvSpPr>
            <a:spLocks noGrp="1"/>
          </p:cNvSpPr>
          <p:nvPr>
            <p:ph type="body" sz="quarter" idx="23" hasCustomPrompt="1"/>
          </p:nvPr>
        </p:nvSpPr>
        <p:spPr>
          <a:xfrm>
            <a:off x="9237133" y="3700679"/>
            <a:ext cx="2345267" cy="215898"/>
          </a:xfrm>
        </p:spPr>
        <p:txBody>
          <a:bodyPr lIns="0" rIns="0" anchor="ctr" anchorCtr="0">
            <a:noAutofit/>
          </a:bodyPr>
          <a:lstStyle>
            <a:lvl1pPr marL="0" indent="0">
              <a:lnSpc>
                <a:spcPct val="100000"/>
              </a:lnSpc>
              <a:buNone/>
              <a:defRPr sz="1200" b="0" i="1" baseline="0">
                <a:solidFill>
                  <a:schemeClr val="tx1"/>
                </a:solidFill>
              </a:defRPr>
            </a:lvl1pPr>
          </a:lstStyle>
          <a:p>
            <a:pPr lvl="0"/>
            <a:r>
              <a:rPr lang="en-CA" noProof="0"/>
              <a:t>Position Title</a:t>
            </a:r>
          </a:p>
        </p:txBody>
      </p:sp>
      <p:sp>
        <p:nvSpPr>
          <p:cNvPr id="16" name="Picture Placeholder 9"/>
          <p:cNvSpPr>
            <a:spLocks noGrp="1"/>
          </p:cNvSpPr>
          <p:nvPr>
            <p:ph type="pic" sz="quarter" idx="24" hasCustomPrompt="1"/>
          </p:nvPr>
        </p:nvSpPr>
        <p:spPr>
          <a:xfrm>
            <a:off x="6409267" y="2017927"/>
            <a:ext cx="1026000" cy="1155701"/>
          </a:xfrm>
          <a:solidFill>
            <a:schemeClr val="bg1">
              <a:lumMod val="85000"/>
            </a:schemeClr>
          </a:solidFill>
        </p:spPr>
        <p:txBody>
          <a:bodyPr anchor="ctr" anchorCtr="0">
            <a:normAutofit/>
          </a:bodyPr>
          <a:lstStyle>
            <a:lvl1pPr marL="0" indent="0" algn="ctr">
              <a:buNone/>
              <a:defRPr sz="1000">
                <a:solidFill>
                  <a:schemeClr val="bg1"/>
                </a:solidFill>
              </a:defRPr>
            </a:lvl1pPr>
          </a:lstStyle>
          <a:p>
            <a:r>
              <a:rPr lang="en-CA" noProof="0"/>
              <a:t>Professional Portrait</a:t>
            </a:r>
          </a:p>
        </p:txBody>
      </p:sp>
      <p:sp>
        <p:nvSpPr>
          <p:cNvPr id="17" name="Text Placeholder 8"/>
          <p:cNvSpPr>
            <a:spLocks noGrp="1"/>
          </p:cNvSpPr>
          <p:nvPr>
            <p:ph type="body" sz="quarter" idx="25" hasCustomPrompt="1"/>
          </p:nvPr>
        </p:nvSpPr>
        <p:spPr>
          <a:xfrm>
            <a:off x="6409266" y="3322853"/>
            <a:ext cx="2345267" cy="371474"/>
          </a:xfrm>
        </p:spPr>
        <p:txBody>
          <a:bodyPr lIns="0" rIns="0" anchor="ctr" anchorCtr="0">
            <a:normAutofit/>
          </a:bodyPr>
          <a:lstStyle>
            <a:lvl1pPr marL="0" indent="0">
              <a:lnSpc>
                <a:spcPct val="100000"/>
              </a:lnSpc>
              <a:buNone/>
              <a:defRPr sz="1800" b="1" baseline="0">
                <a:solidFill>
                  <a:schemeClr val="accent1"/>
                </a:solidFill>
              </a:defRPr>
            </a:lvl1pPr>
          </a:lstStyle>
          <a:p>
            <a:pPr lvl="0"/>
            <a:r>
              <a:rPr lang="en-CA" noProof="0"/>
              <a:t>Full Name</a:t>
            </a:r>
          </a:p>
        </p:txBody>
      </p:sp>
      <p:sp>
        <p:nvSpPr>
          <p:cNvPr id="18" name="Text Placeholder 8"/>
          <p:cNvSpPr>
            <a:spLocks noGrp="1"/>
          </p:cNvSpPr>
          <p:nvPr>
            <p:ph type="body" sz="quarter" idx="26" hasCustomPrompt="1"/>
          </p:nvPr>
        </p:nvSpPr>
        <p:spPr>
          <a:xfrm>
            <a:off x="6409266" y="3700679"/>
            <a:ext cx="2345267" cy="215898"/>
          </a:xfrm>
        </p:spPr>
        <p:txBody>
          <a:bodyPr lIns="0" rIns="0" anchor="ctr" anchorCtr="0">
            <a:noAutofit/>
          </a:bodyPr>
          <a:lstStyle>
            <a:lvl1pPr marL="0" indent="0">
              <a:lnSpc>
                <a:spcPct val="100000"/>
              </a:lnSpc>
              <a:buNone/>
              <a:defRPr sz="1200" b="0" i="1" baseline="0">
                <a:solidFill>
                  <a:schemeClr val="tx1"/>
                </a:solidFill>
              </a:defRPr>
            </a:lvl1pPr>
          </a:lstStyle>
          <a:p>
            <a:pPr lvl="0"/>
            <a:r>
              <a:rPr lang="en-CA" noProof="0"/>
              <a:t>Position Title</a:t>
            </a:r>
          </a:p>
        </p:txBody>
      </p:sp>
      <p:sp>
        <p:nvSpPr>
          <p:cNvPr id="19" name="Picture Placeholder 9"/>
          <p:cNvSpPr>
            <a:spLocks noGrp="1"/>
          </p:cNvSpPr>
          <p:nvPr>
            <p:ph type="pic" sz="quarter" idx="27" hasCustomPrompt="1"/>
          </p:nvPr>
        </p:nvSpPr>
        <p:spPr>
          <a:xfrm>
            <a:off x="744072" y="4197565"/>
            <a:ext cx="1026000" cy="1155701"/>
          </a:xfrm>
          <a:solidFill>
            <a:schemeClr val="bg1">
              <a:lumMod val="85000"/>
            </a:schemeClr>
          </a:solidFill>
        </p:spPr>
        <p:txBody>
          <a:bodyPr anchor="ctr" anchorCtr="0">
            <a:normAutofit/>
          </a:bodyPr>
          <a:lstStyle>
            <a:lvl1pPr marL="0" indent="0" algn="ctr">
              <a:lnSpc>
                <a:spcPct val="100000"/>
              </a:lnSpc>
              <a:buNone/>
              <a:defRPr sz="1000">
                <a:solidFill>
                  <a:schemeClr val="bg1"/>
                </a:solidFill>
              </a:defRPr>
            </a:lvl1pPr>
          </a:lstStyle>
          <a:p>
            <a:r>
              <a:rPr lang="en-CA" noProof="0"/>
              <a:t>Professional Portrait</a:t>
            </a:r>
          </a:p>
        </p:txBody>
      </p:sp>
      <p:sp>
        <p:nvSpPr>
          <p:cNvPr id="20" name="Text Placeholder 8"/>
          <p:cNvSpPr>
            <a:spLocks noGrp="1"/>
          </p:cNvSpPr>
          <p:nvPr>
            <p:ph type="body" sz="quarter" idx="28" hasCustomPrompt="1"/>
          </p:nvPr>
        </p:nvSpPr>
        <p:spPr>
          <a:xfrm>
            <a:off x="744072" y="5502491"/>
            <a:ext cx="2345267" cy="371474"/>
          </a:xfrm>
        </p:spPr>
        <p:txBody>
          <a:bodyPr lIns="0" rIns="0" anchor="ctr" anchorCtr="0">
            <a:normAutofit/>
          </a:bodyPr>
          <a:lstStyle>
            <a:lvl1pPr marL="0" indent="0">
              <a:lnSpc>
                <a:spcPct val="100000"/>
              </a:lnSpc>
              <a:buNone/>
              <a:defRPr sz="1800" b="1" baseline="0">
                <a:solidFill>
                  <a:schemeClr val="accent1"/>
                </a:solidFill>
              </a:defRPr>
            </a:lvl1pPr>
          </a:lstStyle>
          <a:p>
            <a:pPr lvl="0"/>
            <a:r>
              <a:rPr lang="en-CA" noProof="0"/>
              <a:t>Full Name</a:t>
            </a:r>
          </a:p>
        </p:txBody>
      </p:sp>
      <p:sp>
        <p:nvSpPr>
          <p:cNvPr id="21" name="Text Placeholder 8"/>
          <p:cNvSpPr>
            <a:spLocks noGrp="1"/>
          </p:cNvSpPr>
          <p:nvPr>
            <p:ph type="body" sz="quarter" idx="29" hasCustomPrompt="1"/>
          </p:nvPr>
        </p:nvSpPr>
        <p:spPr>
          <a:xfrm>
            <a:off x="744072" y="5880317"/>
            <a:ext cx="2345267" cy="215898"/>
          </a:xfrm>
        </p:spPr>
        <p:txBody>
          <a:bodyPr lIns="0" rIns="0" anchor="ctr" anchorCtr="0">
            <a:noAutofit/>
          </a:bodyPr>
          <a:lstStyle>
            <a:lvl1pPr marL="0" indent="0">
              <a:lnSpc>
                <a:spcPct val="100000"/>
              </a:lnSpc>
              <a:buNone/>
              <a:defRPr sz="1200" b="0" i="1" baseline="0">
                <a:solidFill>
                  <a:schemeClr val="tx1"/>
                </a:solidFill>
              </a:defRPr>
            </a:lvl1pPr>
          </a:lstStyle>
          <a:p>
            <a:pPr lvl="0"/>
            <a:r>
              <a:rPr lang="en-CA" noProof="0"/>
              <a:t>Position Title</a:t>
            </a:r>
          </a:p>
        </p:txBody>
      </p:sp>
      <p:sp>
        <p:nvSpPr>
          <p:cNvPr id="22" name="Picture Placeholder 9"/>
          <p:cNvSpPr>
            <a:spLocks noGrp="1"/>
          </p:cNvSpPr>
          <p:nvPr>
            <p:ph type="pic" sz="quarter" idx="30" hasCustomPrompt="1"/>
          </p:nvPr>
        </p:nvSpPr>
        <p:spPr>
          <a:xfrm>
            <a:off x="3581400" y="4197565"/>
            <a:ext cx="1026000" cy="1155701"/>
          </a:xfrm>
          <a:solidFill>
            <a:schemeClr val="bg1">
              <a:lumMod val="85000"/>
            </a:schemeClr>
          </a:solidFill>
        </p:spPr>
        <p:txBody>
          <a:bodyPr anchor="ctr" anchorCtr="0">
            <a:normAutofit/>
          </a:bodyPr>
          <a:lstStyle>
            <a:lvl1pPr marL="0" indent="0" algn="ctr">
              <a:lnSpc>
                <a:spcPct val="100000"/>
              </a:lnSpc>
              <a:buNone/>
              <a:defRPr sz="1000">
                <a:solidFill>
                  <a:schemeClr val="bg1"/>
                </a:solidFill>
              </a:defRPr>
            </a:lvl1pPr>
          </a:lstStyle>
          <a:p>
            <a:r>
              <a:rPr lang="en-CA" noProof="0"/>
              <a:t>Professional Portrait</a:t>
            </a:r>
          </a:p>
        </p:txBody>
      </p:sp>
      <p:sp>
        <p:nvSpPr>
          <p:cNvPr id="23" name="Text Placeholder 8"/>
          <p:cNvSpPr>
            <a:spLocks noGrp="1"/>
          </p:cNvSpPr>
          <p:nvPr>
            <p:ph type="body" sz="quarter" idx="31" hasCustomPrompt="1"/>
          </p:nvPr>
        </p:nvSpPr>
        <p:spPr>
          <a:xfrm>
            <a:off x="3581400" y="5502491"/>
            <a:ext cx="2345267" cy="371474"/>
          </a:xfrm>
        </p:spPr>
        <p:txBody>
          <a:bodyPr lIns="0" rIns="0" anchor="ctr" anchorCtr="0">
            <a:normAutofit/>
          </a:bodyPr>
          <a:lstStyle>
            <a:lvl1pPr marL="0" indent="0">
              <a:lnSpc>
                <a:spcPct val="100000"/>
              </a:lnSpc>
              <a:buNone/>
              <a:defRPr sz="1800" b="1" baseline="0">
                <a:solidFill>
                  <a:schemeClr val="accent1"/>
                </a:solidFill>
              </a:defRPr>
            </a:lvl1pPr>
          </a:lstStyle>
          <a:p>
            <a:pPr lvl="0"/>
            <a:r>
              <a:rPr lang="en-CA" noProof="0"/>
              <a:t>Full Name</a:t>
            </a:r>
          </a:p>
        </p:txBody>
      </p:sp>
      <p:sp>
        <p:nvSpPr>
          <p:cNvPr id="24" name="Text Placeholder 8"/>
          <p:cNvSpPr>
            <a:spLocks noGrp="1"/>
          </p:cNvSpPr>
          <p:nvPr>
            <p:ph type="body" sz="quarter" idx="32" hasCustomPrompt="1"/>
          </p:nvPr>
        </p:nvSpPr>
        <p:spPr>
          <a:xfrm>
            <a:off x="3581400" y="5880317"/>
            <a:ext cx="2345267" cy="215898"/>
          </a:xfrm>
        </p:spPr>
        <p:txBody>
          <a:bodyPr lIns="0" rIns="0" anchor="ctr" anchorCtr="0">
            <a:noAutofit/>
          </a:bodyPr>
          <a:lstStyle>
            <a:lvl1pPr marL="0" indent="0">
              <a:lnSpc>
                <a:spcPct val="100000"/>
              </a:lnSpc>
              <a:buNone/>
              <a:defRPr sz="1200" b="0" i="1" baseline="0">
                <a:solidFill>
                  <a:schemeClr val="tx1"/>
                </a:solidFill>
              </a:defRPr>
            </a:lvl1pPr>
          </a:lstStyle>
          <a:p>
            <a:pPr lvl="0"/>
            <a:r>
              <a:rPr lang="en-CA" noProof="0"/>
              <a:t>Position Title</a:t>
            </a:r>
          </a:p>
        </p:txBody>
      </p:sp>
      <p:sp>
        <p:nvSpPr>
          <p:cNvPr id="25" name="Picture Placeholder 9"/>
          <p:cNvSpPr>
            <a:spLocks noGrp="1"/>
          </p:cNvSpPr>
          <p:nvPr>
            <p:ph type="pic" sz="quarter" idx="33" hasCustomPrompt="1"/>
          </p:nvPr>
        </p:nvSpPr>
        <p:spPr>
          <a:xfrm>
            <a:off x="9237133" y="4197565"/>
            <a:ext cx="1026000" cy="1155701"/>
          </a:xfrm>
          <a:solidFill>
            <a:schemeClr val="bg1">
              <a:lumMod val="85000"/>
            </a:schemeClr>
          </a:solidFill>
        </p:spPr>
        <p:txBody>
          <a:bodyPr anchor="ctr" anchorCtr="0">
            <a:normAutofit/>
          </a:bodyPr>
          <a:lstStyle>
            <a:lvl1pPr marL="0" indent="0" algn="ctr">
              <a:lnSpc>
                <a:spcPct val="100000"/>
              </a:lnSpc>
              <a:buNone/>
              <a:defRPr sz="1000">
                <a:solidFill>
                  <a:schemeClr val="bg1"/>
                </a:solidFill>
              </a:defRPr>
            </a:lvl1pPr>
          </a:lstStyle>
          <a:p>
            <a:r>
              <a:rPr lang="en-CA" noProof="0"/>
              <a:t>Professional Portrait</a:t>
            </a:r>
          </a:p>
        </p:txBody>
      </p:sp>
      <p:sp>
        <p:nvSpPr>
          <p:cNvPr id="26" name="Text Placeholder 8"/>
          <p:cNvSpPr>
            <a:spLocks noGrp="1"/>
          </p:cNvSpPr>
          <p:nvPr>
            <p:ph type="body" sz="quarter" idx="34" hasCustomPrompt="1"/>
          </p:nvPr>
        </p:nvSpPr>
        <p:spPr>
          <a:xfrm>
            <a:off x="9237133" y="5502491"/>
            <a:ext cx="2345267" cy="371474"/>
          </a:xfrm>
        </p:spPr>
        <p:txBody>
          <a:bodyPr lIns="0" rIns="0" anchor="ctr" anchorCtr="0">
            <a:normAutofit/>
          </a:bodyPr>
          <a:lstStyle>
            <a:lvl1pPr marL="0" indent="0">
              <a:lnSpc>
                <a:spcPct val="100000"/>
              </a:lnSpc>
              <a:buNone/>
              <a:defRPr sz="1800" b="1" baseline="0">
                <a:solidFill>
                  <a:schemeClr val="accent1"/>
                </a:solidFill>
              </a:defRPr>
            </a:lvl1pPr>
          </a:lstStyle>
          <a:p>
            <a:pPr lvl="0"/>
            <a:r>
              <a:rPr lang="en-CA" noProof="0"/>
              <a:t>Full Name</a:t>
            </a:r>
          </a:p>
        </p:txBody>
      </p:sp>
      <p:sp>
        <p:nvSpPr>
          <p:cNvPr id="27" name="Text Placeholder 8"/>
          <p:cNvSpPr>
            <a:spLocks noGrp="1"/>
          </p:cNvSpPr>
          <p:nvPr>
            <p:ph type="body" sz="quarter" idx="35" hasCustomPrompt="1"/>
          </p:nvPr>
        </p:nvSpPr>
        <p:spPr>
          <a:xfrm>
            <a:off x="9237133" y="5880317"/>
            <a:ext cx="2345267" cy="215898"/>
          </a:xfrm>
        </p:spPr>
        <p:txBody>
          <a:bodyPr lIns="0" rIns="0" anchor="ctr" anchorCtr="0">
            <a:noAutofit/>
          </a:bodyPr>
          <a:lstStyle>
            <a:lvl1pPr marL="0" indent="0">
              <a:lnSpc>
                <a:spcPct val="100000"/>
              </a:lnSpc>
              <a:buNone/>
              <a:defRPr sz="1200" b="0" i="1" baseline="0">
                <a:solidFill>
                  <a:schemeClr val="tx1"/>
                </a:solidFill>
              </a:defRPr>
            </a:lvl1pPr>
          </a:lstStyle>
          <a:p>
            <a:pPr lvl="0"/>
            <a:r>
              <a:rPr lang="en-CA" noProof="0"/>
              <a:t>Position Title</a:t>
            </a:r>
          </a:p>
        </p:txBody>
      </p:sp>
      <p:sp>
        <p:nvSpPr>
          <p:cNvPr id="28" name="Picture Placeholder 9"/>
          <p:cNvSpPr>
            <a:spLocks noGrp="1"/>
          </p:cNvSpPr>
          <p:nvPr>
            <p:ph type="pic" sz="quarter" idx="36" hasCustomPrompt="1"/>
          </p:nvPr>
        </p:nvSpPr>
        <p:spPr>
          <a:xfrm>
            <a:off x="6409267" y="4197565"/>
            <a:ext cx="1026000" cy="1155701"/>
          </a:xfrm>
          <a:solidFill>
            <a:schemeClr val="bg1">
              <a:lumMod val="85000"/>
            </a:schemeClr>
          </a:solidFill>
        </p:spPr>
        <p:txBody>
          <a:bodyPr anchor="ctr" anchorCtr="0">
            <a:normAutofit/>
          </a:bodyPr>
          <a:lstStyle>
            <a:lvl1pPr marL="0" indent="0" algn="ctr">
              <a:lnSpc>
                <a:spcPct val="100000"/>
              </a:lnSpc>
              <a:buNone/>
              <a:defRPr sz="1000">
                <a:solidFill>
                  <a:schemeClr val="bg1"/>
                </a:solidFill>
              </a:defRPr>
            </a:lvl1pPr>
          </a:lstStyle>
          <a:p>
            <a:r>
              <a:rPr lang="en-CA" noProof="0"/>
              <a:t>Professional Portrait</a:t>
            </a:r>
          </a:p>
        </p:txBody>
      </p:sp>
      <p:sp>
        <p:nvSpPr>
          <p:cNvPr id="29" name="Text Placeholder 8"/>
          <p:cNvSpPr>
            <a:spLocks noGrp="1"/>
          </p:cNvSpPr>
          <p:nvPr>
            <p:ph type="body" sz="quarter" idx="37" hasCustomPrompt="1"/>
          </p:nvPr>
        </p:nvSpPr>
        <p:spPr>
          <a:xfrm>
            <a:off x="6409266" y="5502491"/>
            <a:ext cx="2345267" cy="371474"/>
          </a:xfrm>
        </p:spPr>
        <p:txBody>
          <a:bodyPr lIns="0" rIns="0" anchor="ctr" anchorCtr="0">
            <a:normAutofit/>
          </a:bodyPr>
          <a:lstStyle>
            <a:lvl1pPr marL="0" indent="0">
              <a:lnSpc>
                <a:spcPct val="100000"/>
              </a:lnSpc>
              <a:buNone/>
              <a:defRPr sz="1800" b="1" baseline="0">
                <a:solidFill>
                  <a:schemeClr val="accent1"/>
                </a:solidFill>
              </a:defRPr>
            </a:lvl1pPr>
          </a:lstStyle>
          <a:p>
            <a:pPr lvl="0"/>
            <a:r>
              <a:rPr lang="en-CA" noProof="0"/>
              <a:t>Full Name</a:t>
            </a:r>
          </a:p>
        </p:txBody>
      </p:sp>
      <p:sp>
        <p:nvSpPr>
          <p:cNvPr id="30" name="Text Placeholder 8"/>
          <p:cNvSpPr>
            <a:spLocks noGrp="1"/>
          </p:cNvSpPr>
          <p:nvPr>
            <p:ph type="body" sz="quarter" idx="38" hasCustomPrompt="1"/>
          </p:nvPr>
        </p:nvSpPr>
        <p:spPr>
          <a:xfrm>
            <a:off x="6409266" y="5880317"/>
            <a:ext cx="2345267" cy="215898"/>
          </a:xfrm>
        </p:spPr>
        <p:txBody>
          <a:bodyPr lIns="0" rIns="0" anchor="ctr" anchorCtr="0">
            <a:noAutofit/>
          </a:bodyPr>
          <a:lstStyle>
            <a:lvl1pPr marL="0" indent="0">
              <a:lnSpc>
                <a:spcPct val="100000"/>
              </a:lnSpc>
              <a:buNone/>
              <a:defRPr sz="1200" b="0" i="1" baseline="0">
                <a:solidFill>
                  <a:schemeClr val="tx1"/>
                </a:solidFill>
              </a:defRPr>
            </a:lvl1pPr>
          </a:lstStyle>
          <a:p>
            <a:pPr lvl="0"/>
            <a:r>
              <a:rPr lang="en-CA" noProof="0"/>
              <a:t>Position Title</a:t>
            </a:r>
          </a:p>
        </p:txBody>
      </p:sp>
      <p:sp>
        <p:nvSpPr>
          <p:cNvPr id="31" name="Title 1">
            <a:extLst>
              <a:ext uri="{FF2B5EF4-FFF2-40B4-BE49-F238E27FC236}">
                <a16:creationId xmlns:a16="http://schemas.microsoft.com/office/drawing/2014/main" id="{F5208647-CB1A-F242-81F2-E4F9F520CDE8}"/>
              </a:ext>
            </a:extLst>
          </p:cNvPr>
          <p:cNvSpPr>
            <a:spLocks noGrp="1"/>
          </p:cNvSpPr>
          <p:nvPr>
            <p:ph type="title" hasCustomPrompt="1"/>
          </p:nvPr>
        </p:nvSpPr>
        <p:spPr>
          <a:xfrm>
            <a:off x="744072" y="609600"/>
            <a:ext cx="10851580" cy="762000"/>
          </a:xfrm>
          <a:prstGeom prst="rect">
            <a:avLst/>
          </a:prstGeom>
        </p:spPr>
        <p:txBody>
          <a:bodyPr lIns="90000" anchor="b"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32" name="Espace réservé du texte 17">
            <a:extLst>
              <a:ext uri="{FF2B5EF4-FFF2-40B4-BE49-F238E27FC236}">
                <a16:creationId xmlns:a16="http://schemas.microsoft.com/office/drawing/2014/main" id="{FD0A2E1C-F330-034D-86E2-4E483B8BF9C0}"/>
              </a:ext>
            </a:extLst>
          </p:cNvPr>
          <p:cNvSpPr>
            <a:spLocks noGrp="1"/>
          </p:cNvSpPr>
          <p:nvPr>
            <p:ph type="body" sz="quarter" idx="39" hasCustomPrompt="1"/>
          </p:nvPr>
        </p:nvSpPr>
        <p:spPr>
          <a:xfrm>
            <a:off x="744073" y="1472063"/>
            <a:ext cx="10851676" cy="347596"/>
          </a:xfrm>
        </p:spPr>
        <p:txBody>
          <a:bodyPr wrap="square">
            <a:spAutoFit/>
          </a:bodyPr>
          <a:lstStyle>
            <a:lvl1pPr marL="0" indent="0">
              <a:buNone/>
              <a:defRPr sz="1500" i="1"/>
            </a:lvl1pPr>
          </a:lstStyle>
          <a:p>
            <a:pPr lvl="0"/>
            <a:r>
              <a:rPr lang="en-CA" noProof="0"/>
              <a:t>Insert subtitle here</a:t>
            </a:r>
          </a:p>
        </p:txBody>
      </p:sp>
      <p:sp>
        <p:nvSpPr>
          <p:cNvPr id="33" name="Rectangle 32">
            <a:extLst>
              <a:ext uri="{FF2B5EF4-FFF2-40B4-BE49-F238E27FC236}">
                <a16:creationId xmlns:a16="http://schemas.microsoft.com/office/drawing/2014/main" id="{D0765D37-7412-404D-B910-1D1107C1A1F5}"/>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92218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Project Bios">
    <p:spTree>
      <p:nvGrpSpPr>
        <p:cNvPr id="1" name=""/>
        <p:cNvGrpSpPr/>
        <p:nvPr/>
      </p:nvGrpSpPr>
      <p:grpSpPr>
        <a:xfrm>
          <a:off x="0" y="0"/>
          <a:ext cx="0" cy="0"/>
          <a:chOff x="0" y="0"/>
          <a:chExt cx="0" cy="0"/>
        </a:xfrm>
      </p:grpSpPr>
      <p:sp>
        <p:nvSpPr>
          <p:cNvPr id="6" name="Picture Placeholder 9"/>
          <p:cNvSpPr>
            <a:spLocks noGrp="1"/>
          </p:cNvSpPr>
          <p:nvPr>
            <p:ph type="pic" sz="quarter" idx="15" hasCustomPrompt="1"/>
          </p:nvPr>
        </p:nvSpPr>
        <p:spPr>
          <a:xfrm>
            <a:off x="744072" y="1792110"/>
            <a:ext cx="1133229" cy="1155701"/>
          </a:xfrm>
          <a:solidFill>
            <a:schemeClr val="bg1">
              <a:lumMod val="85000"/>
            </a:schemeClr>
          </a:solidFill>
        </p:spPr>
        <p:txBody>
          <a:bodyPr anchor="ctr" anchorCtr="0">
            <a:normAutofit/>
          </a:bodyPr>
          <a:lstStyle>
            <a:lvl1pPr marL="0" indent="0" algn="ctr">
              <a:lnSpc>
                <a:spcPct val="100000"/>
              </a:lnSpc>
              <a:buFont typeface="Arial" panose="020B0604020202020204" pitchFamily="34" charset="0"/>
              <a:buNone/>
              <a:defRPr sz="1200">
                <a:solidFill>
                  <a:schemeClr val="bg1"/>
                </a:solidFill>
              </a:defRPr>
            </a:lvl1pPr>
          </a:lstStyle>
          <a:p>
            <a:r>
              <a:rPr lang="en-CA" noProof="1"/>
              <a:t>Professional Portrait</a:t>
            </a:r>
          </a:p>
        </p:txBody>
      </p:sp>
      <p:sp>
        <p:nvSpPr>
          <p:cNvPr id="7" name="Text Placeholder 8"/>
          <p:cNvSpPr>
            <a:spLocks noGrp="1"/>
          </p:cNvSpPr>
          <p:nvPr>
            <p:ph type="body" sz="quarter" idx="16" hasCustomPrompt="1"/>
          </p:nvPr>
        </p:nvSpPr>
        <p:spPr>
          <a:xfrm>
            <a:off x="2049632" y="1779410"/>
            <a:ext cx="2345267" cy="371474"/>
          </a:xfrm>
        </p:spPr>
        <p:txBody>
          <a:bodyPr lIns="0" tIns="46800" rIns="0" bIns="46800">
            <a:normAutofit/>
          </a:bodyPr>
          <a:lstStyle>
            <a:lvl1pPr marL="0" indent="0">
              <a:lnSpc>
                <a:spcPct val="100000"/>
              </a:lnSpc>
              <a:buFont typeface="Arial" panose="020B0604020202020204" pitchFamily="34" charset="0"/>
              <a:buNone/>
              <a:defRPr sz="1800" b="1" baseline="0">
                <a:solidFill>
                  <a:schemeClr val="accent1"/>
                </a:solidFill>
              </a:defRPr>
            </a:lvl1pPr>
          </a:lstStyle>
          <a:p>
            <a:pPr lvl="0"/>
            <a:r>
              <a:rPr lang="en-CA" noProof="1"/>
              <a:t>Full Name</a:t>
            </a:r>
          </a:p>
        </p:txBody>
      </p:sp>
      <p:sp>
        <p:nvSpPr>
          <p:cNvPr id="8" name="Text Placeholder 8"/>
          <p:cNvSpPr>
            <a:spLocks noGrp="1"/>
          </p:cNvSpPr>
          <p:nvPr>
            <p:ph type="body" sz="quarter" idx="17" hasCustomPrompt="1"/>
          </p:nvPr>
        </p:nvSpPr>
        <p:spPr>
          <a:xfrm>
            <a:off x="2049632" y="2157236"/>
            <a:ext cx="2345267" cy="215898"/>
          </a:xfrm>
        </p:spPr>
        <p:txBody>
          <a:bodyPr lIns="0" tIns="46800" rIns="0" bIns="46800">
            <a:noAutofit/>
          </a:bodyPr>
          <a:lstStyle>
            <a:lvl1pPr marL="0" indent="0">
              <a:lnSpc>
                <a:spcPct val="100000"/>
              </a:lnSpc>
              <a:buFont typeface="Arial" panose="020B0604020202020204" pitchFamily="34" charset="0"/>
              <a:buNone/>
              <a:defRPr sz="1200" b="0" i="1" baseline="0">
                <a:solidFill>
                  <a:schemeClr val="tx1"/>
                </a:solidFill>
              </a:defRPr>
            </a:lvl1pPr>
          </a:lstStyle>
          <a:p>
            <a:pPr lvl="0"/>
            <a:r>
              <a:rPr lang="en-CA" noProof="1"/>
              <a:t>Position Title</a:t>
            </a:r>
          </a:p>
        </p:txBody>
      </p:sp>
      <p:sp>
        <p:nvSpPr>
          <p:cNvPr id="9" name="Picture Placeholder 9"/>
          <p:cNvSpPr>
            <a:spLocks noGrp="1"/>
          </p:cNvSpPr>
          <p:nvPr>
            <p:ph type="pic" sz="quarter" idx="18" hasCustomPrompt="1"/>
          </p:nvPr>
        </p:nvSpPr>
        <p:spPr>
          <a:xfrm>
            <a:off x="744072" y="3157360"/>
            <a:ext cx="900000" cy="920750"/>
          </a:xfrm>
          <a:solidFill>
            <a:schemeClr val="bg1">
              <a:lumMod val="85000"/>
            </a:schemeClr>
          </a:solidFill>
        </p:spPr>
        <p:txBody>
          <a:bodyPr lIns="0" tIns="0" rIns="0" bIns="0" anchor="ctr" anchorCtr="0">
            <a:normAutofit/>
          </a:bodyPr>
          <a:lstStyle>
            <a:lvl1pPr marL="0" indent="0" algn="ctr">
              <a:lnSpc>
                <a:spcPct val="100000"/>
              </a:lnSpc>
              <a:buFont typeface="Arial" panose="020B0604020202020204" pitchFamily="34" charset="0"/>
              <a:buNone/>
              <a:defRPr sz="1000">
                <a:solidFill>
                  <a:schemeClr val="bg1"/>
                </a:solidFill>
              </a:defRPr>
            </a:lvl1pPr>
          </a:lstStyle>
          <a:p>
            <a:r>
              <a:rPr lang="en-CA" noProof="1"/>
              <a:t>Professional Portrait</a:t>
            </a:r>
          </a:p>
        </p:txBody>
      </p:sp>
      <p:sp>
        <p:nvSpPr>
          <p:cNvPr id="10" name="Text Placeholder 8"/>
          <p:cNvSpPr>
            <a:spLocks noGrp="1"/>
          </p:cNvSpPr>
          <p:nvPr>
            <p:ph type="body" sz="quarter" idx="19" hasCustomPrompt="1"/>
          </p:nvPr>
        </p:nvSpPr>
        <p:spPr>
          <a:xfrm>
            <a:off x="744072" y="4079700"/>
            <a:ext cx="1837267" cy="295273"/>
          </a:xfrm>
        </p:spPr>
        <p:txBody>
          <a:bodyPr lIns="0" rIns="0">
            <a:normAutofit/>
          </a:bodyPr>
          <a:lstStyle>
            <a:lvl1pPr marL="0" indent="0">
              <a:lnSpc>
                <a:spcPct val="100000"/>
              </a:lnSpc>
              <a:buFont typeface="Arial" panose="020B0604020202020204" pitchFamily="34" charset="0"/>
              <a:buNone/>
              <a:defRPr sz="1200" b="1" baseline="0">
                <a:solidFill>
                  <a:schemeClr val="accent1"/>
                </a:solidFill>
              </a:defRPr>
            </a:lvl1pPr>
          </a:lstStyle>
          <a:p>
            <a:pPr lvl="0"/>
            <a:r>
              <a:rPr lang="en-CA" noProof="1"/>
              <a:t>Full Name</a:t>
            </a:r>
          </a:p>
        </p:txBody>
      </p:sp>
      <p:sp>
        <p:nvSpPr>
          <p:cNvPr id="11" name="Text Placeholder 8"/>
          <p:cNvSpPr>
            <a:spLocks noGrp="1"/>
          </p:cNvSpPr>
          <p:nvPr>
            <p:ph type="body" sz="quarter" idx="20" hasCustomPrompt="1"/>
          </p:nvPr>
        </p:nvSpPr>
        <p:spPr>
          <a:xfrm>
            <a:off x="744072" y="4374976"/>
            <a:ext cx="1837267" cy="215898"/>
          </a:xfrm>
        </p:spPr>
        <p:txBody>
          <a:bodyPr lIns="0" rIns="0">
            <a:noAutofit/>
          </a:bodyPr>
          <a:lstStyle>
            <a:lvl1pPr marL="0" indent="0">
              <a:lnSpc>
                <a:spcPct val="100000"/>
              </a:lnSpc>
              <a:buFont typeface="Arial" panose="020B0604020202020204" pitchFamily="34" charset="0"/>
              <a:buNone/>
              <a:defRPr sz="1000" b="0" i="1" baseline="0">
                <a:solidFill>
                  <a:schemeClr val="tx1"/>
                </a:solidFill>
              </a:defRPr>
            </a:lvl1pPr>
          </a:lstStyle>
          <a:p>
            <a:pPr lvl="0"/>
            <a:r>
              <a:rPr lang="en-CA" noProof="1"/>
              <a:t>Position Title</a:t>
            </a:r>
          </a:p>
        </p:txBody>
      </p:sp>
      <p:sp>
        <p:nvSpPr>
          <p:cNvPr id="12" name="Picture Placeholder 9"/>
          <p:cNvSpPr>
            <a:spLocks noGrp="1"/>
          </p:cNvSpPr>
          <p:nvPr>
            <p:ph type="pic" sz="quarter" idx="21" hasCustomPrompt="1"/>
          </p:nvPr>
        </p:nvSpPr>
        <p:spPr>
          <a:xfrm>
            <a:off x="2826483" y="3157360"/>
            <a:ext cx="900000" cy="920750"/>
          </a:xfrm>
          <a:solidFill>
            <a:schemeClr val="bg1">
              <a:lumMod val="85000"/>
            </a:schemeClr>
          </a:solidFill>
        </p:spPr>
        <p:txBody>
          <a:bodyPr lIns="0" tIns="0" rIns="0" bIns="0" anchor="ctr" anchorCtr="0">
            <a:normAutofit/>
          </a:bodyPr>
          <a:lstStyle>
            <a:lvl1pPr marL="0" indent="0" algn="ctr">
              <a:lnSpc>
                <a:spcPct val="100000"/>
              </a:lnSpc>
              <a:buFont typeface="Arial" panose="020B0604020202020204" pitchFamily="34" charset="0"/>
              <a:buNone/>
              <a:defRPr sz="1000">
                <a:solidFill>
                  <a:schemeClr val="bg1"/>
                </a:solidFill>
              </a:defRPr>
            </a:lvl1pPr>
          </a:lstStyle>
          <a:p>
            <a:r>
              <a:rPr lang="en-CA" noProof="1"/>
              <a:t>Professional Portrait</a:t>
            </a:r>
          </a:p>
        </p:txBody>
      </p:sp>
      <p:sp>
        <p:nvSpPr>
          <p:cNvPr id="13" name="Text Placeholder 8"/>
          <p:cNvSpPr>
            <a:spLocks noGrp="1"/>
          </p:cNvSpPr>
          <p:nvPr>
            <p:ph type="body" sz="quarter" idx="22" hasCustomPrompt="1"/>
          </p:nvPr>
        </p:nvSpPr>
        <p:spPr>
          <a:xfrm>
            <a:off x="2826483" y="4079700"/>
            <a:ext cx="1837267" cy="295273"/>
          </a:xfrm>
        </p:spPr>
        <p:txBody>
          <a:bodyPr lIns="0" rIns="0">
            <a:normAutofit/>
          </a:bodyPr>
          <a:lstStyle>
            <a:lvl1pPr marL="0" indent="0">
              <a:lnSpc>
                <a:spcPct val="100000"/>
              </a:lnSpc>
              <a:buFont typeface="Arial" panose="020B0604020202020204" pitchFamily="34" charset="0"/>
              <a:buNone/>
              <a:defRPr sz="1200" b="1" baseline="0">
                <a:solidFill>
                  <a:schemeClr val="accent1"/>
                </a:solidFill>
              </a:defRPr>
            </a:lvl1pPr>
          </a:lstStyle>
          <a:p>
            <a:pPr lvl="0"/>
            <a:r>
              <a:rPr lang="en-CA" noProof="1"/>
              <a:t>Full Name</a:t>
            </a:r>
          </a:p>
        </p:txBody>
      </p:sp>
      <p:sp>
        <p:nvSpPr>
          <p:cNvPr id="14" name="Text Placeholder 8"/>
          <p:cNvSpPr>
            <a:spLocks noGrp="1"/>
          </p:cNvSpPr>
          <p:nvPr>
            <p:ph type="body" sz="quarter" idx="23" hasCustomPrompt="1"/>
          </p:nvPr>
        </p:nvSpPr>
        <p:spPr>
          <a:xfrm>
            <a:off x="2826483" y="4374976"/>
            <a:ext cx="1837267" cy="215898"/>
          </a:xfrm>
        </p:spPr>
        <p:txBody>
          <a:bodyPr lIns="0" rIns="0">
            <a:noAutofit/>
          </a:bodyPr>
          <a:lstStyle>
            <a:lvl1pPr marL="0" indent="0">
              <a:lnSpc>
                <a:spcPct val="100000"/>
              </a:lnSpc>
              <a:buFont typeface="Arial" panose="020B0604020202020204" pitchFamily="34" charset="0"/>
              <a:buNone/>
              <a:defRPr sz="1000" b="0" i="1" baseline="0">
                <a:solidFill>
                  <a:schemeClr val="tx1"/>
                </a:solidFill>
              </a:defRPr>
            </a:lvl1pPr>
          </a:lstStyle>
          <a:p>
            <a:pPr lvl="0"/>
            <a:r>
              <a:rPr lang="en-CA" noProof="1"/>
              <a:t>Position Title</a:t>
            </a:r>
          </a:p>
        </p:txBody>
      </p:sp>
      <p:sp>
        <p:nvSpPr>
          <p:cNvPr id="15" name="Picture Placeholder 9"/>
          <p:cNvSpPr>
            <a:spLocks noGrp="1"/>
          </p:cNvSpPr>
          <p:nvPr>
            <p:ph type="pic" sz="quarter" idx="24" hasCustomPrompt="1"/>
          </p:nvPr>
        </p:nvSpPr>
        <p:spPr>
          <a:xfrm>
            <a:off x="4880886" y="3157360"/>
            <a:ext cx="900000" cy="920750"/>
          </a:xfrm>
          <a:solidFill>
            <a:schemeClr val="bg1">
              <a:lumMod val="85000"/>
            </a:schemeClr>
          </a:solidFill>
        </p:spPr>
        <p:txBody>
          <a:bodyPr lIns="0" tIns="0" rIns="0" bIns="0" anchor="ctr" anchorCtr="0">
            <a:normAutofit/>
          </a:bodyPr>
          <a:lstStyle>
            <a:lvl1pPr marL="0" indent="0" algn="ctr">
              <a:lnSpc>
                <a:spcPct val="100000"/>
              </a:lnSpc>
              <a:buFont typeface="Arial" panose="020B0604020202020204" pitchFamily="34" charset="0"/>
              <a:buNone/>
              <a:defRPr sz="1000">
                <a:solidFill>
                  <a:schemeClr val="bg1"/>
                </a:solidFill>
              </a:defRPr>
            </a:lvl1pPr>
          </a:lstStyle>
          <a:p>
            <a:r>
              <a:rPr lang="en-CA" noProof="1"/>
              <a:t>Professional Portrait</a:t>
            </a:r>
          </a:p>
        </p:txBody>
      </p:sp>
      <p:sp>
        <p:nvSpPr>
          <p:cNvPr id="16" name="Text Placeholder 8"/>
          <p:cNvSpPr>
            <a:spLocks noGrp="1"/>
          </p:cNvSpPr>
          <p:nvPr>
            <p:ph type="body" sz="quarter" idx="25" hasCustomPrompt="1"/>
          </p:nvPr>
        </p:nvSpPr>
        <p:spPr>
          <a:xfrm>
            <a:off x="4880885" y="4079700"/>
            <a:ext cx="1837267" cy="295273"/>
          </a:xfrm>
        </p:spPr>
        <p:txBody>
          <a:bodyPr lIns="0" rIns="0">
            <a:normAutofit/>
          </a:bodyPr>
          <a:lstStyle>
            <a:lvl1pPr marL="0" indent="0">
              <a:lnSpc>
                <a:spcPct val="100000"/>
              </a:lnSpc>
              <a:buFont typeface="Arial" panose="020B0604020202020204" pitchFamily="34" charset="0"/>
              <a:buNone/>
              <a:defRPr sz="1200" b="1" baseline="0">
                <a:solidFill>
                  <a:schemeClr val="accent1"/>
                </a:solidFill>
              </a:defRPr>
            </a:lvl1pPr>
          </a:lstStyle>
          <a:p>
            <a:pPr lvl="0"/>
            <a:r>
              <a:rPr lang="en-CA" noProof="1"/>
              <a:t>Full Name</a:t>
            </a:r>
          </a:p>
        </p:txBody>
      </p:sp>
      <p:sp>
        <p:nvSpPr>
          <p:cNvPr id="17" name="Text Placeholder 8"/>
          <p:cNvSpPr>
            <a:spLocks noGrp="1"/>
          </p:cNvSpPr>
          <p:nvPr>
            <p:ph type="body" sz="quarter" idx="26" hasCustomPrompt="1"/>
          </p:nvPr>
        </p:nvSpPr>
        <p:spPr>
          <a:xfrm>
            <a:off x="4880885" y="4374976"/>
            <a:ext cx="1837267" cy="215898"/>
          </a:xfrm>
        </p:spPr>
        <p:txBody>
          <a:bodyPr lIns="0" rIns="0">
            <a:noAutofit/>
          </a:bodyPr>
          <a:lstStyle>
            <a:lvl1pPr marL="0" indent="0">
              <a:lnSpc>
                <a:spcPct val="100000"/>
              </a:lnSpc>
              <a:buFont typeface="Arial" panose="020B0604020202020204" pitchFamily="34" charset="0"/>
              <a:buNone/>
              <a:defRPr sz="1000" b="0" i="1" baseline="0">
                <a:solidFill>
                  <a:schemeClr val="tx1"/>
                </a:solidFill>
              </a:defRPr>
            </a:lvl1pPr>
          </a:lstStyle>
          <a:p>
            <a:pPr lvl="0"/>
            <a:r>
              <a:rPr lang="en-CA" noProof="1"/>
              <a:t>Position Title</a:t>
            </a:r>
          </a:p>
        </p:txBody>
      </p:sp>
      <p:sp>
        <p:nvSpPr>
          <p:cNvPr id="18" name="Picture Placeholder 9"/>
          <p:cNvSpPr>
            <a:spLocks noGrp="1"/>
          </p:cNvSpPr>
          <p:nvPr>
            <p:ph type="pic" sz="quarter" idx="27" hasCustomPrompt="1"/>
          </p:nvPr>
        </p:nvSpPr>
        <p:spPr>
          <a:xfrm>
            <a:off x="744072" y="4687710"/>
            <a:ext cx="900000" cy="920750"/>
          </a:xfrm>
          <a:solidFill>
            <a:schemeClr val="bg1">
              <a:lumMod val="85000"/>
            </a:schemeClr>
          </a:solidFill>
        </p:spPr>
        <p:txBody>
          <a:bodyPr lIns="0" tIns="0" rIns="0" bIns="0" anchor="ctr" anchorCtr="0">
            <a:normAutofit/>
          </a:bodyPr>
          <a:lstStyle>
            <a:lvl1pPr marL="0" indent="0" algn="ctr">
              <a:lnSpc>
                <a:spcPct val="100000"/>
              </a:lnSpc>
              <a:buFont typeface="Arial" panose="020B0604020202020204" pitchFamily="34" charset="0"/>
              <a:buNone/>
              <a:defRPr sz="1000">
                <a:solidFill>
                  <a:schemeClr val="bg1"/>
                </a:solidFill>
              </a:defRPr>
            </a:lvl1pPr>
          </a:lstStyle>
          <a:p>
            <a:r>
              <a:rPr lang="en-CA" noProof="1"/>
              <a:t>Professional Portrait</a:t>
            </a:r>
          </a:p>
        </p:txBody>
      </p:sp>
      <p:sp>
        <p:nvSpPr>
          <p:cNvPr id="19" name="Text Placeholder 8"/>
          <p:cNvSpPr>
            <a:spLocks noGrp="1"/>
          </p:cNvSpPr>
          <p:nvPr>
            <p:ph type="body" sz="quarter" idx="28" hasCustomPrompt="1"/>
          </p:nvPr>
        </p:nvSpPr>
        <p:spPr>
          <a:xfrm>
            <a:off x="744072" y="5610051"/>
            <a:ext cx="1837267" cy="295273"/>
          </a:xfrm>
        </p:spPr>
        <p:txBody>
          <a:bodyPr lIns="0" rIns="0">
            <a:normAutofit/>
          </a:bodyPr>
          <a:lstStyle>
            <a:lvl1pPr marL="0" indent="0">
              <a:lnSpc>
                <a:spcPct val="100000"/>
              </a:lnSpc>
              <a:buNone/>
              <a:defRPr sz="1200" b="1" baseline="0">
                <a:solidFill>
                  <a:schemeClr val="accent1"/>
                </a:solidFill>
              </a:defRPr>
            </a:lvl1pPr>
          </a:lstStyle>
          <a:p>
            <a:pPr lvl="0"/>
            <a:r>
              <a:rPr lang="en-CA" noProof="1"/>
              <a:t>Full Name</a:t>
            </a:r>
          </a:p>
        </p:txBody>
      </p:sp>
      <p:sp>
        <p:nvSpPr>
          <p:cNvPr id="20" name="Text Placeholder 8"/>
          <p:cNvSpPr>
            <a:spLocks noGrp="1"/>
          </p:cNvSpPr>
          <p:nvPr>
            <p:ph type="body" sz="quarter" idx="29" hasCustomPrompt="1"/>
          </p:nvPr>
        </p:nvSpPr>
        <p:spPr>
          <a:xfrm>
            <a:off x="744072" y="5905326"/>
            <a:ext cx="1837267" cy="215898"/>
          </a:xfrm>
        </p:spPr>
        <p:txBody>
          <a:bodyPr lIns="0" rIns="0">
            <a:noAutofit/>
          </a:bodyPr>
          <a:lstStyle>
            <a:lvl1pPr marL="0" indent="0">
              <a:lnSpc>
                <a:spcPct val="100000"/>
              </a:lnSpc>
              <a:buNone/>
              <a:defRPr sz="1000" b="0" i="1" baseline="0">
                <a:solidFill>
                  <a:schemeClr val="tx1"/>
                </a:solidFill>
              </a:defRPr>
            </a:lvl1pPr>
          </a:lstStyle>
          <a:p>
            <a:pPr lvl="0"/>
            <a:r>
              <a:rPr lang="en-CA" noProof="1"/>
              <a:t>Position Title</a:t>
            </a:r>
          </a:p>
        </p:txBody>
      </p:sp>
      <p:sp>
        <p:nvSpPr>
          <p:cNvPr id="21" name="Picture Placeholder 9"/>
          <p:cNvSpPr>
            <a:spLocks noGrp="1"/>
          </p:cNvSpPr>
          <p:nvPr>
            <p:ph type="pic" sz="quarter" idx="30" hasCustomPrompt="1"/>
          </p:nvPr>
        </p:nvSpPr>
        <p:spPr>
          <a:xfrm>
            <a:off x="2826483" y="4687710"/>
            <a:ext cx="900000" cy="920750"/>
          </a:xfrm>
          <a:solidFill>
            <a:schemeClr val="bg1">
              <a:lumMod val="85000"/>
            </a:schemeClr>
          </a:solidFill>
        </p:spPr>
        <p:txBody>
          <a:bodyPr lIns="0" tIns="0" rIns="0" bIns="0" anchor="ctr" anchorCtr="0">
            <a:normAutofit/>
          </a:bodyPr>
          <a:lstStyle>
            <a:lvl1pPr marL="0" indent="0" algn="ctr">
              <a:lnSpc>
                <a:spcPct val="100000"/>
              </a:lnSpc>
              <a:buFont typeface="Arial" panose="020B0604020202020204" pitchFamily="34" charset="0"/>
              <a:buNone/>
              <a:defRPr sz="1000">
                <a:solidFill>
                  <a:schemeClr val="bg1"/>
                </a:solidFill>
              </a:defRPr>
            </a:lvl1pPr>
          </a:lstStyle>
          <a:p>
            <a:r>
              <a:rPr lang="en-CA" noProof="1"/>
              <a:t>Professional Portrait</a:t>
            </a:r>
          </a:p>
        </p:txBody>
      </p:sp>
      <p:sp>
        <p:nvSpPr>
          <p:cNvPr id="22" name="Text Placeholder 8"/>
          <p:cNvSpPr>
            <a:spLocks noGrp="1"/>
          </p:cNvSpPr>
          <p:nvPr>
            <p:ph type="body" sz="quarter" idx="31" hasCustomPrompt="1"/>
          </p:nvPr>
        </p:nvSpPr>
        <p:spPr>
          <a:xfrm>
            <a:off x="2826483" y="5610051"/>
            <a:ext cx="1837267" cy="295273"/>
          </a:xfrm>
        </p:spPr>
        <p:txBody>
          <a:bodyPr lIns="0" rIns="0">
            <a:normAutofit/>
          </a:bodyPr>
          <a:lstStyle>
            <a:lvl1pPr marL="0" indent="0">
              <a:lnSpc>
                <a:spcPct val="100000"/>
              </a:lnSpc>
              <a:buNone/>
              <a:defRPr sz="1200" b="1" baseline="0">
                <a:solidFill>
                  <a:schemeClr val="accent1"/>
                </a:solidFill>
              </a:defRPr>
            </a:lvl1pPr>
          </a:lstStyle>
          <a:p>
            <a:pPr lvl="0"/>
            <a:r>
              <a:rPr lang="en-CA" noProof="1"/>
              <a:t>Full Name</a:t>
            </a:r>
          </a:p>
        </p:txBody>
      </p:sp>
      <p:sp>
        <p:nvSpPr>
          <p:cNvPr id="23" name="Text Placeholder 8"/>
          <p:cNvSpPr>
            <a:spLocks noGrp="1"/>
          </p:cNvSpPr>
          <p:nvPr>
            <p:ph type="body" sz="quarter" idx="32" hasCustomPrompt="1"/>
          </p:nvPr>
        </p:nvSpPr>
        <p:spPr>
          <a:xfrm>
            <a:off x="2826483" y="5905326"/>
            <a:ext cx="1837267" cy="215898"/>
          </a:xfrm>
        </p:spPr>
        <p:txBody>
          <a:bodyPr lIns="0" rIns="0">
            <a:noAutofit/>
          </a:bodyPr>
          <a:lstStyle>
            <a:lvl1pPr marL="0" indent="0">
              <a:lnSpc>
                <a:spcPct val="100000"/>
              </a:lnSpc>
              <a:buNone/>
              <a:defRPr sz="1000" b="0" i="1" baseline="0">
                <a:solidFill>
                  <a:schemeClr val="tx1"/>
                </a:solidFill>
              </a:defRPr>
            </a:lvl1pPr>
          </a:lstStyle>
          <a:p>
            <a:pPr lvl="0"/>
            <a:r>
              <a:rPr lang="en-CA" noProof="1"/>
              <a:t>Position Title</a:t>
            </a:r>
          </a:p>
        </p:txBody>
      </p:sp>
      <p:sp>
        <p:nvSpPr>
          <p:cNvPr id="24" name="Picture Placeholder 9"/>
          <p:cNvSpPr>
            <a:spLocks noGrp="1"/>
          </p:cNvSpPr>
          <p:nvPr>
            <p:ph type="pic" sz="quarter" idx="33" hasCustomPrompt="1"/>
          </p:nvPr>
        </p:nvSpPr>
        <p:spPr>
          <a:xfrm>
            <a:off x="4880886" y="4687710"/>
            <a:ext cx="900000" cy="920750"/>
          </a:xfrm>
          <a:solidFill>
            <a:schemeClr val="bg1">
              <a:lumMod val="85000"/>
            </a:schemeClr>
          </a:solidFill>
        </p:spPr>
        <p:txBody>
          <a:bodyPr lIns="0" tIns="0" rIns="0" bIns="0" anchor="ctr" anchorCtr="0">
            <a:normAutofit/>
          </a:bodyPr>
          <a:lstStyle>
            <a:lvl1pPr marL="0" indent="0" algn="ctr">
              <a:lnSpc>
                <a:spcPct val="100000"/>
              </a:lnSpc>
              <a:buFont typeface="Arial" panose="020B0604020202020204" pitchFamily="34" charset="0"/>
              <a:buNone/>
              <a:defRPr sz="1000">
                <a:solidFill>
                  <a:schemeClr val="bg1"/>
                </a:solidFill>
              </a:defRPr>
            </a:lvl1pPr>
          </a:lstStyle>
          <a:p>
            <a:r>
              <a:rPr lang="en-CA" noProof="1"/>
              <a:t>Professional Portrait</a:t>
            </a:r>
          </a:p>
        </p:txBody>
      </p:sp>
      <p:sp>
        <p:nvSpPr>
          <p:cNvPr id="25" name="Text Placeholder 8"/>
          <p:cNvSpPr>
            <a:spLocks noGrp="1"/>
          </p:cNvSpPr>
          <p:nvPr>
            <p:ph type="body" sz="quarter" idx="34" hasCustomPrompt="1"/>
          </p:nvPr>
        </p:nvSpPr>
        <p:spPr>
          <a:xfrm>
            <a:off x="4880885" y="5610051"/>
            <a:ext cx="1837267" cy="295273"/>
          </a:xfrm>
        </p:spPr>
        <p:txBody>
          <a:bodyPr lIns="0" rIns="0">
            <a:normAutofit/>
          </a:bodyPr>
          <a:lstStyle>
            <a:lvl1pPr marL="0" indent="0">
              <a:lnSpc>
                <a:spcPct val="100000"/>
              </a:lnSpc>
              <a:buNone/>
              <a:defRPr sz="1200" b="1" baseline="0">
                <a:solidFill>
                  <a:schemeClr val="accent1"/>
                </a:solidFill>
              </a:defRPr>
            </a:lvl1pPr>
          </a:lstStyle>
          <a:p>
            <a:pPr lvl="0"/>
            <a:r>
              <a:rPr lang="en-CA" noProof="1"/>
              <a:t>Full Name</a:t>
            </a:r>
          </a:p>
        </p:txBody>
      </p:sp>
      <p:sp>
        <p:nvSpPr>
          <p:cNvPr id="26" name="Text Placeholder 8"/>
          <p:cNvSpPr>
            <a:spLocks noGrp="1"/>
          </p:cNvSpPr>
          <p:nvPr>
            <p:ph type="body" sz="quarter" idx="35" hasCustomPrompt="1"/>
          </p:nvPr>
        </p:nvSpPr>
        <p:spPr>
          <a:xfrm>
            <a:off x="4880885" y="5905326"/>
            <a:ext cx="1837267" cy="215898"/>
          </a:xfrm>
        </p:spPr>
        <p:txBody>
          <a:bodyPr lIns="0" rIns="0">
            <a:noAutofit/>
          </a:bodyPr>
          <a:lstStyle>
            <a:lvl1pPr marL="0" indent="0">
              <a:lnSpc>
                <a:spcPct val="100000"/>
              </a:lnSpc>
              <a:buNone/>
              <a:defRPr sz="1000" b="0" i="1" baseline="0">
                <a:solidFill>
                  <a:schemeClr val="tx1"/>
                </a:solidFill>
              </a:defRPr>
            </a:lvl1pPr>
          </a:lstStyle>
          <a:p>
            <a:pPr lvl="0"/>
            <a:r>
              <a:rPr lang="en-CA" noProof="1"/>
              <a:t>Position Title</a:t>
            </a:r>
          </a:p>
        </p:txBody>
      </p:sp>
      <p:sp>
        <p:nvSpPr>
          <p:cNvPr id="27" name="Rectangle 26"/>
          <p:cNvSpPr/>
          <p:nvPr userDrawn="1"/>
        </p:nvSpPr>
        <p:spPr>
          <a:xfrm>
            <a:off x="9053400" y="1779411"/>
            <a:ext cx="2529002" cy="4341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Font typeface="Arial" panose="020B0604020202020204" pitchFamily="34" charset="0"/>
              <a:buNone/>
            </a:pPr>
            <a:endParaRPr lang="en-CA" sz="1800" noProof="1"/>
          </a:p>
        </p:txBody>
      </p:sp>
      <p:sp>
        <p:nvSpPr>
          <p:cNvPr id="28" name="Picture Placeholder 9"/>
          <p:cNvSpPr>
            <a:spLocks noGrp="1"/>
          </p:cNvSpPr>
          <p:nvPr>
            <p:ph type="pic" sz="quarter" idx="36" hasCustomPrompt="1"/>
          </p:nvPr>
        </p:nvSpPr>
        <p:spPr>
          <a:xfrm>
            <a:off x="9053399" y="384575"/>
            <a:ext cx="2529001" cy="1155701"/>
          </a:xfrm>
          <a:solidFill>
            <a:schemeClr val="bg1">
              <a:lumMod val="85000"/>
            </a:schemeClr>
          </a:solidFill>
        </p:spPr>
        <p:txBody>
          <a:bodyPr anchor="ctr" anchorCtr="0">
            <a:normAutofit/>
          </a:bodyPr>
          <a:lstStyle>
            <a:lvl1pPr marL="0" indent="0" algn="ctr">
              <a:buNone/>
              <a:defRPr sz="1200"/>
            </a:lvl1pPr>
          </a:lstStyle>
          <a:p>
            <a:r>
              <a:rPr lang="en-CA" noProof="1"/>
              <a:t>Client Logo</a:t>
            </a:r>
          </a:p>
        </p:txBody>
      </p:sp>
      <p:sp>
        <p:nvSpPr>
          <p:cNvPr id="34" name="Picture Placeholder 9"/>
          <p:cNvSpPr>
            <a:spLocks noGrp="1"/>
          </p:cNvSpPr>
          <p:nvPr>
            <p:ph type="pic" sz="quarter" idx="37" hasCustomPrompt="1"/>
          </p:nvPr>
        </p:nvSpPr>
        <p:spPr>
          <a:xfrm>
            <a:off x="9213420" y="1912759"/>
            <a:ext cx="900000" cy="784224"/>
          </a:xfrm>
          <a:solidFill>
            <a:schemeClr val="bg1">
              <a:lumMod val="95000"/>
            </a:schemeClr>
          </a:solidFill>
        </p:spPr>
        <p:txBody>
          <a:bodyPr lIns="0" tIns="0" rIns="0" bIns="0" anchor="ctr" anchorCtr="0">
            <a:normAutofit/>
          </a:bodyPr>
          <a:lstStyle>
            <a:lvl1pPr marL="0" indent="0" algn="ctr">
              <a:lnSpc>
                <a:spcPct val="100000"/>
              </a:lnSpc>
              <a:buNone/>
              <a:defRPr sz="1000"/>
            </a:lvl1pPr>
          </a:lstStyle>
          <a:p>
            <a:r>
              <a:rPr lang="en-CA" noProof="1"/>
              <a:t>Professional Portrait</a:t>
            </a:r>
          </a:p>
        </p:txBody>
      </p:sp>
      <p:sp>
        <p:nvSpPr>
          <p:cNvPr id="35" name="Text Placeholder 8"/>
          <p:cNvSpPr>
            <a:spLocks noGrp="1"/>
          </p:cNvSpPr>
          <p:nvPr>
            <p:ph type="body" sz="quarter" idx="38" hasCustomPrompt="1"/>
          </p:nvPr>
        </p:nvSpPr>
        <p:spPr>
          <a:xfrm>
            <a:off x="9213420" y="2721592"/>
            <a:ext cx="2241133" cy="230184"/>
          </a:xfrm>
        </p:spPr>
        <p:txBody>
          <a:bodyPr lIns="0" tIns="0" rIns="0" bIns="0" anchor="ctr" anchorCtr="0">
            <a:normAutofit/>
          </a:bodyPr>
          <a:lstStyle>
            <a:lvl1pPr marL="0" indent="0">
              <a:lnSpc>
                <a:spcPct val="100000"/>
              </a:lnSpc>
              <a:buNone/>
              <a:defRPr sz="1200" b="1" baseline="0">
                <a:solidFill>
                  <a:schemeClr val="accent1"/>
                </a:solidFill>
              </a:defRPr>
            </a:lvl1pPr>
          </a:lstStyle>
          <a:p>
            <a:pPr lvl="0"/>
            <a:r>
              <a:rPr lang="en-CA" noProof="1"/>
              <a:t>Full Name</a:t>
            </a:r>
          </a:p>
        </p:txBody>
      </p:sp>
      <p:sp>
        <p:nvSpPr>
          <p:cNvPr id="36" name="Text Placeholder 8"/>
          <p:cNvSpPr>
            <a:spLocks noGrp="1"/>
          </p:cNvSpPr>
          <p:nvPr>
            <p:ph type="body" sz="quarter" idx="39" hasCustomPrompt="1"/>
          </p:nvPr>
        </p:nvSpPr>
        <p:spPr>
          <a:xfrm>
            <a:off x="9213420" y="2951777"/>
            <a:ext cx="2241133" cy="165099"/>
          </a:xfrm>
        </p:spPr>
        <p:txBody>
          <a:bodyPr lIns="0" tIns="0" rIns="0" bIns="0" anchor="ctr" anchorCtr="0">
            <a:noAutofit/>
          </a:bodyPr>
          <a:lstStyle>
            <a:lvl1pPr marL="0" indent="0">
              <a:lnSpc>
                <a:spcPct val="100000"/>
              </a:lnSpc>
              <a:buNone/>
              <a:defRPr sz="1000" b="0" i="1" baseline="0">
                <a:solidFill>
                  <a:schemeClr val="tx1"/>
                </a:solidFill>
              </a:defRPr>
            </a:lvl1pPr>
          </a:lstStyle>
          <a:p>
            <a:pPr lvl="0"/>
            <a:r>
              <a:rPr lang="en-CA" noProof="1"/>
              <a:t>Position Title</a:t>
            </a:r>
          </a:p>
        </p:txBody>
      </p:sp>
      <p:sp>
        <p:nvSpPr>
          <p:cNvPr id="43" name="Picture Placeholder 9"/>
          <p:cNvSpPr>
            <a:spLocks noGrp="1"/>
          </p:cNvSpPr>
          <p:nvPr>
            <p:ph type="pic" sz="quarter" idx="40" hasCustomPrompt="1"/>
          </p:nvPr>
        </p:nvSpPr>
        <p:spPr>
          <a:xfrm>
            <a:off x="9213420" y="3295476"/>
            <a:ext cx="900000" cy="784224"/>
          </a:xfrm>
          <a:solidFill>
            <a:schemeClr val="bg1">
              <a:lumMod val="95000"/>
            </a:schemeClr>
          </a:solidFill>
        </p:spPr>
        <p:txBody>
          <a:bodyPr lIns="0" tIns="0" rIns="0" bIns="0" anchor="ctr" anchorCtr="0">
            <a:normAutofit/>
          </a:bodyPr>
          <a:lstStyle>
            <a:lvl1pPr marL="0" indent="0" algn="ctr">
              <a:lnSpc>
                <a:spcPct val="100000"/>
              </a:lnSpc>
              <a:buNone/>
              <a:defRPr sz="1000"/>
            </a:lvl1pPr>
          </a:lstStyle>
          <a:p>
            <a:r>
              <a:rPr lang="en-CA" noProof="1"/>
              <a:t>Professional Portrait</a:t>
            </a:r>
          </a:p>
        </p:txBody>
      </p:sp>
      <p:sp>
        <p:nvSpPr>
          <p:cNvPr id="44" name="Text Placeholder 8"/>
          <p:cNvSpPr>
            <a:spLocks noGrp="1"/>
          </p:cNvSpPr>
          <p:nvPr>
            <p:ph type="body" sz="quarter" idx="41" hasCustomPrompt="1"/>
          </p:nvPr>
        </p:nvSpPr>
        <p:spPr>
          <a:xfrm>
            <a:off x="9213420" y="4104309"/>
            <a:ext cx="2241133" cy="230184"/>
          </a:xfrm>
        </p:spPr>
        <p:txBody>
          <a:bodyPr lIns="0" tIns="0" rIns="0" bIns="0" anchor="ctr" anchorCtr="0">
            <a:normAutofit/>
          </a:bodyPr>
          <a:lstStyle>
            <a:lvl1pPr marL="0" indent="0">
              <a:lnSpc>
                <a:spcPct val="100000"/>
              </a:lnSpc>
              <a:buNone/>
              <a:defRPr sz="1200" b="1" baseline="0">
                <a:solidFill>
                  <a:schemeClr val="accent1"/>
                </a:solidFill>
              </a:defRPr>
            </a:lvl1pPr>
          </a:lstStyle>
          <a:p>
            <a:pPr lvl="0"/>
            <a:r>
              <a:rPr lang="en-CA" noProof="1"/>
              <a:t>Full Name</a:t>
            </a:r>
          </a:p>
        </p:txBody>
      </p:sp>
      <p:sp>
        <p:nvSpPr>
          <p:cNvPr id="45" name="Text Placeholder 8"/>
          <p:cNvSpPr>
            <a:spLocks noGrp="1"/>
          </p:cNvSpPr>
          <p:nvPr>
            <p:ph type="body" sz="quarter" idx="42" hasCustomPrompt="1"/>
          </p:nvPr>
        </p:nvSpPr>
        <p:spPr>
          <a:xfrm>
            <a:off x="9213420" y="4334494"/>
            <a:ext cx="2241133" cy="165099"/>
          </a:xfrm>
        </p:spPr>
        <p:txBody>
          <a:bodyPr lIns="0" tIns="0" rIns="0" bIns="0" anchor="ctr" anchorCtr="0">
            <a:noAutofit/>
          </a:bodyPr>
          <a:lstStyle>
            <a:lvl1pPr marL="0" indent="0">
              <a:lnSpc>
                <a:spcPct val="100000"/>
              </a:lnSpc>
              <a:buNone/>
              <a:defRPr sz="1000" b="0" i="1" baseline="0">
                <a:solidFill>
                  <a:schemeClr val="tx1"/>
                </a:solidFill>
              </a:defRPr>
            </a:lvl1pPr>
          </a:lstStyle>
          <a:p>
            <a:pPr lvl="0"/>
            <a:r>
              <a:rPr lang="en-CA" noProof="1"/>
              <a:t>Position Title</a:t>
            </a:r>
          </a:p>
        </p:txBody>
      </p:sp>
      <p:sp>
        <p:nvSpPr>
          <p:cNvPr id="46" name="Picture Placeholder 9"/>
          <p:cNvSpPr>
            <a:spLocks noGrp="1"/>
          </p:cNvSpPr>
          <p:nvPr>
            <p:ph type="pic" sz="quarter" idx="43" hasCustomPrompt="1"/>
          </p:nvPr>
        </p:nvSpPr>
        <p:spPr>
          <a:xfrm>
            <a:off x="9213420" y="4701210"/>
            <a:ext cx="900000" cy="784224"/>
          </a:xfrm>
          <a:solidFill>
            <a:schemeClr val="bg1">
              <a:lumMod val="95000"/>
            </a:schemeClr>
          </a:solidFill>
        </p:spPr>
        <p:txBody>
          <a:bodyPr lIns="0" tIns="0" rIns="0" bIns="0" anchor="ctr" anchorCtr="0">
            <a:normAutofit/>
          </a:bodyPr>
          <a:lstStyle>
            <a:lvl1pPr marL="0" indent="0" algn="ctr">
              <a:lnSpc>
                <a:spcPct val="100000"/>
              </a:lnSpc>
              <a:buNone/>
              <a:defRPr sz="1000"/>
            </a:lvl1pPr>
          </a:lstStyle>
          <a:p>
            <a:r>
              <a:rPr lang="en-CA" noProof="1"/>
              <a:t>Professional Portrait</a:t>
            </a:r>
          </a:p>
        </p:txBody>
      </p:sp>
      <p:sp>
        <p:nvSpPr>
          <p:cNvPr id="47" name="Text Placeholder 8"/>
          <p:cNvSpPr>
            <a:spLocks noGrp="1"/>
          </p:cNvSpPr>
          <p:nvPr>
            <p:ph type="body" sz="quarter" idx="44" hasCustomPrompt="1"/>
          </p:nvPr>
        </p:nvSpPr>
        <p:spPr>
          <a:xfrm>
            <a:off x="9213420" y="5510043"/>
            <a:ext cx="2241133" cy="230184"/>
          </a:xfrm>
        </p:spPr>
        <p:txBody>
          <a:bodyPr lIns="0" tIns="0" rIns="0" bIns="0" anchor="ctr" anchorCtr="0">
            <a:normAutofit/>
          </a:bodyPr>
          <a:lstStyle>
            <a:lvl1pPr marL="0" indent="0">
              <a:lnSpc>
                <a:spcPct val="100000"/>
              </a:lnSpc>
              <a:buNone/>
              <a:defRPr sz="1200" b="1" baseline="0">
                <a:solidFill>
                  <a:schemeClr val="accent1"/>
                </a:solidFill>
              </a:defRPr>
            </a:lvl1pPr>
          </a:lstStyle>
          <a:p>
            <a:pPr lvl="0"/>
            <a:r>
              <a:rPr lang="en-CA" noProof="1"/>
              <a:t>Full Name</a:t>
            </a:r>
          </a:p>
        </p:txBody>
      </p:sp>
      <p:sp>
        <p:nvSpPr>
          <p:cNvPr id="48" name="Text Placeholder 8"/>
          <p:cNvSpPr>
            <a:spLocks noGrp="1"/>
          </p:cNvSpPr>
          <p:nvPr>
            <p:ph type="body" sz="quarter" idx="45" hasCustomPrompt="1"/>
          </p:nvPr>
        </p:nvSpPr>
        <p:spPr>
          <a:xfrm>
            <a:off x="9213420" y="5740228"/>
            <a:ext cx="2241133" cy="165099"/>
          </a:xfrm>
        </p:spPr>
        <p:txBody>
          <a:bodyPr lIns="0" tIns="0" rIns="0" bIns="0" anchor="ctr" anchorCtr="0">
            <a:noAutofit/>
          </a:bodyPr>
          <a:lstStyle>
            <a:lvl1pPr marL="0" indent="0">
              <a:lnSpc>
                <a:spcPct val="100000"/>
              </a:lnSpc>
              <a:buNone/>
              <a:defRPr sz="1000" b="0" i="1" baseline="0">
                <a:solidFill>
                  <a:schemeClr val="tx1"/>
                </a:solidFill>
              </a:defRPr>
            </a:lvl1pPr>
          </a:lstStyle>
          <a:p>
            <a:pPr lvl="0"/>
            <a:r>
              <a:rPr lang="en-CA" noProof="1"/>
              <a:t>Position Title</a:t>
            </a:r>
          </a:p>
        </p:txBody>
      </p:sp>
      <p:sp>
        <p:nvSpPr>
          <p:cNvPr id="38" name="Picture Placeholder 9"/>
          <p:cNvSpPr>
            <a:spLocks noGrp="1"/>
          </p:cNvSpPr>
          <p:nvPr>
            <p:ph type="pic" sz="quarter" idx="46" hasCustomPrompt="1"/>
          </p:nvPr>
        </p:nvSpPr>
        <p:spPr>
          <a:xfrm>
            <a:off x="6945906" y="3157360"/>
            <a:ext cx="900000" cy="920750"/>
          </a:xfrm>
          <a:solidFill>
            <a:schemeClr val="bg1">
              <a:lumMod val="85000"/>
            </a:schemeClr>
          </a:solidFill>
        </p:spPr>
        <p:txBody>
          <a:bodyPr lIns="0" tIns="0" rIns="0" bIns="0" anchor="ctr" anchorCtr="0">
            <a:normAutofit/>
          </a:bodyPr>
          <a:lstStyle>
            <a:lvl1pPr marL="0" indent="0" algn="ctr">
              <a:lnSpc>
                <a:spcPct val="100000"/>
              </a:lnSpc>
              <a:buFont typeface="Arial" panose="020B0604020202020204" pitchFamily="34" charset="0"/>
              <a:buNone/>
              <a:defRPr sz="1000">
                <a:solidFill>
                  <a:schemeClr val="bg1"/>
                </a:solidFill>
              </a:defRPr>
            </a:lvl1pPr>
          </a:lstStyle>
          <a:p>
            <a:r>
              <a:rPr lang="en-CA" noProof="1"/>
              <a:t>Professional Portrait</a:t>
            </a:r>
          </a:p>
        </p:txBody>
      </p:sp>
      <p:sp>
        <p:nvSpPr>
          <p:cNvPr id="39" name="Text Placeholder 8"/>
          <p:cNvSpPr>
            <a:spLocks noGrp="1"/>
          </p:cNvSpPr>
          <p:nvPr>
            <p:ph type="body" sz="quarter" idx="47" hasCustomPrompt="1"/>
          </p:nvPr>
        </p:nvSpPr>
        <p:spPr>
          <a:xfrm>
            <a:off x="6945905" y="4079700"/>
            <a:ext cx="1837267" cy="295273"/>
          </a:xfrm>
        </p:spPr>
        <p:txBody>
          <a:bodyPr lIns="0" rIns="0">
            <a:normAutofit/>
          </a:bodyPr>
          <a:lstStyle>
            <a:lvl1pPr marL="0" indent="0">
              <a:lnSpc>
                <a:spcPct val="100000"/>
              </a:lnSpc>
              <a:buFont typeface="Arial" panose="020B0604020202020204" pitchFamily="34" charset="0"/>
              <a:buNone/>
              <a:defRPr sz="1200" b="1" baseline="0">
                <a:solidFill>
                  <a:schemeClr val="accent1"/>
                </a:solidFill>
              </a:defRPr>
            </a:lvl1pPr>
          </a:lstStyle>
          <a:p>
            <a:pPr lvl="0"/>
            <a:r>
              <a:rPr lang="en-CA" noProof="1"/>
              <a:t>Full Name</a:t>
            </a:r>
          </a:p>
        </p:txBody>
      </p:sp>
      <p:sp>
        <p:nvSpPr>
          <p:cNvPr id="40" name="Text Placeholder 8"/>
          <p:cNvSpPr>
            <a:spLocks noGrp="1"/>
          </p:cNvSpPr>
          <p:nvPr>
            <p:ph type="body" sz="quarter" idx="48" hasCustomPrompt="1"/>
          </p:nvPr>
        </p:nvSpPr>
        <p:spPr>
          <a:xfrm>
            <a:off x="6945905" y="4374976"/>
            <a:ext cx="1837267" cy="215898"/>
          </a:xfrm>
        </p:spPr>
        <p:txBody>
          <a:bodyPr lIns="0" rIns="0">
            <a:noAutofit/>
          </a:bodyPr>
          <a:lstStyle>
            <a:lvl1pPr marL="0" indent="0">
              <a:lnSpc>
                <a:spcPct val="100000"/>
              </a:lnSpc>
              <a:buFont typeface="Arial" panose="020B0604020202020204" pitchFamily="34" charset="0"/>
              <a:buNone/>
              <a:defRPr sz="1000" b="0" i="1" baseline="0">
                <a:solidFill>
                  <a:schemeClr val="tx1"/>
                </a:solidFill>
              </a:defRPr>
            </a:lvl1pPr>
          </a:lstStyle>
          <a:p>
            <a:pPr lvl="0"/>
            <a:r>
              <a:rPr lang="en-CA" noProof="1"/>
              <a:t>Position Title</a:t>
            </a:r>
          </a:p>
        </p:txBody>
      </p:sp>
      <p:sp>
        <p:nvSpPr>
          <p:cNvPr id="41" name="Picture Placeholder 9"/>
          <p:cNvSpPr>
            <a:spLocks noGrp="1"/>
          </p:cNvSpPr>
          <p:nvPr>
            <p:ph type="pic" sz="quarter" idx="49" hasCustomPrompt="1"/>
          </p:nvPr>
        </p:nvSpPr>
        <p:spPr>
          <a:xfrm>
            <a:off x="6945906" y="4687710"/>
            <a:ext cx="900000" cy="920750"/>
          </a:xfrm>
          <a:solidFill>
            <a:schemeClr val="bg1">
              <a:lumMod val="85000"/>
            </a:schemeClr>
          </a:solidFill>
        </p:spPr>
        <p:txBody>
          <a:bodyPr lIns="0" tIns="0" rIns="0" bIns="0" anchor="ctr" anchorCtr="0">
            <a:normAutofit/>
          </a:bodyPr>
          <a:lstStyle>
            <a:lvl1pPr marL="0" indent="0" algn="ctr">
              <a:lnSpc>
                <a:spcPct val="100000"/>
              </a:lnSpc>
              <a:buFont typeface="Arial" panose="020B0604020202020204" pitchFamily="34" charset="0"/>
              <a:buNone/>
              <a:defRPr sz="1000">
                <a:solidFill>
                  <a:schemeClr val="bg1"/>
                </a:solidFill>
              </a:defRPr>
            </a:lvl1pPr>
          </a:lstStyle>
          <a:p>
            <a:r>
              <a:rPr lang="en-CA" noProof="1"/>
              <a:t>Professional Portrait</a:t>
            </a:r>
          </a:p>
        </p:txBody>
      </p:sp>
      <p:sp>
        <p:nvSpPr>
          <p:cNvPr id="42" name="Text Placeholder 8"/>
          <p:cNvSpPr>
            <a:spLocks noGrp="1"/>
          </p:cNvSpPr>
          <p:nvPr>
            <p:ph type="body" sz="quarter" idx="50" hasCustomPrompt="1"/>
          </p:nvPr>
        </p:nvSpPr>
        <p:spPr>
          <a:xfrm>
            <a:off x="6945905" y="5610051"/>
            <a:ext cx="1837267" cy="295273"/>
          </a:xfrm>
        </p:spPr>
        <p:txBody>
          <a:bodyPr lIns="0" rIns="0">
            <a:normAutofit/>
          </a:bodyPr>
          <a:lstStyle>
            <a:lvl1pPr marL="0" indent="0">
              <a:lnSpc>
                <a:spcPct val="100000"/>
              </a:lnSpc>
              <a:buNone/>
              <a:defRPr sz="1200" b="1" baseline="0">
                <a:solidFill>
                  <a:schemeClr val="accent1"/>
                </a:solidFill>
              </a:defRPr>
            </a:lvl1pPr>
          </a:lstStyle>
          <a:p>
            <a:pPr lvl="0"/>
            <a:r>
              <a:rPr lang="en-CA" noProof="1"/>
              <a:t>Full Name</a:t>
            </a:r>
          </a:p>
        </p:txBody>
      </p:sp>
      <p:sp>
        <p:nvSpPr>
          <p:cNvPr id="49" name="Text Placeholder 8"/>
          <p:cNvSpPr>
            <a:spLocks noGrp="1"/>
          </p:cNvSpPr>
          <p:nvPr>
            <p:ph type="body" sz="quarter" idx="51" hasCustomPrompt="1"/>
          </p:nvPr>
        </p:nvSpPr>
        <p:spPr>
          <a:xfrm>
            <a:off x="6945905" y="5905326"/>
            <a:ext cx="1837267" cy="215898"/>
          </a:xfrm>
        </p:spPr>
        <p:txBody>
          <a:bodyPr lIns="0" rIns="0">
            <a:noAutofit/>
          </a:bodyPr>
          <a:lstStyle>
            <a:lvl1pPr marL="0" indent="0">
              <a:lnSpc>
                <a:spcPct val="100000"/>
              </a:lnSpc>
              <a:buNone/>
              <a:defRPr sz="1000" b="0" i="1" baseline="0">
                <a:solidFill>
                  <a:schemeClr val="tx1"/>
                </a:solidFill>
              </a:defRPr>
            </a:lvl1pPr>
          </a:lstStyle>
          <a:p>
            <a:pPr lvl="0"/>
            <a:r>
              <a:rPr lang="en-CA" noProof="1"/>
              <a:t>Position Title</a:t>
            </a:r>
          </a:p>
        </p:txBody>
      </p:sp>
      <p:sp>
        <p:nvSpPr>
          <p:cNvPr id="50" name="Title 1">
            <a:extLst>
              <a:ext uri="{FF2B5EF4-FFF2-40B4-BE49-F238E27FC236}">
                <a16:creationId xmlns:a16="http://schemas.microsoft.com/office/drawing/2014/main" id="{9837C34F-6447-BB4E-BFC5-093992947A5D}"/>
              </a:ext>
            </a:extLst>
          </p:cNvPr>
          <p:cNvSpPr>
            <a:spLocks noGrp="1"/>
          </p:cNvSpPr>
          <p:nvPr>
            <p:ph type="title" hasCustomPrompt="1"/>
          </p:nvPr>
        </p:nvSpPr>
        <p:spPr>
          <a:xfrm>
            <a:off x="744072" y="609600"/>
            <a:ext cx="6967362" cy="762000"/>
          </a:xfrm>
          <a:prstGeom prst="rect">
            <a:avLst/>
          </a:prstGeom>
        </p:spPr>
        <p:txBody>
          <a:bodyPr lIns="90000" anchor="b" anchorCtr="0">
            <a:normAutofit/>
          </a:bodyPr>
          <a:lstStyle>
            <a:lvl1pPr marL="0" indent="0">
              <a:lnSpc>
                <a:spcPct val="100000"/>
              </a:lnSpc>
              <a:buFont typeface="Arial" panose="020B0604020202020204" pitchFamily="34" charset="0"/>
              <a:buNone/>
              <a:defRPr>
                <a:solidFill>
                  <a:schemeClr val="tx1"/>
                </a:solidFill>
                <a:latin typeface="Montserrat" pitchFamily="2" charset="77"/>
              </a:defRPr>
            </a:lvl1pPr>
          </a:lstStyle>
          <a:p>
            <a:r>
              <a:rPr lang="en-CA" noProof="1"/>
              <a:t>Insert slide title here</a:t>
            </a:r>
          </a:p>
        </p:txBody>
      </p:sp>
      <p:sp>
        <p:nvSpPr>
          <p:cNvPr id="51" name="Rectangle 50">
            <a:extLst>
              <a:ext uri="{FF2B5EF4-FFF2-40B4-BE49-F238E27FC236}">
                <a16:creationId xmlns:a16="http://schemas.microsoft.com/office/drawing/2014/main" id="{C09095A2-DA03-49B8-A48E-48EF8703382E}"/>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08838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Headshots">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6648CC95-3EC6-3649-B74B-9F6416E37BA4}"/>
              </a:ext>
            </a:extLst>
          </p:cNvPr>
          <p:cNvSpPr>
            <a:spLocks noGrp="1"/>
          </p:cNvSpPr>
          <p:nvPr>
            <p:ph type="pic" sz="quarter" idx="13" hasCustomPrompt="1"/>
          </p:nvPr>
        </p:nvSpPr>
        <p:spPr>
          <a:xfrm>
            <a:off x="750010" y="2045432"/>
            <a:ext cx="1280690" cy="1280999"/>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profile photo here</a:t>
            </a:r>
          </a:p>
        </p:txBody>
      </p:sp>
      <p:sp>
        <p:nvSpPr>
          <p:cNvPr id="9" name="Picture Placeholder 12">
            <a:extLst>
              <a:ext uri="{FF2B5EF4-FFF2-40B4-BE49-F238E27FC236}">
                <a16:creationId xmlns:a16="http://schemas.microsoft.com/office/drawing/2014/main" id="{BCB599F2-B7EC-4544-B112-069BF1494F2D}"/>
              </a:ext>
            </a:extLst>
          </p:cNvPr>
          <p:cNvSpPr>
            <a:spLocks noGrp="1"/>
          </p:cNvSpPr>
          <p:nvPr>
            <p:ph type="pic" sz="quarter" idx="17" hasCustomPrompt="1"/>
          </p:nvPr>
        </p:nvSpPr>
        <p:spPr>
          <a:xfrm>
            <a:off x="2663000" y="2041573"/>
            <a:ext cx="1280690" cy="1280999"/>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profile photo here</a:t>
            </a:r>
          </a:p>
        </p:txBody>
      </p:sp>
      <p:sp>
        <p:nvSpPr>
          <p:cNvPr id="10" name="Picture Placeholder 12">
            <a:extLst>
              <a:ext uri="{FF2B5EF4-FFF2-40B4-BE49-F238E27FC236}">
                <a16:creationId xmlns:a16="http://schemas.microsoft.com/office/drawing/2014/main" id="{A1537CEB-1F80-8B46-B6DC-FA377DCEE203}"/>
              </a:ext>
            </a:extLst>
          </p:cNvPr>
          <p:cNvSpPr>
            <a:spLocks noGrp="1"/>
          </p:cNvSpPr>
          <p:nvPr>
            <p:ph type="pic" sz="quarter" idx="18" hasCustomPrompt="1"/>
          </p:nvPr>
        </p:nvSpPr>
        <p:spPr>
          <a:xfrm>
            <a:off x="6488980" y="2050232"/>
            <a:ext cx="1280690" cy="1280999"/>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profile photo here</a:t>
            </a:r>
          </a:p>
        </p:txBody>
      </p:sp>
      <p:sp>
        <p:nvSpPr>
          <p:cNvPr id="11" name="Picture Placeholder 12">
            <a:extLst>
              <a:ext uri="{FF2B5EF4-FFF2-40B4-BE49-F238E27FC236}">
                <a16:creationId xmlns:a16="http://schemas.microsoft.com/office/drawing/2014/main" id="{89A4CC53-0492-C141-A0B4-0FA5BE0ADE3B}"/>
              </a:ext>
            </a:extLst>
          </p:cNvPr>
          <p:cNvSpPr>
            <a:spLocks noGrp="1"/>
          </p:cNvSpPr>
          <p:nvPr>
            <p:ph type="pic" sz="quarter" idx="19" hasCustomPrompt="1"/>
          </p:nvPr>
        </p:nvSpPr>
        <p:spPr>
          <a:xfrm>
            <a:off x="4575990" y="2045432"/>
            <a:ext cx="1280690" cy="1280999"/>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profile photo here</a:t>
            </a:r>
          </a:p>
        </p:txBody>
      </p:sp>
      <p:sp>
        <p:nvSpPr>
          <p:cNvPr id="12" name="Title 1">
            <a:extLst>
              <a:ext uri="{FF2B5EF4-FFF2-40B4-BE49-F238E27FC236}">
                <a16:creationId xmlns:a16="http://schemas.microsoft.com/office/drawing/2014/main" id="{DB658A07-177B-8F48-87A6-5C63642D6AD3}"/>
              </a:ext>
            </a:extLst>
          </p:cNvPr>
          <p:cNvSpPr>
            <a:spLocks noGrp="1"/>
          </p:cNvSpPr>
          <p:nvPr>
            <p:ph type="title" hasCustomPrompt="1"/>
          </p:nvPr>
        </p:nvSpPr>
        <p:spPr>
          <a:xfrm>
            <a:off x="744073" y="600199"/>
            <a:ext cx="10851579" cy="797284"/>
          </a:xfrm>
          <a:prstGeom prst="rect">
            <a:avLst/>
          </a:prstGeom>
        </p:spPr>
        <p:txBody>
          <a:bodyPr anchor="b"/>
          <a:lstStyle>
            <a:lvl1pPr>
              <a:lnSpc>
                <a:spcPct val="100000"/>
              </a:lnSpc>
              <a:defRPr>
                <a:solidFill>
                  <a:schemeClr val="tx1"/>
                </a:solidFill>
                <a:latin typeface="Montserrat" pitchFamily="2" charset="77"/>
              </a:defRPr>
            </a:lvl1pPr>
          </a:lstStyle>
          <a:p>
            <a:r>
              <a:rPr lang="en-CA" noProof="0"/>
              <a:t>Insert slide title here</a:t>
            </a:r>
          </a:p>
        </p:txBody>
      </p:sp>
      <p:sp>
        <p:nvSpPr>
          <p:cNvPr id="18" name="Espace réservé du contenu 5">
            <a:extLst>
              <a:ext uri="{FF2B5EF4-FFF2-40B4-BE49-F238E27FC236}">
                <a16:creationId xmlns:a16="http://schemas.microsoft.com/office/drawing/2014/main" id="{570399D2-015E-694D-A88D-DF0A8FDB5C27}"/>
              </a:ext>
            </a:extLst>
          </p:cNvPr>
          <p:cNvSpPr>
            <a:spLocks noGrp="1"/>
          </p:cNvSpPr>
          <p:nvPr>
            <p:ph sz="quarter" idx="16" hasCustomPrompt="1"/>
          </p:nvPr>
        </p:nvSpPr>
        <p:spPr>
          <a:xfrm>
            <a:off x="766032" y="3434834"/>
            <a:ext cx="1278540" cy="436753"/>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20" name="Espace réservé du contenu 5">
            <a:extLst>
              <a:ext uri="{FF2B5EF4-FFF2-40B4-BE49-F238E27FC236}">
                <a16:creationId xmlns:a16="http://schemas.microsoft.com/office/drawing/2014/main" id="{7C1DBE05-F4C9-1645-93D7-7FCDE1FD3219}"/>
              </a:ext>
            </a:extLst>
          </p:cNvPr>
          <p:cNvSpPr>
            <a:spLocks noGrp="1"/>
          </p:cNvSpPr>
          <p:nvPr>
            <p:ph sz="quarter" idx="20" hasCustomPrompt="1"/>
          </p:nvPr>
        </p:nvSpPr>
        <p:spPr>
          <a:xfrm>
            <a:off x="2670062" y="3430886"/>
            <a:ext cx="1292359" cy="436753"/>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21" name="Espace réservé du contenu 5">
            <a:extLst>
              <a:ext uri="{FF2B5EF4-FFF2-40B4-BE49-F238E27FC236}">
                <a16:creationId xmlns:a16="http://schemas.microsoft.com/office/drawing/2014/main" id="{BE7F6E9B-A101-5947-A35B-C17373133E7F}"/>
              </a:ext>
            </a:extLst>
          </p:cNvPr>
          <p:cNvSpPr>
            <a:spLocks noGrp="1"/>
          </p:cNvSpPr>
          <p:nvPr>
            <p:ph sz="quarter" idx="21" hasCustomPrompt="1"/>
          </p:nvPr>
        </p:nvSpPr>
        <p:spPr>
          <a:xfrm>
            <a:off x="4564321" y="3421230"/>
            <a:ext cx="1292359" cy="436753"/>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22" name="Espace réservé du contenu 5">
            <a:extLst>
              <a:ext uri="{FF2B5EF4-FFF2-40B4-BE49-F238E27FC236}">
                <a16:creationId xmlns:a16="http://schemas.microsoft.com/office/drawing/2014/main" id="{8C8AFD70-C76C-4345-AEDD-627EC990B7C6}"/>
              </a:ext>
            </a:extLst>
          </p:cNvPr>
          <p:cNvSpPr>
            <a:spLocks noGrp="1"/>
          </p:cNvSpPr>
          <p:nvPr>
            <p:ph sz="quarter" idx="22" hasCustomPrompt="1"/>
          </p:nvPr>
        </p:nvSpPr>
        <p:spPr>
          <a:xfrm>
            <a:off x="6483145" y="3403776"/>
            <a:ext cx="1292359" cy="436753"/>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19" name="Espace réservé du texte 17">
            <a:extLst>
              <a:ext uri="{FF2B5EF4-FFF2-40B4-BE49-F238E27FC236}">
                <a16:creationId xmlns:a16="http://schemas.microsoft.com/office/drawing/2014/main" id="{AFB8E74F-A3A0-6640-8DF1-75B266EADAB4}"/>
              </a:ext>
            </a:extLst>
          </p:cNvPr>
          <p:cNvSpPr>
            <a:spLocks noGrp="1"/>
          </p:cNvSpPr>
          <p:nvPr>
            <p:ph type="body" sz="quarter" idx="10" hasCustomPrompt="1"/>
          </p:nvPr>
        </p:nvSpPr>
        <p:spPr>
          <a:xfrm>
            <a:off x="744073" y="1472063"/>
            <a:ext cx="10851578" cy="347596"/>
          </a:xfrm>
        </p:spPr>
        <p:txBody>
          <a:bodyPr wrap="square">
            <a:spAutoFit/>
          </a:bodyPr>
          <a:lstStyle>
            <a:lvl1pPr marL="0" indent="0">
              <a:buNone/>
              <a:defRPr sz="1500" i="1"/>
            </a:lvl1pPr>
          </a:lstStyle>
          <a:p>
            <a:pPr lvl="0"/>
            <a:r>
              <a:rPr lang="en-CA" noProof="0"/>
              <a:t>Insert subtitle here</a:t>
            </a:r>
          </a:p>
        </p:txBody>
      </p:sp>
      <p:sp>
        <p:nvSpPr>
          <p:cNvPr id="25" name="Picture Placeholder 12">
            <a:extLst>
              <a:ext uri="{FF2B5EF4-FFF2-40B4-BE49-F238E27FC236}">
                <a16:creationId xmlns:a16="http://schemas.microsoft.com/office/drawing/2014/main" id="{66F42C98-8BB9-D840-B568-6021ECD16491}"/>
              </a:ext>
            </a:extLst>
          </p:cNvPr>
          <p:cNvSpPr>
            <a:spLocks noGrp="1"/>
          </p:cNvSpPr>
          <p:nvPr>
            <p:ph type="pic" sz="quarter" idx="23" hasCustomPrompt="1"/>
          </p:nvPr>
        </p:nvSpPr>
        <p:spPr>
          <a:xfrm>
            <a:off x="8401970" y="2045432"/>
            <a:ext cx="1280690" cy="1280999"/>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profile photo here</a:t>
            </a:r>
          </a:p>
        </p:txBody>
      </p:sp>
      <p:sp>
        <p:nvSpPr>
          <p:cNvPr id="26" name="Picture Placeholder 12">
            <a:extLst>
              <a:ext uri="{FF2B5EF4-FFF2-40B4-BE49-F238E27FC236}">
                <a16:creationId xmlns:a16="http://schemas.microsoft.com/office/drawing/2014/main" id="{21B1AAD1-3D0D-7E46-87C7-2C8FC5FEEBBF}"/>
              </a:ext>
            </a:extLst>
          </p:cNvPr>
          <p:cNvSpPr>
            <a:spLocks noGrp="1"/>
          </p:cNvSpPr>
          <p:nvPr>
            <p:ph type="pic" sz="quarter" idx="24" hasCustomPrompt="1"/>
          </p:nvPr>
        </p:nvSpPr>
        <p:spPr>
          <a:xfrm>
            <a:off x="10314961" y="2050232"/>
            <a:ext cx="1280690" cy="1280999"/>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profile photo here</a:t>
            </a:r>
          </a:p>
        </p:txBody>
      </p:sp>
      <p:sp>
        <p:nvSpPr>
          <p:cNvPr id="29" name="Espace réservé du contenu 5">
            <a:extLst>
              <a:ext uri="{FF2B5EF4-FFF2-40B4-BE49-F238E27FC236}">
                <a16:creationId xmlns:a16="http://schemas.microsoft.com/office/drawing/2014/main" id="{A1A83E3F-2A86-6B41-BAE3-3E8DDA6A77FD}"/>
              </a:ext>
            </a:extLst>
          </p:cNvPr>
          <p:cNvSpPr>
            <a:spLocks noGrp="1"/>
          </p:cNvSpPr>
          <p:nvPr>
            <p:ph sz="quarter" idx="27" hasCustomPrompt="1"/>
          </p:nvPr>
        </p:nvSpPr>
        <p:spPr>
          <a:xfrm>
            <a:off x="8434521" y="3421832"/>
            <a:ext cx="1278540" cy="436753"/>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30" name="Espace réservé du contenu 5">
            <a:extLst>
              <a:ext uri="{FF2B5EF4-FFF2-40B4-BE49-F238E27FC236}">
                <a16:creationId xmlns:a16="http://schemas.microsoft.com/office/drawing/2014/main" id="{4327BE90-0206-8944-A266-C4D7A36F95A9}"/>
              </a:ext>
            </a:extLst>
          </p:cNvPr>
          <p:cNvSpPr>
            <a:spLocks noGrp="1"/>
          </p:cNvSpPr>
          <p:nvPr>
            <p:ph sz="quarter" idx="28" hasCustomPrompt="1"/>
          </p:nvPr>
        </p:nvSpPr>
        <p:spPr>
          <a:xfrm>
            <a:off x="10314961" y="3403775"/>
            <a:ext cx="1292359" cy="436753"/>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43" name="Picture Placeholder 12">
            <a:extLst>
              <a:ext uri="{FF2B5EF4-FFF2-40B4-BE49-F238E27FC236}">
                <a16:creationId xmlns:a16="http://schemas.microsoft.com/office/drawing/2014/main" id="{93CD9425-D6CD-234D-8210-9D344850B2A8}"/>
              </a:ext>
            </a:extLst>
          </p:cNvPr>
          <p:cNvSpPr>
            <a:spLocks noGrp="1"/>
          </p:cNvSpPr>
          <p:nvPr>
            <p:ph type="pic" sz="quarter" idx="29" hasCustomPrompt="1"/>
          </p:nvPr>
        </p:nvSpPr>
        <p:spPr>
          <a:xfrm>
            <a:off x="750010" y="4229436"/>
            <a:ext cx="1280690" cy="1280999"/>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profile photo here</a:t>
            </a:r>
          </a:p>
        </p:txBody>
      </p:sp>
      <p:sp>
        <p:nvSpPr>
          <p:cNvPr id="44" name="Picture Placeholder 12">
            <a:extLst>
              <a:ext uri="{FF2B5EF4-FFF2-40B4-BE49-F238E27FC236}">
                <a16:creationId xmlns:a16="http://schemas.microsoft.com/office/drawing/2014/main" id="{6A1F6178-C81D-204D-808E-D4C1401DDF8E}"/>
              </a:ext>
            </a:extLst>
          </p:cNvPr>
          <p:cNvSpPr>
            <a:spLocks noGrp="1"/>
          </p:cNvSpPr>
          <p:nvPr>
            <p:ph type="pic" sz="quarter" idx="30" hasCustomPrompt="1"/>
          </p:nvPr>
        </p:nvSpPr>
        <p:spPr>
          <a:xfrm>
            <a:off x="2710726" y="4225577"/>
            <a:ext cx="1280690" cy="1280999"/>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profile photo here</a:t>
            </a:r>
          </a:p>
        </p:txBody>
      </p:sp>
      <p:sp>
        <p:nvSpPr>
          <p:cNvPr id="45" name="Picture Placeholder 12">
            <a:extLst>
              <a:ext uri="{FF2B5EF4-FFF2-40B4-BE49-F238E27FC236}">
                <a16:creationId xmlns:a16="http://schemas.microsoft.com/office/drawing/2014/main" id="{81EE81FD-EB73-4346-96F6-ADF9711057D2}"/>
              </a:ext>
            </a:extLst>
          </p:cNvPr>
          <p:cNvSpPr>
            <a:spLocks noGrp="1"/>
          </p:cNvSpPr>
          <p:nvPr>
            <p:ph type="pic" sz="quarter" idx="31" hasCustomPrompt="1"/>
          </p:nvPr>
        </p:nvSpPr>
        <p:spPr>
          <a:xfrm>
            <a:off x="6500561" y="4234236"/>
            <a:ext cx="1280690" cy="1280999"/>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profile photo here</a:t>
            </a:r>
          </a:p>
        </p:txBody>
      </p:sp>
      <p:sp>
        <p:nvSpPr>
          <p:cNvPr id="46" name="Picture Placeholder 12">
            <a:extLst>
              <a:ext uri="{FF2B5EF4-FFF2-40B4-BE49-F238E27FC236}">
                <a16:creationId xmlns:a16="http://schemas.microsoft.com/office/drawing/2014/main" id="{3C96BCEC-39F9-F74C-AC38-135E2C36DE2D}"/>
              </a:ext>
            </a:extLst>
          </p:cNvPr>
          <p:cNvSpPr>
            <a:spLocks noGrp="1"/>
          </p:cNvSpPr>
          <p:nvPr>
            <p:ph type="pic" sz="quarter" idx="32" hasCustomPrompt="1"/>
          </p:nvPr>
        </p:nvSpPr>
        <p:spPr>
          <a:xfrm>
            <a:off x="4579476" y="4229436"/>
            <a:ext cx="1280690" cy="1280999"/>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profile photo here</a:t>
            </a:r>
          </a:p>
        </p:txBody>
      </p:sp>
      <p:sp>
        <p:nvSpPr>
          <p:cNvPr id="47" name="Espace réservé du contenu 5">
            <a:extLst>
              <a:ext uri="{FF2B5EF4-FFF2-40B4-BE49-F238E27FC236}">
                <a16:creationId xmlns:a16="http://schemas.microsoft.com/office/drawing/2014/main" id="{73F6A2AF-FD66-AB4A-A948-58F808AA7BC9}"/>
              </a:ext>
            </a:extLst>
          </p:cNvPr>
          <p:cNvSpPr>
            <a:spLocks noGrp="1"/>
          </p:cNvSpPr>
          <p:nvPr>
            <p:ph sz="quarter" idx="33" hasCustomPrompt="1"/>
          </p:nvPr>
        </p:nvSpPr>
        <p:spPr>
          <a:xfrm>
            <a:off x="752560" y="5598473"/>
            <a:ext cx="1278540" cy="436753"/>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48" name="Espace réservé du contenu 5">
            <a:extLst>
              <a:ext uri="{FF2B5EF4-FFF2-40B4-BE49-F238E27FC236}">
                <a16:creationId xmlns:a16="http://schemas.microsoft.com/office/drawing/2014/main" id="{6EAF0340-5224-234E-9BDB-99978112728B}"/>
              </a:ext>
            </a:extLst>
          </p:cNvPr>
          <p:cNvSpPr>
            <a:spLocks noGrp="1"/>
          </p:cNvSpPr>
          <p:nvPr>
            <p:ph sz="quarter" idx="34" hasCustomPrompt="1"/>
          </p:nvPr>
        </p:nvSpPr>
        <p:spPr>
          <a:xfrm>
            <a:off x="2686498" y="5598474"/>
            <a:ext cx="1292359" cy="436753"/>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49" name="Espace réservé du contenu 5">
            <a:extLst>
              <a:ext uri="{FF2B5EF4-FFF2-40B4-BE49-F238E27FC236}">
                <a16:creationId xmlns:a16="http://schemas.microsoft.com/office/drawing/2014/main" id="{0C2A9533-3C9A-0A46-9246-E1DCC57BB1E0}"/>
              </a:ext>
            </a:extLst>
          </p:cNvPr>
          <p:cNvSpPr>
            <a:spLocks noGrp="1"/>
          </p:cNvSpPr>
          <p:nvPr>
            <p:ph sz="quarter" idx="35" hasCustomPrompt="1"/>
          </p:nvPr>
        </p:nvSpPr>
        <p:spPr>
          <a:xfrm>
            <a:off x="4562342" y="5603228"/>
            <a:ext cx="1292359" cy="436753"/>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50" name="Espace réservé du contenu 5">
            <a:extLst>
              <a:ext uri="{FF2B5EF4-FFF2-40B4-BE49-F238E27FC236}">
                <a16:creationId xmlns:a16="http://schemas.microsoft.com/office/drawing/2014/main" id="{C89863F8-024A-F847-B18E-A7DA8B9DF8D8}"/>
              </a:ext>
            </a:extLst>
          </p:cNvPr>
          <p:cNvSpPr>
            <a:spLocks noGrp="1"/>
          </p:cNvSpPr>
          <p:nvPr>
            <p:ph sz="quarter" idx="36" hasCustomPrompt="1"/>
          </p:nvPr>
        </p:nvSpPr>
        <p:spPr>
          <a:xfrm>
            <a:off x="6493640" y="5598474"/>
            <a:ext cx="1292359" cy="436753"/>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51" name="Picture Placeholder 12">
            <a:extLst>
              <a:ext uri="{FF2B5EF4-FFF2-40B4-BE49-F238E27FC236}">
                <a16:creationId xmlns:a16="http://schemas.microsoft.com/office/drawing/2014/main" id="{9AFC13C7-23BF-6D4D-8535-21AD3669496F}"/>
              </a:ext>
            </a:extLst>
          </p:cNvPr>
          <p:cNvSpPr>
            <a:spLocks noGrp="1"/>
          </p:cNvSpPr>
          <p:nvPr>
            <p:ph type="pic" sz="quarter" idx="37" hasCustomPrompt="1"/>
          </p:nvPr>
        </p:nvSpPr>
        <p:spPr>
          <a:xfrm>
            <a:off x="8431971" y="4229436"/>
            <a:ext cx="1280690" cy="1280999"/>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profile photo here</a:t>
            </a:r>
          </a:p>
        </p:txBody>
      </p:sp>
      <p:sp>
        <p:nvSpPr>
          <p:cNvPr id="52" name="Picture Placeholder 12">
            <a:extLst>
              <a:ext uri="{FF2B5EF4-FFF2-40B4-BE49-F238E27FC236}">
                <a16:creationId xmlns:a16="http://schemas.microsoft.com/office/drawing/2014/main" id="{7152A484-B215-A84A-B819-C9D09532E678}"/>
              </a:ext>
            </a:extLst>
          </p:cNvPr>
          <p:cNvSpPr>
            <a:spLocks noGrp="1"/>
          </p:cNvSpPr>
          <p:nvPr>
            <p:ph type="pic" sz="quarter" idx="38" hasCustomPrompt="1"/>
          </p:nvPr>
        </p:nvSpPr>
        <p:spPr>
          <a:xfrm>
            <a:off x="10314961" y="4234236"/>
            <a:ext cx="1280690" cy="1280999"/>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solidFill>
                <a:latin typeface="Montserrat" pitchFamily="2" charset="77"/>
              </a:defRPr>
            </a:lvl1pPr>
          </a:lstStyle>
          <a:p>
            <a:pPr lvl="0"/>
            <a:r>
              <a:rPr lang="en-CA" noProof="0"/>
              <a:t>Insert profile photo here</a:t>
            </a:r>
          </a:p>
        </p:txBody>
      </p:sp>
      <p:sp>
        <p:nvSpPr>
          <p:cNvPr id="53" name="Espace réservé du contenu 5">
            <a:extLst>
              <a:ext uri="{FF2B5EF4-FFF2-40B4-BE49-F238E27FC236}">
                <a16:creationId xmlns:a16="http://schemas.microsoft.com/office/drawing/2014/main" id="{9F2DFC88-00B4-1349-8ACB-FF941BCE1EB4}"/>
              </a:ext>
            </a:extLst>
          </p:cNvPr>
          <p:cNvSpPr>
            <a:spLocks noGrp="1"/>
          </p:cNvSpPr>
          <p:nvPr>
            <p:ph sz="quarter" idx="39" hasCustomPrompt="1"/>
          </p:nvPr>
        </p:nvSpPr>
        <p:spPr>
          <a:xfrm>
            <a:off x="8434521" y="5598474"/>
            <a:ext cx="1278540" cy="436753"/>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54" name="Espace réservé du contenu 5">
            <a:extLst>
              <a:ext uri="{FF2B5EF4-FFF2-40B4-BE49-F238E27FC236}">
                <a16:creationId xmlns:a16="http://schemas.microsoft.com/office/drawing/2014/main" id="{2048B84B-2C24-2B44-B3D1-4B7455C34BE2}"/>
              </a:ext>
            </a:extLst>
          </p:cNvPr>
          <p:cNvSpPr>
            <a:spLocks noGrp="1"/>
          </p:cNvSpPr>
          <p:nvPr>
            <p:ph sz="quarter" idx="40" hasCustomPrompt="1"/>
          </p:nvPr>
        </p:nvSpPr>
        <p:spPr>
          <a:xfrm>
            <a:off x="10301121" y="5598474"/>
            <a:ext cx="1292359" cy="436753"/>
          </a:xfrm>
        </p:spPr>
        <p:txBody>
          <a:bodyPr anchor="t"/>
          <a:lstStyle>
            <a:lvl1pPr marL="11113" indent="-11113">
              <a:lnSpc>
                <a:spcPct val="100000"/>
              </a:lnSpc>
              <a:buNone/>
              <a:tabLst/>
              <a:defRPr sz="1200" b="0" i="0">
                <a:latin typeface="Montserrat" pitchFamily="2" charset="77"/>
              </a:defRPr>
            </a:lvl1pPr>
            <a:lvl2pPr>
              <a:buNone/>
              <a:defRPr/>
            </a:lvl2pPr>
            <a:lvl3pPr>
              <a:buNone/>
              <a:defRPr/>
            </a:lvl3pPr>
            <a:lvl4pPr>
              <a:buNone/>
              <a:defRPr/>
            </a:lvl4pPr>
            <a:lvl5pPr>
              <a:buNone/>
              <a:defRPr/>
            </a:lvl5pPr>
          </a:lstStyle>
          <a:p>
            <a:pPr lvl="0"/>
            <a:r>
              <a:rPr lang="en-CA" noProof="0"/>
              <a:t>Insert Subtitle here</a:t>
            </a:r>
          </a:p>
        </p:txBody>
      </p:sp>
      <p:sp>
        <p:nvSpPr>
          <p:cNvPr id="28" name="Rectangle 27">
            <a:extLst>
              <a:ext uri="{FF2B5EF4-FFF2-40B4-BE49-F238E27FC236}">
                <a16:creationId xmlns:a16="http://schemas.microsoft.com/office/drawing/2014/main" id="{4AA4353F-C643-481E-BF6C-A876403F2E9D}"/>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0592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3"/>
                                        </p:tgtEl>
                                      </p:cBhvr>
                                      <p:by x="120000" y="120000"/>
                                    </p:animScale>
                                  </p:childTnLst>
                                </p:cTn>
                              </p:par>
                              <p:par>
                                <p:cTn id="10" presetID="22" presetClass="entr" presetSubtype="8" fill="hold" grpId="0" nodeType="withEffect">
                                  <p:stCondLst>
                                    <p:cond delay="225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9"/>
                                        </p:tgtEl>
                                      </p:cBhvr>
                                      <p:by x="120000" y="120000"/>
                                    </p:animScale>
                                  </p:childTnLst>
                                </p:cTn>
                              </p:par>
                              <p:par>
                                <p:cTn id="15" presetID="22" presetClass="entr" presetSubtype="8" fill="hold" grpId="0" nodeType="withEffect">
                                  <p:stCondLst>
                                    <p:cond delay="225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2250"/>
                                  </p:stCondLst>
                                  <p:childTnLst>
                                    <p:animScale>
                                      <p:cBhvr>
                                        <p:cTn id="19" dur="500" fill="hold"/>
                                        <p:tgtEl>
                                          <p:spTgt spid="10"/>
                                        </p:tgtEl>
                                      </p:cBhvr>
                                      <p:by x="120000" y="120000"/>
                                    </p:animScale>
                                  </p:childTnLst>
                                </p:cTn>
                              </p:par>
                              <p:par>
                                <p:cTn id="20" presetID="22" presetClass="entr" presetSubtype="8" fill="hold" grpId="0" nodeType="withEffect">
                                  <p:stCondLst>
                                    <p:cond delay="225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2250"/>
                                  </p:stCondLst>
                                  <p:childTnLst>
                                    <p:animScale>
                                      <p:cBhvr>
                                        <p:cTn id="24" dur="500" fill="hold"/>
                                        <p:tgtEl>
                                          <p:spTgt spid="11"/>
                                        </p:tgtEl>
                                      </p:cBhvr>
                                      <p:by x="120000" y="120000"/>
                                    </p:animScale>
                                  </p:childTnLst>
                                </p:cTn>
                              </p:par>
                              <p:par>
                                <p:cTn id="25" presetID="22" presetClass="entr" presetSubtype="8" fill="hold" grpId="0" nodeType="withEffect">
                                  <p:stCondLst>
                                    <p:cond delay="225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6" presetClass="emph" presetSubtype="0" accel="50000" decel="50000" autoRev="1" fill="hold" grpId="1" nodeType="withEffect">
                                  <p:stCondLst>
                                    <p:cond delay="2250"/>
                                  </p:stCondLst>
                                  <p:childTnLst>
                                    <p:animScale>
                                      <p:cBhvr>
                                        <p:cTn id="29" dur="500" fill="hold"/>
                                        <p:tgtEl>
                                          <p:spTgt spid="25"/>
                                        </p:tgtEl>
                                      </p:cBhvr>
                                      <p:by x="120000" y="120000"/>
                                    </p:animScale>
                                  </p:childTnLst>
                                </p:cTn>
                              </p:par>
                              <p:par>
                                <p:cTn id="30" presetID="22" presetClass="entr" presetSubtype="8" fill="hold" grpId="0" nodeType="withEffect">
                                  <p:stCondLst>
                                    <p:cond delay="225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6" presetClass="emph" presetSubtype="0" accel="50000" decel="50000" autoRev="1" fill="hold" grpId="1" nodeType="withEffect">
                                  <p:stCondLst>
                                    <p:cond delay="2250"/>
                                  </p:stCondLst>
                                  <p:childTnLst>
                                    <p:animScale>
                                      <p:cBhvr>
                                        <p:cTn id="34" dur="500" fill="hold"/>
                                        <p:tgtEl>
                                          <p:spTgt spid="26"/>
                                        </p:tgtEl>
                                      </p:cBhvr>
                                      <p:by x="120000" y="120000"/>
                                    </p:animScale>
                                  </p:childTnLst>
                                </p:cTn>
                              </p:par>
                              <p:par>
                                <p:cTn id="35" presetID="22" presetClass="entr" presetSubtype="8" fill="hold" grpId="0" nodeType="withEffect">
                                  <p:stCondLst>
                                    <p:cond delay="225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par>
                                <p:cTn id="38" presetID="6" presetClass="emph" presetSubtype="0" accel="50000" decel="50000" autoRev="1" fill="hold" grpId="1" nodeType="withEffect">
                                  <p:stCondLst>
                                    <p:cond delay="2250"/>
                                  </p:stCondLst>
                                  <p:childTnLst>
                                    <p:animScale>
                                      <p:cBhvr>
                                        <p:cTn id="39" dur="500" fill="hold"/>
                                        <p:tgtEl>
                                          <p:spTgt spid="43"/>
                                        </p:tgtEl>
                                      </p:cBhvr>
                                      <p:by x="120000" y="120000"/>
                                    </p:animScale>
                                  </p:childTnLst>
                                </p:cTn>
                              </p:par>
                              <p:par>
                                <p:cTn id="40" presetID="22" presetClass="entr" presetSubtype="8" fill="hold" grpId="0" nodeType="withEffect">
                                  <p:stCondLst>
                                    <p:cond delay="225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6" presetClass="emph" presetSubtype="0" accel="50000" decel="50000" autoRev="1" fill="hold" grpId="1" nodeType="withEffect">
                                  <p:stCondLst>
                                    <p:cond delay="2250"/>
                                  </p:stCondLst>
                                  <p:childTnLst>
                                    <p:animScale>
                                      <p:cBhvr>
                                        <p:cTn id="44" dur="500" fill="hold"/>
                                        <p:tgtEl>
                                          <p:spTgt spid="44"/>
                                        </p:tgtEl>
                                      </p:cBhvr>
                                      <p:by x="120000" y="120000"/>
                                    </p:animScale>
                                  </p:childTnLst>
                                </p:cTn>
                              </p:par>
                              <p:par>
                                <p:cTn id="45" presetID="22" presetClass="entr" presetSubtype="8" fill="hold" grpId="0" nodeType="withEffect">
                                  <p:stCondLst>
                                    <p:cond delay="225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par>
                                <p:cTn id="48" presetID="6" presetClass="emph" presetSubtype="0" accel="50000" decel="50000" autoRev="1" fill="hold" grpId="1" nodeType="withEffect">
                                  <p:stCondLst>
                                    <p:cond delay="2250"/>
                                  </p:stCondLst>
                                  <p:childTnLst>
                                    <p:animScale>
                                      <p:cBhvr>
                                        <p:cTn id="49" dur="500" fill="hold"/>
                                        <p:tgtEl>
                                          <p:spTgt spid="45"/>
                                        </p:tgtEl>
                                      </p:cBhvr>
                                      <p:by x="120000" y="120000"/>
                                    </p:animScale>
                                  </p:childTnLst>
                                </p:cTn>
                              </p:par>
                              <p:par>
                                <p:cTn id="50" presetID="22" presetClass="entr" presetSubtype="8" fill="hold" grpId="0" nodeType="withEffect">
                                  <p:stCondLst>
                                    <p:cond delay="225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par>
                                <p:cTn id="53" presetID="6" presetClass="emph" presetSubtype="0" accel="50000" decel="50000" autoRev="1" fill="hold" grpId="1" nodeType="withEffect">
                                  <p:stCondLst>
                                    <p:cond delay="2250"/>
                                  </p:stCondLst>
                                  <p:childTnLst>
                                    <p:animScale>
                                      <p:cBhvr>
                                        <p:cTn id="54" dur="500" fill="hold"/>
                                        <p:tgtEl>
                                          <p:spTgt spid="46"/>
                                        </p:tgtEl>
                                      </p:cBhvr>
                                      <p:by x="120000" y="120000"/>
                                    </p:animScale>
                                  </p:childTnLst>
                                </p:cTn>
                              </p:par>
                              <p:par>
                                <p:cTn id="55" presetID="22" presetClass="entr" presetSubtype="8" fill="hold" grpId="0" nodeType="withEffect">
                                  <p:stCondLst>
                                    <p:cond delay="2250"/>
                                  </p:stCondLst>
                                  <p:childTnLst>
                                    <p:set>
                                      <p:cBhvr>
                                        <p:cTn id="56" dur="1" fill="hold">
                                          <p:stCondLst>
                                            <p:cond delay="0"/>
                                          </p:stCondLst>
                                        </p:cTn>
                                        <p:tgtEl>
                                          <p:spTgt spid="51"/>
                                        </p:tgtEl>
                                        <p:attrNameLst>
                                          <p:attrName>style.visibility</p:attrName>
                                        </p:attrNameLst>
                                      </p:cBhvr>
                                      <p:to>
                                        <p:strVal val="visible"/>
                                      </p:to>
                                    </p:set>
                                    <p:animEffect transition="in" filter="wipe(left)">
                                      <p:cBhvr>
                                        <p:cTn id="57" dur="500"/>
                                        <p:tgtEl>
                                          <p:spTgt spid="51"/>
                                        </p:tgtEl>
                                      </p:cBhvr>
                                    </p:animEffect>
                                  </p:childTnLst>
                                </p:cTn>
                              </p:par>
                              <p:par>
                                <p:cTn id="58" presetID="6" presetClass="emph" presetSubtype="0" accel="50000" decel="50000" autoRev="1" fill="hold" grpId="1" nodeType="withEffect">
                                  <p:stCondLst>
                                    <p:cond delay="2250"/>
                                  </p:stCondLst>
                                  <p:childTnLst>
                                    <p:animScale>
                                      <p:cBhvr>
                                        <p:cTn id="59" dur="500" fill="hold"/>
                                        <p:tgtEl>
                                          <p:spTgt spid="51"/>
                                        </p:tgtEl>
                                      </p:cBhvr>
                                      <p:by x="120000" y="120000"/>
                                    </p:animScale>
                                  </p:childTnLst>
                                </p:cTn>
                              </p:par>
                              <p:par>
                                <p:cTn id="60" presetID="22" presetClass="entr" presetSubtype="8" fill="hold" grpId="0" nodeType="withEffect">
                                  <p:stCondLst>
                                    <p:cond delay="225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par>
                                <p:cTn id="63" presetID="6" presetClass="emph" presetSubtype="0" accel="50000" decel="50000" autoRev="1" fill="hold" grpId="1" nodeType="withEffect">
                                  <p:stCondLst>
                                    <p:cond delay="2250"/>
                                  </p:stCondLst>
                                  <p:childTnLst>
                                    <p:animScale>
                                      <p:cBhvr>
                                        <p:cTn id="64" dur="500" fill="hold"/>
                                        <p:tgtEl>
                                          <p:spTgt spid="5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P spid="11" grpId="0" animBg="1"/>
      <p:bldP spid="11" grpId="1" animBg="1"/>
      <p:bldP spid="25" grpId="0" animBg="1"/>
      <p:bldP spid="25" grpId="1" animBg="1"/>
      <p:bldP spid="26" grpId="0" animBg="1"/>
      <p:bldP spid="26" grpId="1" animBg="1"/>
      <p:bldP spid="43" grpId="0" animBg="1"/>
      <p:bldP spid="43" grpId="1" animBg="1"/>
      <p:bldP spid="44" grpId="0" animBg="1"/>
      <p:bldP spid="44" grpId="1" animBg="1"/>
      <p:bldP spid="45" grpId="0" animBg="1"/>
      <p:bldP spid="45" grpId="1" animBg="1"/>
      <p:bldP spid="46" grpId="0" animBg="1"/>
      <p:bldP spid="46" grpId="1" animBg="1"/>
      <p:bldP spid="51" grpId="0" animBg="1"/>
      <p:bldP spid="51" grpId="1" animBg="1"/>
      <p:bldP spid="52" grpId="0" animBg="1"/>
      <p:bldP spid="52" grpId="1"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Grid">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2EADD2FB-96AB-CE46-BDA9-0C7977274EEE}"/>
              </a:ext>
            </a:extLst>
          </p:cNvPr>
          <p:cNvSpPr>
            <a:spLocks noGrp="1"/>
          </p:cNvSpPr>
          <p:nvPr>
            <p:ph type="pic" sz="quarter" idx="15" hasCustomPrompt="1"/>
          </p:nvPr>
        </p:nvSpPr>
        <p:spPr>
          <a:xfrm>
            <a:off x="744072" y="1991888"/>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5" name="Picture Placeholder 9">
            <a:extLst>
              <a:ext uri="{FF2B5EF4-FFF2-40B4-BE49-F238E27FC236}">
                <a16:creationId xmlns:a16="http://schemas.microsoft.com/office/drawing/2014/main" id="{D1D18B2A-C3A1-E54D-B656-D086EFC09038}"/>
              </a:ext>
            </a:extLst>
          </p:cNvPr>
          <p:cNvSpPr>
            <a:spLocks noGrp="1"/>
          </p:cNvSpPr>
          <p:nvPr>
            <p:ph type="pic" sz="quarter" idx="19" hasCustomPrompt="1"/>
          </p:nvPr>
        </p:nvSpPr>
        <p:spPr>
          <a:xfrm>
            <a:off x="744072" y="3077738"/>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6" name="Picture Placeholder 9">
            <a:extLst>
              <a:ext uri="{FF2B5EF4-FFF2-40B4-BE49-F238E27FC236}">
                <a16:creationId xmlns:a16="http://schemas.microsoft.com/office/drawing/2014/main" id="{24B437B1-14C2-C645-B853-FB11C7B15978}"/>
              </a:ext>
            </a:extLst>
          </p:cNvPr>
          <p:cNvSpPr>
            <a:spLocks noGrp="1"/>
          </p:cNvSpPr>
          <p:nvPr>
            <p:ph type="pic" sz="quarter" idx="23" hasCustomPrompt="1"/>
          </p:nvPr>
        </p:nvSpPr>
        <p:spPr>
          <a:xfrm>
            <a:off x="744072" y="4146514"/>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7" name="Picture Placeholder 9">
            <a:extLst>
              <a:ext uri="{FF2B5EF4-FFF2-40B4-BE49-F238E27FC236}">
                <a16:creationId xmlns:a16="http://schemas.microsoft.com/office/drawing/2014/main" id="{7FADD45A-F386-6D4D-BC49-0C4F1F448DF0}"/>
              </a:ext>
            </a:extLst>
          </p:cNvPr>
          <p:cNvSpPr>
            <a:spLocks noGrp="1"/>
          </p:cNvSpPr>
          <p:nvPr>
            <p:ph type="pic" sz="quarter" idx="27" hasCustomPrompt="1"/>
          </p:nvPr>
        </p:nvSpPr>
        <p:spPr>
          <a:xfrm>
            <a:off x="744072" y="5215290"/>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8" name="Picture Placeholder 9">
            <a:extLst>
              <a:ext uri="{FF2B5EF4-FFF2-40B4-BE49-F238E27FC236}">
                <a16:creationId xmlns:a16="http://schemas.microsoft.com/office/drawing/2014/main" id="{2A3889F9-C468-FF4C-8AAF-74F3A4CE5EF6}"/>
              </a:ext>
            </a:extLst>
          </p:cNvPr>
          <p:cNvSpPr>
            <a:spLocks noGrp="1"/>
          </p:cNvSpPr>
          <p:nvPr>
            <p:ph type="pic" sz="quarter" idx="28" hasCustomPrompt="1"/>
          </p:nvPr>
        </p:nvSpPr>
        <p:spPr>
          <a:xfrm>
            <a:off x="2593032" y="1991888"/>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9" name="Picture Placeholder 9">
            <a:extLst>
              <a:ext uri="{FF2B5EF4-FFF2-40B4-BE49-F238E27FC236}">
                <a16:creationId xmlns:a16="http://schemas.microsoft.com/office/drawing/2014/main" id="{A9F62F13-9890-794C-948C-50F5DC352657}"/>
              </a:ext>
            </a:extLst>
          </p:cNvPr>
          <p:cNvSpPr>
            <a:spLocks noGrp="1"/>
          </p:cNvSpPr>
          <p:nvPr>
            <p:ph type="pic" sz="quarter" idx="29" hasCustomPrompt="1"/>
          </p:nvPr>
        </p:nvSpPr>
        <p:spPr>
          <a:xfrm>
            <a:off x="2593032" y="3077738"/>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10" name="Picture Placeholder 9">
            <a:extLst>
              <a:ext uri="{FF2B5EF4-FFF2-40B4-BE49-F238E27FC236}">
                <a16:creationId xmlns:a16="http://schemas.microsoft.com/office/drawing/2014/main" id="{520213F0-C239-2F43-A9E9-4AB49A4BDC56}"/>
              </a:ext>
            </a:extLst>
          </p:cNvPr>
          <p:cNvSpPr>
            <a:spLocks noGrp="1"/>
          </p:cNvSpPr>
          <p:nvPr>
            <p:ph type="pic" sz="quarter" idx="30" hasCustomPrompt="1"/>
          </p:nvPr>
        </p:nvSpPr>
        <p:spPr>
          <a:xfrm>
            <a:off x="2593032" y="4146514"/>
            <a:ext cx="1593527" cy="841373"/>
          </a:xfrm>
          <a:solidFill>
            <a:schemeClr val="bg1">
              <a:lumMod val="85000"/>
            </a:schemeClr>
          </a:solidFill>
        </p:spPr>
        <p:txBody>
          <a:bodyPr anchor="ctr" anchorCtr="0">
            <a:normAutofit/>
          </a:bodyPr>
          <a:lstStyle>
            <a:lvl1pPr marL="0" marR="0" indent="0" algn="ctr" defTabSz="914400" rtl="0" eaLnBrk="1" fontAlgn="auto" latinLnBrk="0" hangingPunct="1">
              <a:lnSpc>
                <a:spcPct val="120000"/>
              </a:lnSpc>
              <a:spcBef>
                <a:spcPts val="1000"/>
              </a:spcBef>
              <a:spcAft>
                <a:spcPts val="0"/>
              </a:spcAft>
              <a:buClrTx/>
              <a:buSzPct val="60000"/>
              <a:buFont typeface="Arial" panose="020B0604020202020204" pitchFamily="34" charset="0"/>
              <a:buNone/>
              <a:tabLst/>
              <a:defRPr sz="1200">
                <a:solidFill>
                  <a:schemeClr val="bg1"/>
                </a:solidFill>
              </a:defRPr>
            </a:lvl1pPr>
          </a:lstStyle>
          <a:p>
            <a:r>
              <a:rPr lang="en-CA" noProof="0"/>
              <a:t>Image</a:t>
            </a:r>
          </a:p>
        </p:txBody>
      </p:sp>
      <p:sp>
        <p:nvSpPr>
          <p:cNvPr id="11" name="Picture Placeholder 9">
            <a:extLst>
              <a:ext uri="{FF2B5EF4-FFF2-40B4-BE49-F238E27FC236}">
                <a16:creationId xmlns:a16="http://schemas.microsoft.com/office/drawing/2014/main" id="{DF457050-24B4-FA41-8B2C-8FC2060A0197}"/>
              </a:ext>
            </a:extLst>
          </p:cNvPr>
          <p:cNvSpPr>
            <a:spLocks noGrp="1"/>
          </p:cNvSpPr>
          <p:nvPr>
            <p:ph type="pic" sz="quarter" idx="31" hasCustomPrompt="1"/>
          </p:nvPr>
        </p:nvSpPr>
        <p:spPr>
          <a:xfrm>
            <a:off x="2593032" y="5215290"/>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12" name="Picture Placeholder 9">
            <a:extLst>
              <a:ext uri="{FF2B5EF4-FFF2-40B4-BE49-F238E27FC236}">
                <a16:creationId xmlns:a16="http://schemas.microsoft.com/office/drawing/2014/main" id="{841E24E9-B9B2-FE41-8C3B-08DD87115ED4}"/>
              </a:ext>
            </a:extLst>
          </p:cNvPr>
          <p:cNvSpPr>
            <a:spLocks noGrp="1"/>
          </p:cNvSpPr>
          <p:nvPr>
            <p:ph type="pic" sz="quarter" idx="32" hasCustomPrompt="1"/>
          </p:nvPr>
        </p:nvSpPr>
        <p:spPr>
          <a:xfrm>
            <a:off x="4441992" y="1991888"/>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13" name="Picture Placeholder 9">
            <a:extLst>
              <a:ext uri="{FF2B5EF4-FFF2-40B4-BE49-F238E27FC236}">
                <a16:creationId xmlns:a16="http://schemas.microsoft.com/office/drawing/2014/main" id="{A14FCE60-CE4D-134A-8054-E58F36823C91}"/>
              </a:ext>
            </a:extLst>
          </p:cNvPr>
          <p:cNvSpPr>
            <a:spLocks noGrp="1"/>
          </p:cNvSpPr>
          <p:nvPr>
            <p:ph type="pic" sz="quarter" idx="33" hasCustomPrompt="1"/>
          </p:nvPr>
        </p:nvSpPr>
        <p:spPr>
          <a:xfrm>
            <a:off x="4441992" y="3077738"/>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14" name="Picture Placeholder 9">
            <a:extLst>
              <a:ext uri="{FF2B5EF4-FFF2-40B4-BE49-F238E27FC236}">
                <a16:creationId xmlns:a16="http://schemas.microsoft.com/office/drawing/2014/main" id="{01CAAF59-F2A4-6A43-A6F8-4637DB113220}"/>
              </a:ext>
            </a:extLst>
          </p:cNvPr>
          <p:cNvSpPr>
            <a:spLocks noGrp="1"/>
          </p:cNvSpPr>
          <p:nvPr>
            <p:ph type="pic" sz="quarter" idx="34" hasCustomPrompt="1"/>
          </p:nvPr>
        </p:nvSpPr>
        <p:spPr>
          <a:xfrm>
            <a:off x="4441992" y="4146514"/>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15" name="Picture Placeholder 9">
            <a:extLst>
              <a:ext uri="{FF2B5EF4-FFF2-40B4-BE49-F238E27FC236}">
                <a16:creationId xmlns:a16="http://schemas.microsoft.com/office/drawing/2014/main" id="{2BE9DD3A-A639-4E49-890F-C6B60E6F738B}"/>
              </a:ext>
            </a:extLst>
          </p:cNvPr>
          <p:cNvSpPr>
            <a:spLocks noGrp="1"/>
          </p:cNvSpPr>
          <p:nvPr>
            <p:ph type="pic" sz="quarter" idx="35" hasCustomPrompt="1"/>
          </p:nvPr>
        </p:nvSpPr>
        <p:spPr>
          <a:xfrm>
            <a:off x="4441992" y="5215290"/>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16" name="Picture Placeholder 9">
            <a:extLst>
              <a:ext uri="{FF2B5EF4-FFF2-40B4-BE49-F238E27FC236}">
                <a16:creationId xmlns:a16="http://schemas.microsoft.com/office/drawing/2014/main" id="{AA2A1974-345E-244D-8E9F-26B1BEC8D62F}"/>
              </a:ext>
            </a:extLst>
          </p:cNvPr>
          <p:cNvSpPr>
            <a:spLocks noGrp="1"/>
          </p:cNvSpPr>
          <p:nvPr>
            <p:ph type="pic" sz="quarter" idx="36" hasCustomPrompt="1"/>
          </p:nvPr>
        </p:nvSpPr>
        <p:spPr>
          <a:xfrm>
            <a:off x="9988874" y="1991888"/>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17" name="Picture Placeholder 9">
            <a:extLst>
              <a:ext uri="{FF2B5EF4-FFF2-40B4-BE49-F238E27FC236}">
                <a16:creationId xmlns:a16="http://schemas.microsoft.com/office/drawing/2014/main" id="{F9C828B6-4EDD-6248-96FC-A18E1F1B60A4}"/>
              </a:ext>
            </a:extLst>
          </p:cNvPr>
          <p:cNvSpPr>
            <a:spLocks noGrp="1"/>
          </p:cNvSpPr>
          <p:nvPr>
            <p:ph type="pic" sz="quarter" idx="37" hasCustomPrompt="1"/>
          </p:nvPr>
        </p:nvSpPr>
        <p:spPr>
          <a:xfrm>
            <a:off x="9988874" y="3077738"/>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18" name="Picture Placeholder 9">
            <a:extLst>
              <a:ext uri="{FF2B5EF4-FFF2-40B4-BE49-F238E27FC236}">
                <a16:creationId xmlns:a16="http://schemas.microsoft.com/office/drawing/2014/main" id="{4EB26DC1-85D0-1E4F-84DE-436ABF2B11E9}"/>
              </a:ext>
            </a:extLst>
          </p:cNvPr>
          <p:cNvSpPr>
            <a:spLocks noGrp="1"/>
          </p:cNvSpPr>
          <p:nvPr>
            <p:ph type="pic" sz="quarter" idx="38" hasCustomPrompt="1"/>
          </p:nvPr>
        </p:nvSpPr>
        <p:spPr>
          <a:xfrm>
            <a:off x="9988874" y="4146514"/>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19" name="Picture Placeholder 9">
            <a:extLst>
              <a:ext uri="{FF2B5EF4-FFF2-40B4-BE49-F238E27FC236}">
                <a16:creationId xmlns:a16="http://schemas.microsoft.com/office/drawing/2014/main" id="{32971647-83DD-0A42-96BC-1CBA8E270B8D}"/>
              </a:ext>
            </a:extLst>
          </p:cNvPr>
          <p:cNvSpPr>
            <a:spLocks noGrp="1"/>
          </p:cNvSpPr>
          <p:nvPr>
            <p:ph type="pic" sz="quarter" idx="39" hasCustomPrompt="1"/>
          </p:nvPr>
        </p:nvSpPr>
        <p:spPr>
          <a:xfrm>
            <a:off x="9988874" y="5215290"/>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20" name="Picture Placeholder 9">
            <a:extLst>
              <a:ext uri="{FF2B5EF4-FFF2-40B4-BE49-F238E27FC236}">
                <a16:creationId xmlns:a16="http://schemas.microsoft.com/office/drawing/2014/main" id="{EF698BF3-D973-CF42-ACE8-EBD583B84536}"/>
              </a:ext>
            </a:extLst>
          </p:cNvPr>
          <p:cNvSpPr>
            <a:spLocks noGrp="1"/>
          </p:cNvSpPr>
          <p:nvPr>
            <p:ph type="pic" sz="quarter" idx="40" hasCustomPrompt="1"/>
          </p:nvPr>
        </p:nvSpPr>
        <p:spPr>
          <a:xfrm>
            <a:off x="8139912" y="1991888"/>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21" name="Picture Placeholder 9">
            <a:extLst>
              <a:ext uri="{FF2B5EF4-FFF2-40B4-BE49-F238E27FC236}">
                <a16:creationId xmlns:a16="http://schemas.microsoft.com/office/drawing/2014/main" id="{8E40CA61-824A-DC41-AD49-54A2DCCCA16F}"/>
              </a:ext>
            </a:extLst>
          </p:cNvPr>
          <p:cNvSpPr>
            <a:spLocks noGrp="1"/>
          </p:cNvSpPr>
          <p:nvPr>
            <p:ph type="pic" sz="quarter" idx="41" hasCustomPrompt="1"/>
          </p:nvPr>
        </p:nvSpPr>
        <p:spPr>
          <a:xfrm>
            <a:off x="8139912" y="3077738"/>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22" name="Picture Placeholder 9">
            <a:extLst>
              <a:ext uri="{FF2B5EF4-FFF2-40B4-BE49-F238E27FC236}">
                <a16:creationId xmlns:a16="http://schemas.microsoft.com/office/drawing/2014/main" id="{B7648717-BA06-4147-AECF-827BE62D6AFF}"/>
              </a:ext>
            </a:extLst>
          </p:cNvPr>
          <p:cNvSpPr>
            <a:spLocks noGrp="1"/>
          </p:cNvSpPr>
          <p:nvPr>
            <p:ph type="pic" sz="quarter" idx="42" hasCustomPrompt="1"/>
          </p:nvPr>
        </p:nvSpPr>
        <p:spPr>
          <a:xfrm>
            <a:off x="8139912" y="4146514"/>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23" name="Picture Placeholder 9">
            <a:extLst>
              <a:ext uri="{FF2B5EF4-FFF2-40B4-BE49-F238E27FC236}">
                <a16:creationId xmlns:a16="http://schemas.microsoft.com/office/drawing/2014/main" id="{DC25CBAA-68B9-6642-BACE-B2330B694626}"/>
              </a:ext>
            </a:extLst>
          </p:cNvPr>
          <p:cNvSpPr>
            <a:spLocks noGrp="1"/>
          </p:cNvSpPr>
          <p:nvPr>
            <p:ph type="pic" sz="quarter" idx="43" hasCustomPrompt="1"/>
          </p:nvPr>
        </p:nvSpPr>
        <p:spPr>
          <a:xfrm>
            <a:off x="8139912" y="5215290"/>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24" name="Picture Placeholder 9">
            <a:extLst>
              <a:ext uri="{FF2B5EF4-FFF2-40B4-BE49-F238E27FC236}">
                <a16:creationId xmlns:a16="http://schemas.microsoft.com/office/drawing/2014/main" id="{0DA0F674-520C-ED47-96A3-C1458035521A}"/>
              </a:ext>
            </a:extLst>
          </p:cNvPr>
          <p:cNvSpPr>
            <a:spLocks noGrp="1"/>
          </p:cNvSpPr>
          <p:nvPr>
            <p:ph type="pic" sz="quarter" idx="44" hasCustomPrompt="1"/>
          </p:nvPr>
        </p:nvSpPr>
        <p:spPr>
          <a:xfrm>
            <a:off x="6290952" y="1991888"/>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25" name="Picture Placeholder 9">
            <a:extLst>
              <a:ext uri="{FF2B5EF4-FFF2-40B4-BE49-F238E27FC236}">
                <a16:creationId xmlns:a16="http://schemas.microsoft.com/office/drawing/2014/main" id="{8A232BA6-A253-BF4C-8A02-61FBF0A5D0A5}"/>
              </a:ext>
            </a:extLst>
          </p:cNvPr>
          <p:cNvSpPr>
            <a:spLocks noGrp="1"/>
          </p:cNvSpPr>
          <p:nvPr>
            <p:ph type="pic" sz="quarter" idx="45" hasCustomPrompt="1"/>
          </p:nvPr>
        </p:nvSpPr>
        <p:spPr>
          <a:xfrm>
            <a:off x="6290952" y="3077738"/>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26" name="Picture Placeholder 9">
            <a:extLst>
              <a:ext uri="{FF2B5EF4-FFF2-40B4-BE49-F238E27FC236}">
                <a16:creationId xmlns:a16="http://schemas.microsoft.com/office/drawing/2014/main" id="{7F82FFBA-F606-BC41-88C3-7A190AF281B1}"/>
              </a:ext>
            </a:extLst>
          </p:cNvPr>
          <p:cNvSpPr>
            <a:spLocks noGrp="1"/>
          </p:cNvSpPr>
          <p:nvPr>
            <p:ph type="pic" sz="quarter" idx="46" hasCustomPrompt="1"/>
          </p:nvPr>
        </p:nvSpPr>
        <p:spPr>
          <a:xfrm>
            <a:off x="6290952" y="4146514"/>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27" name="Picture Placeholder 9">
            <a:extLst>
              <a:ext uri="{FF2B5EF4-FFF2-40B4-BE49-F238E27FC236}">
                <a16:creationId xmlns:a16="http://schemas.microsoft.com/office/drawing/2014/main" id="{E73EF928-7E44-4A4C-A3E7-015434E0B3C7}"/>
              </a:ext>
            </a:extLst>
          </p:cNvPr>
          <p:cNvSpPr>
            <a:spLocks noGrp="1"/>
          </p:cNvSpPr>
          <p:nvPr>
            <p:ph type="pic" sz="quarter" idx="47" hasCustomPrompt="1"/>
          </p:nvPr>
        </p:nvSpPr>
        <p:spPr>
          <a:xfrm>
            <a:off x="6290952" y="5215290"/>
            <a:ext cx="1593527" cy="841373"/>
          </a:xfrm>
          <a:solidFill>
            <a:schemeClr val="bg1">
              <a:lumMod val="85000"/>
            </a:schemeClr>
          </a:solidFill>
        </p:spPr>
        <p:txBody>
          <a:bodyPr anchor="ctr" anchorCtr="0">
            <a:normAutofit/>
          </a:bodyPr>
          <a:lstStyle>
            <a:lvl1pPr marL="0" indent="0" algn="ctr">
              <a:buNone/>
              <a:defRPr sz="1200">
                <a:solidFill>
                  <a:schemeClr val="bg1"/>
                </a:solidFill>
              </a:defRPr>
            </a:lvl1pPr>
          </a:lstStyle>
          <a:p>
            <a:r>
              <a:rPr lang="en-CA" noProof="0"/>
              <a:t>Image</a:t>
            </a:r>
          </a:p>
        </p:txBody>
      </p:sp>
      <p:sp>
        <p:nvSpPr>
          <p:cNvPr id="28" name="Title 1">
            <a:extLst>
              <a:ext uri="{FF2B5EF4-FFF2-40B4-BE49-F238E27FC236}">
                <a16:creationId xmlns:a16="http://schemas.microsoft.com/office/drawing/2014/main" id="{23058216-3F44-AE47-B39F-6BA16B03143A}"/>
              </a:ext>
            </a:extLst>
          </p:cNvPr>
          <p:cNvSpPr>
            <a:spLocks noGrp="1"/>
          </p:cNvSpPr>
          <p:nvPr>
            <p:ph type="title" hasCustomPrompt="1"/>
          </p:nvPr>
        </p:nvSpPr>
        <p:spPr>
          <a:xfrm>
            <a:off x="744073" y="600199"/>
            <a:ext cx="10851579" cy="797284"/>
          </a:xfrm>
          <a:prstGeom prst="rect">
            <a:avLst/>
          </a:prstGeom>
        </p:spPr>
        <p:txBody>
          <a:bodyPr anchor="b"/>
          <a:lstStyle>
            <a:lvl1pPr>
              <a:lnSpc>
                <a:spcPct val="100000"/>
              </a:lnSpc>
              <a:defRPr>
                <a:solidFill>
                  <a:schemeClr val="tx1"/>
                </a:solidFill>
                <a:latin typeface="Montserrat" pitchFamily="2" charset="77"/>
              </a:defRPr>
            </a:lvl1pPr>
          </a:lstStyle>
          <a:p>
            <a:r>
              <a:rPr lang="en-CA" noProof="0"/>
              <a:t>Insert slide title here</a:t>
            </a:r>
          </a:p>
        </p:txBody>
      </p:sp>
      <p:sp>
        <p:nvSpPr>
          <p:cNvPr id="29" name="Espace réservé du texte 17">
            <a:extLst>
              <a:ext uri="{FF2B5EF4-FFF2-40B4-BE49-F238E27FC236}">
                <a16:creationId xmlns:a16="http://schemas.microsoft.com/office/drawing/2014/main" id="{17A511DA-6C9E-9E43-9DF7-F0E5A95C3C07}"/>
              </a:ext>
            </a:extLst>
          </p:cNvPr>
          <p:cNvSpPr>
            <a:spLocks noGrp="1"/>
          </p:cNvSpPr>
          <p:nvPr>
            <p:ph type="body" sz="quarter" idx="10" hasCustomPrompt="1"/>
          </p:nvPr>
        </p:nvSpPr>
        <p:spPr>
          <a:xfrm>
            <a:off x="744073" y="1472063"/>
            <a:ext cx="10851578" cy="347596"/>
          </a:xfrm>
        </p:spPr>
        <p:txBody>
          <a:bodyPr wrap="square">
            <a:spAutoFit/>
          </a:bodyPr>
          <a:lstStyle>
            <a:lvl1pPr marL="0" indent="0">
              <a:buNone/>
              <a:defRPr sz="1500" i="1"/>
            </a:lvl1pPr>
          </a:lstStyle>
          <a:p>
            <a:pPr lvl="0"/>
            <a:r>
              <a:rPr lang="en-CA" noProof="0"/>
              <a:t>Insert subtitle here</a:t>
            </a:r>
          </a:p>
        </p:txBody>
      </p:sp>
      <p:sp>
        <p:nvSpPr>
          <p:cNvPr id="30" name="Rectangle 29">
            <a:extLst>
              <a:ext uri="{FF2B5EF4-FFF2-40B4-BE49-F238E27FC236}">
                <a16:creationId xmlns:a16="http://schemas.microsoft.com/office/drawing/2014/main" id="{A777648E-7435-44DF-8E2E-CB1298FBDBE5}"/>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02857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Thank you &amp; Contact">
    <p:spTree>
      <p:nvGrpSpPr>
        <p:cNvPr id="1" name=""/>
        <p:cNvGrpSpPr/>
        <p:nvPr/>
      </p:nvGrpSpPr>
      <p:grpSpPr>
        <a:xfrm>
          <a:off x="0" y="0"/>
          <a:ext cx="0" cy="0"/>
          <a:chOff x="0" y="0"/>
          <a:chExt cx="0" cy="0"/>
        </a:xfrm>
      </p:grpSpPr>
      <p:sp>
        <p:nvSpPr>
          <p:cNvPr id="19" name="Picture Placeholder 9">
            <a:extLst>
              <a:ext uri="{FF2B5EF4-FFF2-40B4-BE49-F238E27FC236}">
                <a16:creationId xmlns:a16="http://schemas.microsoft.com/office/drawing/2014/main" id="{42CA1209-2861-BF4B-BF69-C0F26BC1F897}"/>
              </a:ext>
            </a:extLst>
          </p:cNvPr>
          <p:cNvSpPr>
            <a:spLocks noGrp="1"/>
          </p:cNvSpPr>
          <p:nvPr>
            <p:ph type="pic" sz="quarter" idx="15" hasCustomPrompt="1"/>
          </p:nvPr>
        </p:nvSpPr>
        <p:spPr>
          <a:xfrm>
            <a:off x="1528233" y="1868838"/>
            <a:ext cx="1451187" cy="1603375"/>
          </a:xfrm>
          <a:solidFill>
            <a:schemeClr val="bg1">
              <a:lumMod val="85000"/>
            </a:schemeClr>
          </a:solidFill>
        </p:spPr>
        <p:txBody>
          <a:bodyPr anchor="ctr" anchorCtr="0">
            <a:normAutofit/>
          </a:bodyPr>
          <a:lstStyle>
            <a:lvl1pPr marL="0" indent="0" algn="ctr">
              <a:buFont typeface="Arial" panose="020B0604020202020204" pitchFamily="34" charset="0"/>
              <a:buNone/>
              <a:defRPr sz="1200">
                <a:solidFill>
                  <a:schemeClr val="bg1"/>
                </a:solidFill>
              </a:defRPr>
            </a:lvl1pPr>
          </a:lstStyle>
          <a:p>
            <a:r>
              <a:rPr lang="en-CA" noProof="1"/>
              <a:t>Professional Portrait</a:t>
            </a:r>
          </a:p>
        </p:txBody>
      </p:sp>
      <p:sp>
        <p:nvSpPr>
          <p:cNvPr id="22" name="Text Placeholder 8">
            <a:extLst>
              <a:ext uri="{FF2B5EF4-FFF2-40B4-BE49-F238E27FC236}">
                <a16:creationId xmlns:a16="http://schemas.microsoft.com/office/drawing/2014/main" id="{29579E43-1D6B-F640-BDFF-D1A34A47E5C7}"/>
              </a:ext>
            </a:extLst>
          </p:cNvPr>
          <p:cNvSpPr>
            <a:spLocks noGrp="1"/>
          </p:cNvSpPr>
          <p:nvPr>
            <p:ph type="body" sz="quarter" idx="16" hasCustomPrompt="1"/>
          </p:nvPr>
        </p:nvSpPr>
        <p:spPr>
          <a:xfrm>
            <a:off x="3358727" y="1868838"/>
            <a:ext cx="6852073" cy="333034"/>
          </a:xfrm>
        </p:spPr>
        <p:txBody>
          <a:bodyPr lIns="0" tIns="0" rIns="0" bIns="0" anchor="ctr" anchorCtr="0">
            <a:normAutofit/>
          </a:bodyPr>
          <a:lstStyle>
            <a:lvl1pPr marL="0" indent="0">
              <a:lnSpc>
                <a:spcPct val="100000"/>
              </a:lnSpc>
              <a:buNone/>
              <a:defRPr sz="2000" b="1" baseline="0">
                <a:solidFill>
                  <a:schemeClr val="accent1"/>
                </a:solidFill>
              </a:defRPr>
            </a:lvl1pPr>
          </a:lstStyle>
          <a:p>
            <a:pPr lvl="0"/>
            <a:r>
              <a:rPr lang="en-CA" noProof="1"/>
              <a:t>Full Name</a:t>
            </a:r>
          </a:p>
        </p:txBody>
      </p:sp>
      <p:sp>
        <p:nvSpPr>
          <p:cNvPr id="23" name="Text Placeholder 8">
            <a:extLst>
              <a:ext uri="{FF2B5EF4-FFF2-40B4-BE49-F238E27FC236}">
                <a16:creationId xmlns:a16="http://schemas.microsoft.com/office/drawing/2014/main" id="{F263E74B-7C5E-024C-B053-6571FA8B4FE9}"/>
              </a:ext>
            </a:extLst>
          </p:cNvPr>
          <p:cNvSpPr>
            <a:spLocks noGrp="1"/>
          </p:cNvSpPr>
          <p:nvPr>
            <p:ph type="body" sz="quarter" idx="17" hasCustomPrompt="1"/>
          </p:nvPr>
        </p:nvSpPr>
        <p:spPr>
          <a:xfrm>
            <a:off x="3358727" y="2201872"/>
            <a:ext cx="6852073" cy="215898"/>
          </a:xfrm>
        </p:spPr>
        <p:txBody>
          <a:bodyPr lIns="0" tIns="0" rIns="0" bIns="0" anchor="ctr" anchorCtr="0">
            <a:noAutofit/>
          </a:bodyPr>
          <a:lstStyle>
            <a:lvl1pPr marL="0" indent="0">
              <a:lnSpc>
                <a:spcPct val="100000"/>
              </a:lnSpc>
              <a:buNone/>
              <a:defRPr sz="1400" b="0" i="1" baseline="0">
                <a:solidFill>
                  <a:schemeClr val="tx1"/>
                </a:solidFill>
              </a:defRPr>
            </a:lvl1pPr>
          </a:lstStyle>
          <a:p>
            <a:pPr lvl="0"/>
            <a:r>
              <a:rPr lang="en-CA" noProof="1"/>
              <a:t>Position Title</a:t>
            </a:r>
          </a:p>
        </p:txBody>
      </p:sp>
      <p:sp>
        <p:nvSpPr>
          <p:cNvPr id="24" name="Text Placeholder 11">
            <a:extLst>
              <a:ext uri="{FF2B5EF4-FFF2-40B4-BE49-F238E27FC236}">
                <a16:creationId xmlns:a16="http://schemas.microsoft.com/office/drawing/2014/main" id="{AF3ABEE8-0605-B240-9C84-EFE7132EE19A}"/>
              </a:ext>
            </a:extLst>
          </p:cNvPr>
          <p:cNvSpPr>
            <a:spLocks noGrp="1"/>
          </p:cNvSpPr>
          <p:nvPr>
            <p:ph type="body" sz="quarter" idx="18" hasCustomPrompt="1"/>
          </p:nvPr>
        </p:nvSpPr>
        <p:spPr>
          <a:xfrm>
            <a:off x="3358727" y="2500661"/>
            <a:ext cx="6852073" cy="971550"/>
          </a:xfrm>
        </p:spPr>
        <p:txBody>
          <a:bodyPr lIns="0" tIns="0" rIns="0" bIns="0" anchor="ctr" anchorCtr="0">
            <a:noAutofit/>
          </a:bodyPr>
          <a:lstStyle>
            <a:lvl1pPr marL="0" indent="0">
              <a:lnSpc>
                <a:spcPct val="100000"/>
              </a:lnSpc>
              <a:buNone/>
              <a:defRPr sz="1200"/>
            </a:lvl1pPr>
          </a:lstStyle>
          <a:p>
            <a:pPr lvl="0"/>
            <a:r>
              <a:rPr lang="en-CA" noProof="1"/>
              <a:t>Phone</a:t>
            </a:r>
          </a:p>
          <a:p>
            <a:pPr lvl="0"/>
            <a:r>
              <a:rPr lang="en-CA" noProof="1"/>
              <a:t>Mobile</a:t>
            </a:r>
          </a:p>
          <a:p>
            <a:pPr lvl="0"/>
            <a:r>
              <a:rPr lang="en-CA" noProof="1"/>
              <a:t>Email</a:t>
            </a:r>
          </a:p>
        </p:txBody>
      </p:sp>
      <p:cxnSp>
        <p:nvCxnSpPr>
          <p:cNvPr id="25" name="Straight Connector 13">
            <a:extLst>
              <a:ext uri="{FF2B5EF4-FFF2-40B4-BE49-F238E27FC236}">
                <a16:creationId xmlns:a16="http://schemas.microsoft.com/office/drawing/2014/main" id="{045E5AAF-57D9-D843-AB96-FFA017439A74}"/>
              </a:ext>
            </a:extLst>
          </p:cNvPr>
          <p:cNvCxnSpPr/>
          <p:nvPr userDrawn="1"/>
        </p:nvCxnSpPr>
        <p:spPr>
          <a:xfrm>
            <a:off x="1524000" y="3910361"/>
            <a:ext cx="916093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Picture Placeholder 9">
            <a:extLst>
              <a:ext uri="{FF2B5EF4-FFF2-40B4-BE49-F238E27FC236}">
                <a16:creationId xmlns:a16="http://schemas.microsoft.com/office/drawing/2014/main" id="{0DFC1393-F2F6-F840-BD6E-F159F53D7729}"/>
              </a:ext>
            </a:extLst>
          </p:cNvPr>
          <p:cNvSpPr>
            <a:spLocks noGrp="1"/>
          </p:cNvSpPr>
          <p:nvPr>
            <p:ph type="pic" sz="quarter" idx="19" hasCustomPrompt="1"/>
          </p:nvPr>
        </p:nvSpPr>
        <p:spPr>
          <a:xfrm>
            <a:off x="1528233" y="4319938"/>
            <a:ext cx="1451187" cy="1603375"/>
          </a:xfrm>
          <a:solidFill>
            <a:schemeClr val="bg1">
              <a:lumMod val="85000"/>
            </a:schemeClr>
          </a:solidFill>
        </p:spPr>
        <p:txBody>
          <a:bodyPr anchor="ctr" anchorCtr="0">
            <a:normAutofit/>
          </a:bodyPr>
          <a:lstStyle>
            <a:lvl1pPr marL="0" indent="0" algn="ctr">
              <a:buFont typeface="Arial" panose="020B0604020202020204" pitchFamily="34" charset="0"/>
              <a:buNone/>
              <a:defRPr sz="1200">
                <a:solidFill>
                  <a:schemeClr val="bg1"/>
                </a:solidFill>
              </a:defRPr>
            </a:lvl1pPr>
          </a:lstStyle>
          <a:p>
            <a:r>
              <a:rPr lang="en-CA" noProof="1"/>
              <a:t>Professional Portrait</a:t>
            </a:r>
          </a:p>
        </p:txBody>
      </p:sp>
      <p:sp>
        <p:nvSpPr>
          <p:cNvPr id="27" name="Text Placeholder 8">
            <a:extLst>
              <a:ext uri="{FF2B5EF4-FFF2-40B4-BE49-F238E27FC236}">
                <a16:creationId xmlns:a16="http://schemas.microsoft.com/office/drawing/2014/main" id="{2DADD0F7-5A01-E34B-A366-7708D185FC7C}"/>
              </a:ext>
            </a:extLst>
          </p:cNvPr>
          <p:cNvSpPr>
            <a:spLocks noGrp="1"/>
          </p:cNvSpPr>
          <p:nvPr>
            <p:ph type="body" sz="quarter" idx="20" hasCustomPrompt="1"/>
          </p:nvPr>
        </p:nvSpPr>
        <p:spPr>
          <a:xfrm>
            <a:off x="3358727" y="4319938"/>
            <a:ext cx="6852073" cy="333034"/>
          </a:xfrm>
        </p:spPr>
        <p:txBody>
          <a:bodyPr lIns="0" tIns="0" rIns="0" bIns="0" anchor="ctr" anchorCtr="0">
            <a:normAutofit/>
          </a:bodyPr>
          <a:lstStyle>
            <a:lvl1pPr marL="0" indent="0">
              <a:lnSpc>
                <a:spcPct val="100000"/>
              </a:lnSpc>
              <a:buNone/>
              <a:defRPr sz="2000" b="1" baseline="0">
                <a:solidFill>
                  <a:schemeClr val="accent1"/>
                </a:solidFill>
              </a:defRPr>
            </a:lvl1pPr>
          </a:lstStyle>
          <a:p>
            <a:pPr lvl="0"/>
            <a:r>
              <a:rPr lang="en-CA" noProof="1"/>
              <a:t>Full Name</a:t>
            </a:r>
          </a:p>
        </p:txBody>
      </p:sp>
      <p:sp>
        <p:nvSpPr>
          <p:cNvPr id="28" name="Text Placeholder 8">
            <a:extLst>
              <a:ext uri="{FF2B5EF4-FFF2-40B4-BE49-F238E27FC236}">
                <a16:creationId xmlns:a16="http://schemas.microsoft.com/office/drawing/2014/main" id="{F083DE96-1A0E-7444-9C6B-A122C80AD022}"/>
              </a:ext>
            </a:extLst>
          </p:cNvPr>
          <p:cNvSpPr>
            <a:spLocks noGrp="1"/>
          </p:cNvSpPr>
          <p:nvPr>
            <p:ph type="body" sz="quarter" idx="21" hasCustomPrompt="1"/>
          </p:nvPr>
        </p:nvSpPr>
        <p:spPr>
          <a:xfrm>
            <a:off x="3358727" y="4652972"/>
            <a:ext cx="6852073" cy="215898"/>
          </a:xfrm>
        </p:spPr>
        <p:txBody>
          <a:bodyPr lIns="0" tIns="0" rIns="0" bIns="0" anchor="ctr" anchorCtr="0">
            <a:noAutofit/>
          </a:bodyPr>
          <a:lstStyle>
            <a:lvl1pPr marL="0" indent="0">
              <a:lnSpc>
                <a:spcPct val="100000"/>
              </a:lnSpc>
              <a:buNone/>
              <a:defRPr sz="1400" b="0" i="1" baseline="0">
                <a:solidFill>
                  <a:schemeClr val="tx1"/>
                </a:solidFill>
              </a:defRPr>
            </a:lvl1pPr>
          </a:lstStyle>
          <a:p>
            <a:pPr lvl="0"/>
            <a:r>
              <a:rPr lang="en-CA" noProof="1"/>
              <a:t>Position Title</a:t>
            </a:r>
          </a:p>
        </p:txBody>
      </p:sp>
      <p:sp>
        <p:nvSpPr>
          <p:cNvPr id="29" name="Text Placeholder 11">
            <a:extLst>
              <a:ext uri="{FF2B5EF4-FFF2-40B4-BE49-F238E27FC236}">
                <a16:creationId xmlns:a16="http://schemas.microsoft.com/office/drawing/2014/main" id="{C3398BB5-1056-6D4F-9F5C-50E663FEF1AC}"/>
              </a:ext>
            </a:extLst>
          </p:cNvPr>
          <p:cNvSpPr>
            <a:spLocks noGrp="1"/>
          </p:cNvSpPr>
          <p:nvPr>
            <p:ph type="body" sz="quarter" idx="22" hasCustomPrompt="1"/>
          </p:nvPr>
        </p:nvSpPr>
        <p:spPr>
          <a:xfrm>
            <a:off x="3358727" y="4951761"/>
            <a:ext cx="6852073" cy="971550"/>
          </a:xfrm>
        </p:spPr>
        <p:txBody>
          <a:bodyPr lIns="0" tIns="0" rIns="0" bIns="0" anchor="ctr" anchorCtr="0">
            <a:noAutofit/>
          </a:bodyPr>
          <a:lstStyle>
            <a:lvl1pPr marL="0" indent="0">
              <a:lnSpc>
                <a:spcPct val="100000"/>
              </a:lnSpc>
              <a:buNone/>
              <a:defRPr sz="1200"/>
            </a:lvl1pPr>
          </a:lstStyle>
          <a:p>
            <a:pPr lvl="0"/>
            <a:r>
              <a:rPr lang="en-CA" noProof="1"/>
              <a:t>Phone</a:t>
            </a:r>
          </a:p>
          <a:p>
            <a:pPr lvl="0"/>
            <a:r>
              <a:rPr lang="en-CA" noProof="1"/>
              <a:t>Mobile</a:t>
            </a:r>
          </a:p>
          <a:p>
            <a:pPr lvl="0"/>
            <a:r>
              <a:rPr lang="en-CA" noProof="1"/>
              <a:t>Email</a:t>
            </a:r>
          </a:p>
        </p:txBody>
      </p:sp>
      <p:sp>
        <p:nvSpPr>
          <p:cNvPr id="30" name="Title 1">
            <a:extLst>
              <a:ext uri="{FF2B5EF4-FFF2-40B4-BE49-F238E27FC236}">
                <a16:creationId xmlns:a16="http://schemas.microsoft.com/office/drawing/2014/main" id="{4F170EF0-2BFF-D94E-A26A-D729330C6EF8}"/>
              </a:ext>
            </a:extLst>
          </p:cNvPr>
          <p:cNvSpPr>
            <a:spLocks noGrp="1"/>
          </p:cNvSpPr>
          <p:nvPr>
            <p:ph type="title" hasCustomPrompt="1"/>
          </p:nvPr>
        </p:nvSpPr>
        <p:spPr>
          <a:xfrm>
            <a:off x="744073" y="600199"/>
            <a:ext cx="10851579" cy="797284"/>
          </a:xfrm>
          <a:prstGeom prst="rect">
            <a:avLst/>
          </a:prstGeom>
        </p:spPr>
        <p:txBody>
          <a:bodyPr anchor="b"/>
          <a:lstStyle>
            <a:lvl1pPr marL="0" indent="0">
              <a:lnSpc>
                <a:spcPct val="100000"/>
              </a:lnSpc>
              <a:buFont typeface="Arial" panose="020B0604020202020204" pitchFamily="34" charset="0"/>
              <a:buNone/>
              <a:defRPr>
                <a:solidFill>
                  <a:schemeClr val="tx1"/>
                </a:solidFill>
                <a:latin typeface="Montserrat" pitchFamily="2" charset="77"/>
              </a:defRPr>
            </a:lvl1pPr>
          </a:lstStyle>
          <a:p>
            <a:r>
              <a:rPr lang="en-CA" noProof="1"/>
              <a:t>Insert slide title here</a:t>
            </a:r>
          </a:p>
        </p:txBody>
      </p:sp>
      <p:sp>
        <p:nvSpPr>
          <p:cNvPr id="12" name="Rectangle 11">
            <a:extLst>
              <a:ext uri="{FF2B5EF4-FFF2-40B4-BE49-F238E27FC236}">
                <a16:creationId xmlns:a16="http://schemas.microsoft.com/office/drawing/2014/main" id="{E38C96D6-833F-4F49-9DAA-BC014C811D02}"/>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98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Custom Layout + Photo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EEE9B2-DF5D-7744-A774-22A99FBE1838}"/>
              </a:ext>
            </a:extLst>
          </p:cNvPr>
          <p:cNvSpPr>
            <a:spLocks noGrp="1"/>
          </p:cNvSpPr>
          <p:nvPr>
            <p:ph type="title" hasCustomPrompt="1"/>
          </p:nvPr>
        </p:nvSpPr>
        <p:spPr>
          <a:xfrm>
            <a:off x="744073" y="591013"/>
            <a:ext cx="6320219" cy="828575"/>
          </a:xfrm>
        </p:spPr>
        <p:txBody>
          <a:bodyPr anchor="b"/>
          <a:lstStyle>
            <a:lvl1pPr>
              <a:lnSpc>
                <a:spcPct val="100000"/>
              </a:lnSpc>
              <a:defRPr>
                <a:solidFill>
                  <a:schemeClr val="tx1"/>
                </a:solidFill>
                <a:latin typeface="Montserrat" pitchFamily="2" charset="77"/>
              </a:defRPr>
            </a:lvl1pPr>
          </a:lstStyle>
          <a:p>
            <a:r>
              <a:rPr lang="en-CA" noProof="0"/>
              <a:t>Insert slide title here</a:t>
            </a:r>
          </a:p>
        </p:txBody>
      </p:sp>
      <p:sp>
        <p:nvSpPr>
          <p:cNvPr id="7" name="Espace réservé du texte 17">
            <a:extLst>
              <a:ext uri="{FF2B5EF4-FFF2-40B4-BE49-F238E27FC236}">
                <a16:creationId xmlns:a16="http://schemas.microsoft.com/office/drawing/2014/main" id="{13B78F49-676D-9546-81E4-82D83D5AC64E}"/>
              </a:ext>
            </a:extLst>
          </p:cNvPr>
          <p:cNvSpPr>
            <a:spLocks noGrp="1"/>
          </p:cNvSpPr>
          <p:nvPr>
            <p:ph type="body" sz="quarter" idx="10" hasCustomPrompt="1"/>
          </p:nvPr>
        </p:nvSpPr>
        <p:spPr>
          <a:xfrm>
            <a:off x="744073" y="1472063"/>
            <a:ext cx="6320220" cy="347596"/>
          </a:xfrm>
        </p:spPr>
        <p:txBody>
          <a:bodyPr wrap="square">
            <a:spAutoFit/>
          </a:bodyPr>
          <a:lstStyle>
            <a:lvl1pPr marL="0" indent="0">
              <a:buNone/>
              <a:defRPr sz="1500" i="1"/>
            </a:lvl1pPr>
          </a:lstStyle>
          <a:p>
            <a:pPr lvl="0"/>
            <a:r>
              <a:rPr lang="en-CA" noProof="0"/>
              <a:t>Insert subtitle here</a:t>
            </a:r>
          </a:p>
        </p:txBody>
      </p:sp>
      <p:sp>
        <p:nvSpPr>
          <p:cNvPr id="10" name="Picture Placeholder 29">
            <a:extLst>
              <a:ext uri="{FF2B5EF4-FFF2-40B4-BE49-F238E27FC236}">
                <a16:creationId xmlns:a16="http://schemas.microsoft.com/office/drawing/2014/main" id="{E3DC8C6D-F9B7-824D-9B5B-022357C80F55}"/>
              </a:ext>
            </a:extLst>
          </p:cNvPr>
          <p:cNvSpPr>
            <a:spLocks noGrp="1"/>
          </p:cNvSpPr>
          <p:nvPr>
            <p:ph type="pic" sz="quarter" idx="13" hasCustomPrompt="1"/>
          </p:nvPr>
        </p:nvSpPr>
        <p:spPr>
          <a:xfrm>
            <a:off x="7660639" y="-17930"/>
            <a:ext cx="4531361" cy="627594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5" name="Rectangle 4">
            <a:extLst>
              <a:ext uri="{FF2B5EF4-FFF2-40B4-BE49-F238E27FC236}">
                <a16:creationId xmlns:a16="http://schemas.microsoft.com/office/drawing/2014/main" id="{4DE607C4-99A6-41AA-BDBF-59EC47CEAC8A}"/>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8199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1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Custom Layout Photo Left">
    <p:spTree>
      <p:nvGrpSpPr>
        <p:cNvPr id="1" name=""/>
        <p:cNvGrpSpPr/>
        <p:nvPr/>
      </p:nvGrpSpPr>
      <p:grpSpPr>
        <a:xfrm>
          <a:off x="0" y="0"/>
          <a:ext cx="0" cy="0"/>
          <a:chOff x="0" y="0"/>
          <a:chExt cx="0" cy="0"/>
        </a:xfrm>
      </p:grpSpPr>
      <p:sp>
        <p:nvSpPr>
          <p:cNvPr id="5" name="Picture Placeholder 29">
            <a:extLst>
              <a:ext uri="{FF2B5EF4-FFF2-40B4-BE49-F238E27FC236}">
                <a16:creationId xmlns:a16="http://schemas.microsoft.com/office/drawing/2014/main" id="{155CF88D-F0EC-6448-82A0-95D316B7C421}"/>
              </a:ext>
            </a:extLst>
          </p:cNvPr>
          <p:cNvSpPr>
            <a:spLocks noGrp="1"/>
          </p:cNvSpPr>
          <p:nvPr>
            <p:ph type="pic" sz="quarter" idx="13" hasCustomPrompt="1"/>
          </p:nvPr>
        </p:nvSpPr>
        <p:spPr>
          <a:xfrm>
            <a:off x="2237" y="-8965"/>
            <a:ext cx="4548184" cy="626697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CA" noProof="0"/>
              <a:t>Insert hero image here</a:t>
            </a:r>
          </a:p>
        </p:txBody>
      </p:sp>
      <p:sp>
        <p:nvSpPr>
          <p:cNvPr id="8" name="Title 1">
            <a:extLst>
              <a:ext uri="{FF2B5EF4-FFF2-40B4-BE49-F238E27FC236}">
                <a16:creationId xmlns:a16="http://schemas.microsoft.com/office/drawing/2014/main" id="{272E52D8-01A6-2347-8B94-30A81E012A90}"/>
              </a:ext>
            </a:extLst>
          </p:cNvPr>
          <p:cNvSpPr>
            <a:spLocks noGrp="1"/>
          </p:cNvSpPr>
          <p:nvPr>
            <p:ph type="title" hasCustomPrompt="1"/>
          </p:nvPr>
        </p:nvSpPr>
        <p:spPr>
          <a:xfrm>
            <a:off x="5155734" y="591013"/>
            <a:ext cx="6320219" cy="828575"/>
          </a:xfrm>
        </p:spPr>
        <p:txBody>
          <a:bodyPr anchor="b"/>
          <a:lstStyle>
            <a:lvl1pPr>
              <a:lnSpc>
                <a:spcPct val="100000"/>
              </a:lnSpc>
              <a:defRPr>
                <a:solidFill>
                  <a:schemeClr val="tx1"/>
                </a:solidFill>
                <a:latin typeface="Montserrat" pitchFamily="2" charset="77"/>
              </a:defRPr>
            </a:lvl1pPr>
          </a:lstStyle>
          <a:p>
            <a:r>
              <a:rPr lang="en-CA" noProof="0"/>
              <a:t>Insert slide title here</a:t>
            </a:r>
          </a:p>
        </p:txBody>
      </p:sp>
      <p:sp>
        <p:nvSpPr>
          <p:cNvPr id="9" name="Espace réservé du texte 17">
            <a:extLst>
              <a:ext uri="{FF2B5EF4-FFF2-40B4-BE49-F238E27FC236}">
                <a16:creationId xmlns:a16="http://schemas.microsoft.com/office/drawing/2014/main" id="{4F47E7FE-E1DC-5E4E-8D1D-7EB6071F70E3}"/>
              </a:ext>
            </a:extLst>
          </p:cNvPr>
          <p:cNvSpPr>
            <a:spLocks noGrp="1"/>
          </p:cNvSpPr>
          <p:nvPr>
            <p:ph type="body" sz="quarter" idx="10" hasCustomPrompt="1"/>
          </p:nvPr>
        </p:nvSpPr>
        <p:spPr>
          <a:xfrm>
            <a:off x="5155734" y="1472063"/>
            <a:ext cx="6320220" cy="347596"/>
          </a:xfrm>
        </p:spPr>
        <p:txBody>
          <a:bodyPr wrap="square">
            <a:spAutoFit/>
          </a:bodyPr>
          <a:lstStyle>
            <a:lvl1pPr marL="0" indent="0">
              <a:buNone/>
              <a:defRPr sz="1500" i="1"/>
            </a:lvl1pPr>
          </a:lstStyle>
          <a:p>
            <a:pPr lvl="0"/>
            <a:r>
              <a:rPr lang="en-CA" noProof="0"/>
              <a:t>Insert subtitle here</a:t>
            </a:r>
          </a:p>
        </p:txBody>
      </p:sp>
      <p:sp>
        <p:nvSpPr>
          <p:cNvPr id="6" name="Rectangle 5">
            <a:extLst>
              <a:ext uri="{FF2B5EF4-FFF2-40B4-BE49-F238E27FC236}">
                <a16:creationId xmlns:a16="http://schemas.microsoft.com/office/drawing/2014/main" id="{16ECA45B-8874-47FD-A758-439F8ED929A2}"/>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9778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Logo Only">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55BA839-652F-6E4B-8E6B-4D965D1550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14738" y="6488935"/>
            <a:ext cx="1551096" cy="235372"/>
          </a:xfrm>
          <a:prstGeom prst="rect">
            <a:avLst/>
          </a:prstGeom>
        </p:spPr>
      </p:pic>
      <p:sp>
        <p:nvSpPr>
          <p:cNvPr id="3" name="Rectangle 2">
            <a:extLst>
              <a:ext uri="{FF2B5EF4-FFF2-40B4-BE49-F238E27FC236}">
                <a16:creationId xmlns:a16="http://schemas.microsoft.com/office/drawing/2014/main" id="{590373F2-46A4-494A-AF1E-DC645D823D64}"/>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07705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7746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rge Title">
    <p:bg>
      <p:bgPr>
        <a:solidFill>
          <a:schemeClr val="accent4"/>
        </a:solidFill>
        <a:effectLst/>
      </p:bgPr>
    </p:bg>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3AA58CDD-DBA1-1F4E-AF8C-D5D531D32670}"/>
              </a:ext>
            </a:extLst>
          </p:cNvPr>
          <p:cNvCxnSpPr>
            <a:cxnSpLocks/>
          </p:cNvCxnSpPr>
          <p:nvPr userDrawn="1"/>
        </p:nvCxnSpPr>
        <p:spPr>
          <a:xfrm>
            <a:off x="7639860" y="-8709"/>
            <a:ext cx="0" cy="6879515"/>
          </a:xfrm>
          <a:prstGeom prst="line">
            <a:avLst/>
          </a:prstGeom>
          <a:ln w="9525">
            <a:solidFill>
              <a:schemeClr val="bg2"/>
            </a:solidFill>
          </a:ln>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AA566A97-3CD9-5D4B-A6D7-A4E3B98CA949}"/>
              </a:ext>
            </a:extLst>
          </p:cNvPr>
          <p:cNvSpPr>
            <a:spLocks noGrp="1"/>
          </p:cNvSpPr>
          <p:nvPr>
            <p:ph type="title" hasCustomPrompt="1"/>
          </p:nvPr>
        </p:nvSpPr>
        <p:spPr>
          <a:xfrm>
            <a:off x="1774825" y="2072640"/>
            <a:ext cx="5640394" cy="4020185"/>
          </a:xfrm>
          <a:prstGeom prst="rect">
            <a:avLst/>
          </a:prstGeom>
        </p:spPr>
        <p:txBody>
          <a:bodyPr anchor="t">
            <a:normAutofit/>
          </a:bodyPr>
          <a:lstStyle>
            <a:lvl1pPr>
              <a:defRPr sz="6600" b="0" i="0">
                <a:solidFill>
                  <a:schemeClr val="tx1"/>
                </a:solidFill>
                <a:latin typeface="Montserrat" pitchFamily="2" charset="77"/>
              </a:defRPr>
            </a:lvl1pPr>
          </a:lstStyle>
          <a:p>
            <a:r>
              <a:rPr lang="en-US"/>
              <a:t>Insert section title here</a:t>
            </a:r>
          </a:p>
        </p:txBody>
      </p:sp>
      <p:sp>
        <p:nvSpPr>
          <p:cNvPr id="9" name="Sous-titre 2">
            <a:extLst>
              <a:ext uri="{FF2B5EF4-FFF2-40B4-BE49-F238E27FC236}">
                <a16:creationId xmlns:a16="http://schemas.microsoft.com/office/drawing/2014/main" id="{4AAE2750-E163-6541-97D2-3C01DF1BAB66}"/>
              </a:ext>
            </a:extLst>
          </p:cNvPr>
          <p:cNvSpPr>
            <a:spLocks noGrp="1"/>
          </p:cNvSpPr>
          <p:nvPr>
            <p:ph type="subTitle" idx="1" hasCustomPrompt="1"/>
          </p:nvPr>
        </p:nvSpPr>
        <p:spPr>
          <a:xfrm>
            <a:off x="1774823" y="765173"/>
            <a:ext cx="5640394" cy="1133295"/>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
        <p:nvSpPr>
          <p:cNvPr id="10" name="Rectangle 9">
            <a:extLst>
              <a:ext uri="{FF2B5EF4-FFF2-40B4-BE49-F238E27FC236}">
                <a16:creationId xmlns:a16="http://schemas.microsoft.com/office/drawing/2014/main" id="{E59B34DC-7E7B-EC42-AF37-79054A01A4F1}"/>
              </a:ext>
            </a:extLst>
          </p:cNvPr>
          <p:cNvSpPr/>
          <p:nvPr userDrawn="1"/>
        </p:nvSpPr>
        <p:spPr>
          <a:xfrm>
            <a:off x="373380" y="88135"/>
            <a:ext cx="922020" cy="6782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pic>
        <p:nvPicPr>
          <p:cNvPr id="11" name="Graphique 10">
            <a:extLst>
              <a:ext uri="{FF2B5EF4-FFF2-40B4-BE49-F238E27FC236}">
                <a16:creationId xmlns:a16="http://schemas.microsoft.com/office/drawing/2014/main" id="{1B7063EF-9FEB-514A-978F-92FAD64E179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2" name="ZoneTexte 1">
            <a:extLst>
              <a:ext uri="{FF2B5EF4-FFF2-40B4-BE49-F238E27FC236}">
                <a16:creationId xmlns:a16="http://schemas.microsoft.com/office/drawing/2014/main" id="{80BDFB45-C1A3-C44B-8AFB-E9C8DAB9642E}"/>
              </a:ext>
            </a:extLst>
          </p:cNvPr>
          <p:cNvSpPr txBox="1"/>
          <p:nvPr userDrawn="1"/>
        </p:nvSpPr>
        <p:spPr>
          <a:xfrm>
            <a:off x="731520" y="375920"/>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fr-FR" sz="1000" b="0">
              <a:solidFill>
                <a:prstClr val="black"/>
              </a:solidFill>
              <a:latin typeface="Montserrat" pitchFamily="2" charset="77"/>
            </a:endParaRPr>
          </a:p>
        </p:txBody>
      </p:sp>
    </p:spTree>
    <p:extLst>
      <p:ext uri="{BB962C8B-B14F-4D97-AF65-F5344CB8AC3E}">
        <p14:creationId xmlns:p14="http://schemas.microsoft.com/office/powerpoint/2010/main" val="1386834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Cover: Title + 2 Images v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F1DD9C-09C9-3E40-AF78-19B264C71093}"/>
              </a:ext>
            </a:extLst>
          </p:cNvPr>
          <p:cNvSpPr/>
          <p:nvPr userDrawn="1"/>
        </p:nvSpPr>
        <p:spPr>
          <a:xfrm>
            <a:off x="373380" y="765174"/>
            <a:ext cx="922020" cy="610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699" y="-1"/>
            <a:ext cx="9143301"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9144000" y="0"/>
            <a:ext cx="3047301"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pic>
        <p:nvPicPr>
          <p:cNvPr id="5" name="Graphique 4">
            <a:extLst>
              <a:ext uri="{FF2B5EF4-FFF2-40B4-BE49-F238E27FC236}">
                <a16:creationId xmlns:a16="http://schemas.microsoft.com/office/drawing/2014/main" id="{3418EB9D-1D48-6C4D-B576-C1E0B669F5F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0"/>
            <a:ext cx="4547544" cy="2106079"/>
          </a:xfrm>
          <a:prstGeom prst="rect">
            <a:avLst/>
          </a:prstGeom>
        </p:spPr>
      </p:pic>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3035300" y="2106079"/>
            <a:ext cx="4608457" cy="2818459"/>
          </a:xfrm>
        </p:spPr>
        <p:txBody>
          <a:bodyPr anchor="t">
            <a:normAutofit/>
          </a:bodyPr>
          <a:lstStyle>
            <a:lvl1pPr>
              <a:defRPr sz="4400" b="1" i="0">
                <a:latin typeface="Montserrat" pitchFamily="2" charset="77"/>
              </a:defRPr>
            </a:lvl1pPr>
          </a:lstStyle>
          <a:p>
            <a:r>
              <a:rPr lang="fr-CA"/>
              <a:t>Insert </a:t>
            </a:r>
            <a:r>
              <a:rPr lang="fr-CA" err="1"/>
              <a:t>presentation</a:t>
            </a:r>
            <a:r>
              <a:rPr lang="fr-CA"/>
              <a:t> </a:t>
            </a:r>
            <a:r>
              <a:rPr lang="fr-CA" err="1"/>
              <a:t>title</a:t>
            </a:r>
            <a:r>
              <a:rPr lang="fr-CA"/>
              <a:t> </a:t>
            </a:r>
            <a:r>
              <a:rPr lang="fr-CA" err="1"/>
              <a:t>here</a:t>
            </a:r>
            <a:endParaRPr lang="fr-FR"/>
          </a:p>
        </p:txBody>
      </p:sp>
      <p:sp>
        <p:nvSpPr>
          <p:cNvPr id="12" name="Sous-titre 2">
            <a:extLst>
              <a:ext uri="{FF2B5EF4-FFF2-40B4-BE49-F238E27FC236}">
                <a16:creationId xmlns:a16="http://schemas.microsoft.com/office/drawing/2014/main" id="{E5B38963-1A53-ED40-9DFA-EEE56F0A1522}"/>
              </a:ext>
            </a:extLst>
          </p:cNvPr>
          <p:cNvSpPr>
            <a:spLocks noGrp="1"/>
          </p:cNvSpPr>
          <p:nvPr>
            <p:ph type="subTitle" idx="1" hasCustomPrompt="1"/>
          </p:nvPr>
        </p:nvSpPr>
        <p:spPr>
          <a:xfrm>
            <a:off x="3035300" y="5117193"/>
            <a:ext cx="4608459" cy="975632"/>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
        <p:nvSpPr>
          <p:cNvPr id="10" name="Espace réservé de la date 20">
            <a:extLst>
              <a:ext uri="{FF2B5EF4-FFF2-40B4-BE49-F238E27FC236}">
                <a16:creationId xmlns:a16="http://schemas.microsoft.com/office/drawing/2014/main" id="{71A174EB-6224-9648-9C2E-D3EE2BDA8BAB}"/>
              </a:ext>
            </a:extLst>
          </p:cNvPr>
          <p:cNvSpPr>
            <a:spLocks noGrp="1"/>
          </p:cNvSpPr>
          <p:nvPr>
            <p:ph type="dt" sz="half" idx="2"/>
          </p:nvPr>
        </p:nvSpPr>
        <p:spPr>
          <a:xfrm>
            <a:off x="3035300" y="6092825"/>
            <a:ext cx="4608457" cy="323850"/>
          </a:xfrm>
          <a:prstGeom prst="rect">
            <a:avLst/>
          </a:prstGeom>
        </p:spPr>
        <p:txBody>
          <a:bodyPr vert="horz" lIns="91440" tIns="45720" rIns="91440" bIns="45720" rtlCol="0" anchor="ctr"/>
          <a:lstStyle>
            <a:lvl1pPr algn="l">
              <a:defRPr sz="1000">
                <a:solidFill>
                  <a:schemeClr val="tx1"/>
                </a:solidFill>
                <a:latin typeface="Montserrat" pitchFamily="2" charset="77"/>
              </a:defRPr>
            </a:lvl1pPr>
          </a:lstStyle>
          <a:p>
            <a:endParaRPr lang="fr-FR" sz="1000"/>
          </a:p>
        </p:txBody>
      </p:sp>
      <p:sp>
        <p:nvSpPr>
          <p:cNvPr id="9" name="Rectangle 8">
            <a:extLst>
              <a:ext uri="{FF2B5EF4-FFF2-40B4-BE49-F238E27FC236}">
                <a16:creationId xmlns:a16="http://schemas.microsoft.com/office/drawing/2014/main" id="{B828636E-C270-4D78-A266-112D7320FFCF}"/>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13340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Divider: Title + Lar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3F3A4-514C-304A-A4DE-02F1748D45AB}"/>
              </a:ext>
            </a:extLst>
          </p:cNvPr>
          <p:cNvSpPr/>
          <p:nvPr userDrawn="1"/>
        </p:nvSpPr>
        <p:spPr>
          <a:xfrm>
            <a:off x="373380" y="765174"/>
            <a:ext cx="922020" cy="610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4" name="Picture Placeholder 12"/>
          <p:cNvSpPr>
            <a:spLocks noGrp="1"/>
          </p:cNvSpPr>
          <p:nvPr>
            <p:ph type="pic" sz="quarter" idx="13" hasCustomPrompt="1"/>
          </p:nvPr>
        </p:nvSpPr>
        <p:spPr>
          <a:xfrm>
            <a:off x="1773" y="1"/>
            <a:ext cx="12190227" cy="68580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US" noProof="0"/>
              <a:t>Insert hero image here</a:t>
            </a:r>
          </a:p>
        </p:txBody>
      </p:sp>
      <p:sp>
        <p:nvSpPr>
          <p:cNvPr id="8" name="Title 5">
            <a:extLst>
              <a:ext uri="{FF2B5EF4-FFF2-40B4-BE49-F238E27FC236}">
                <a16:creationId xmlns:a16="http://schemas.microsoft.com/office/drawing/2014/main" id="{AD6B63E4-8A79-F64D-86FE-7775FE4326FA}"/>
              </a:ext>
            </a:extLst>
          </p:cNvPr>
          <p:cNvSpPr>
            <a:spLocks noGrp="1"/>
          </p:cNvSpPr>
          <p:nvPr>
            <p:ph type="title" hasCustomPrompt="1"/>
          </p:nvPr>
        </p:nvSpPr>
        <p:spPr>
          <a:xfrm>
            <a:off x="1774825" y="2806043"/>
            <a:ext cx="7381875" cy="3286782"/>
          </a:xfrm>
          <a:prstGeom prst="rect">
            <a:avLst/>
          </a:prstGeom>
        </p:spPr>
        <p:txBody>
          <a:bodyPr anchor="t">
            <a:normAutofit/>
          </a:bodyPr>
          <a:lstStyle>
            <a:lvl1pPr>
              <a:defRPr sz="6600" b="0" i="0">
                <a:latin typeface="Montserrat" pitchFamily="2" charset="77"/>
              </a:defRPr>
            </a:lvl1pPr>
          </a:lstStyle>
          <a:p>
            <a:r>
              <a:rPr lang="en-CA"/>
              <a:t>Insert section title here</a:t>
            </a:r>
            <a:endParaRPr lang="en-US"/>
          </a:p>
        </p:txBody>
      </p:sp>
      <p:sp>
        <p:nvSpPr>
          <p:cNvPr id="7" name="Sous-titre 2">
            <a:extLst>
              <a:ext uri="{FF2B5EF4-FFF2-40B4-BE49-F238E27FC236}">
                <a16:creationId xmlns:a16="http://schemas.microsoft.com/office/drawing/2014/main" id="{7FB4D65A-6740-5845-9334-C5E2F590223C}"/>
              </a:ext>
            </a:extLst>
          </p:cNvPr>
          <p:cNvSpPr>
            <a:spLocks noGrp="1"/>
          </p:cNvSpPr>
          <p:nvPr>
            <p:ph type="subTitle" idx="1" hasCustomPrompt="1"/>
          </p:nvPr>
        </p:nvSpPr>
        <p:spPr>
          <a:xfrm>
            <a:off x="1774825" y="1550126"/>
            <a:ext cx="7381875" cy="1026951"/>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
        <p:nvSpPr>
          <p:cNvPr id="6" name="Rectangle 5">
            <a:extLst>
              <a:ext uri="{FF2B5EF4-FFF2-40B4-BE49-F238E27FC236}">
                <a16:creationId xmlns:a16="http://schemas.microsoft.com/office/drawing/2014/main" id="{0C25F90A-1FB0-437E-8901-AEC70206315B}"/>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3962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Content: Custom Layout v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DCD626-565A-AF4C-B3D6-0B3E954E3B13}"/>
              </a:ext>
            </a:extLst>
          </p:cNvPr>
          <p:cNvSpPr/>
          <p:nvPr userDrawn="1"/>
        </p:nvSpPr>
        <p:spPr>
          <a:xfrm>
            <a:off x="7660640" y="765175"/>
            <a:ext cx="4531360" cy="6092825"/>
          </a:xfrm>
          <a:prstGeom prst="rect">
            <a:avLst/>
          </a:prstGeom>
          <a:gradFill>
            <a:gsLst>
              <a:gs pos="0">
                <a:srgbClr val="D8E5F0"/>
              </a:gs>
              <a:gs pos="100000">
                <a:schemeClr val="tx1">
                  <a:lumMod val="10000"/>
                  <a:lumOff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2" name="Title 1"/>
          <p:cNvSpPr>
            <a:spLocks noGrp="1"/>
          </p:cNvSpPr>
          <p:nvPr>
            <p:ph type="title" hasCustomPrompt="1"/>
          </p:nvPr>
        </p:nvSpPr>
        <p:spPr>
          <a:xfrm>
            <a:off x="2030511" y="1233488"/>
            <a:ext cx="5272394" cy="1800225"/>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6" name="Connecteur droit 5">
            <a:extLst>
              <a:ext uri="{FF2B5EF4-FFF2-40B4-BE49-F238E27FC236}">
                <a16:creationId xmlns:a16="http://schemas.microsoft.com/office/drawing/2014/main" id="{374F53A8-2F11-2D4B-995F-AA44D78BDB3B}"/>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64074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ntent: Custom Layout v2">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3BAB6DB-FF3C-D847-9332-9AC190936F09}"/>
              </a:ext>
            </a:extLst>
          </p:cNvPr>
          <p:cNvSpPr>
            <a:spLocks noGrp="1"/>
          </p:cNvSpPr>
          <p:nvPr>
            <p:ph type="title" hasCustomPrompt="1"/>
          </p:nvPr>
        </p:nvSpPr>
        <p:spPr>
          <a:xfrm>
            <a:off x="1778698" y="1233488"/>
            <a:ext cx="5865115" cy="863600"/>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5" name="Connecteur droit 4">
            <a:extLst>
              <a:ext uri="{FF2B5EF4-FFF2-40B4-BE49-F238E27FC236}">
                <a16:creationId xmlns:a16="http://schemas.microsoft.com/office/drawing/2014/main" id="{8FE76092-756A-A84D-B05C-9E3E2F23211E}"/>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Sous-titre 2">
            <a:extLst>
              <a:ext uri="{FF2B5EF4-FFF2-40B4-BE49-F238E27FC236}">
                <a16:creationId xmlns:a16="http://schemas.microsoft.com/office/drawing/2014/main" id="{DAB618CF-DD13-A542-A598-9F89C867A139}"/>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
        <p:nvSpPr>
          <p:cNvPr id="8" name="Rectangle 7">
            <a:extLst>
              <a:ext uri="{FF2B5EF4-FFF2-40B4-BE49-F238E27FC236}">
                <a16:creationId xmlns:a16="http://schemas.microsoft.com/office/drawing/2014/main" id="{15E6AC89-E9CF-4A16-81E0-DBD91E281037}"/>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5961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Content: One Column + Small Image v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8835"/>
            <a:ext cx="4317993" cy="858253"/>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7643815" y="774699"/>
            <a:ext cx="4548184" cy="608330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11" name="Espace réservé du contenu 5">
            <a:extLst>
              <a:ext uri="{FF2B5EF4-FFF2-40B4-BE49-F238E27FC236}">
                <a16:creationId xmlns:a16="http://schemas.microsoft.com/office/drawing/2014/main" id="{D4536752-7F81-AB4C-923E-4D75B574636A}"/>
              </a:ext>
            </a:extLst>
          </p:cNvPr>
          <p:cNvSpPr>
            <a:spLocks noGrp="1"/>
          </p:cNvSpPr>
          <p:nvPr>
            <p:ph sz="quarter" idx="14" hasCustomPrompt="1"/>
          </p:nvPr>
        </p:nvSpPr>
        <p:spPr>
          <a:xfrm>
            <a:off x="1774825" y="3286125"/>
            <a:ext cx="4317993"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9" name="Sous-titre 2">
            <a:extLst>
              <a:ext uri="{FF2B5EF4-FFF2-40B4-BE49-F238E27FC236}">
                <a16:creationId xmlns:a16="http://schemas.microsoft.com/office/drawing/2014/main" id="{12A8C2EE-57DA-0049-991E-491AB557411F}"/>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
        <p:nvSpPr>
          <p:cNvPr id="10" name="Rectangle 9">
            <a:extLst>
              <a:ext uri="{FF2B5EF4-FFF2-40B4-BE49-F238E27FC236}">
                <a16:creationId xmlns:a16="http://schemas.microsoft.com/office/drawing/2014/main" id="{008D8241-472A-46EF-9C96-532BF55AAA58}"/>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5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Content: Custom Layout v1">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774825" y="1233487"/>
            <a:ext cx="5882207" cy="863601"/>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5" name="Connecteur droit 4">
            <a:extLst>
              <a:ext uri="{FF2B5EF4-FFF2-40B4-BE49-F238E27FC236}">
                <a16:creationId xmlns:a16="http://schemas.microsoft.com/office/drawing/2014/main" id="{6015F1C8-A194-4B45-8084-FABDF69A2B4E}"/>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ous-titre 2">
            <a:extLst>
              <a:ext uri="{FF2B5EF4-FFF2-40B4-BE49-F238E27FC236}">
                <a16:creationId xmlns:a16="http://schemas.microsoft.com/office/drawing/2014/main" id="{C9146D2F-8416-CA4B-85F2-B105C7D7DD8F}"/>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
        <p:nvSpPr>
          <p:cNvPr id="8" name="Rectangle 7">
            <a:extLst>
              <a:ext uri="{FF2B5EF4-FFF2-40B4-BE49-F238E27FC236}">
                <a16:creationId xmlns:a16="http://schemas.microsoft.com/office/drawing/2014/main" id="{2C37789C-4B8C-4492-9AA8-D1E0893D6E41}"/>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27427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 Title: Hero Red logo + Images">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59575" y="0"/>
            <a:ext cx="3032425" cy="5949194"/>
          </a:xfrm>
          <a:prstGeom prst="rect">
            <a:avLst/>
          </a:prstGeom>
        </p:spPr>
      </p:pic>
      <p:cxnSp>
        <p:nvCxnSpPr>
          <p:cNvPr id="6" name="Connecteur droit 5">
            <a:extLst>
              <a:ext uri="{FF2B5EF4-FFF2-40B4-BE49-F238E27FC236}">
                <a16:creationId xmlns:a16="http://schemas.microsoft.com/office/drawing/2014/main" id="{B1E7E199-0743-3546-930C-D5C6F2A58BEA}"/>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13817221-2A6E-4159-878A-E7F683198FC4}"/>
              </a:ext>
            </a:extLst>
          </p:cNvPr>
          <p:cNvSpPr/>
          <p:nvPr userDrawn="1"/>
        </p:nvSpPr>
        <p:spPr>
          <a:xfrm>
            <a:off x="10597662" y="6408615"/>
            <a:ext cx="984736" cy="27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88322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Content: One Column">
    <p:bg>
      <p:bgRef idx="1001">
        <a:schemeClr val="bg1"/>
      </p:bgRef>
    </p:bg>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9F082B38-5D0B-9B44-B9AA-68833516EBD7}"/>
              </a:ext>
            </a:extLst>
          </p:cNvPr>
          <p:cNvSpPr>
            <a:spLocks noGrp="1"/>
          </p:cNvSpPr>
          <p:nvPr>
            <p:ph sz="quarter" idx="14" hasCustomPrompt="1"/>
          </p:nvPr>
        </p:nvSpPr>
        <p:spPr>
          <a:xfrm>
            <a:off x="1774825" y="3284538"/>
            <a:ext cx="8889208" cy="2808287"/>
          </a:xfrm>
        </p:spPr>
        <p:txBody>
          <a:bodyPr anchor="t">
            <a:normAutofit/>
          </a:bodyPr>
          <a:lstStyle>
            <a:lvl1pPr marL="11113" indent="-11113">
              <a:buNone/>
              <a:tabLst/>
              <a:defRPr sz="1600"/>
            </a:lvl1pPr>
            <a:lvl2pPr>
              <a:buNone/>
              <a:defRPr/>
            </a:lvl2pPr>
            <a:lvl3pPr>
              <a:buNone/>
              <a:defRPr/>
            </a:lvl3pPr>
            <a:lvl4pPr>
              <a:buNone/>
              <a:defRPr/>
            </a:lvl4pPr>
            <a:lvl5pPr>
              <a:buNone/>
              <a:defRPr/>
            </a:lvl5pPr>
          </a:lstStyle>
          <a:p>
            <a:pPr lvl="0"/>
            <a:r>
              <a:rPr lang="en-CA" noProof="0"/>
              <a:t>Insert slide content here</a:t>
            </a:r>
          </a:p>
        </p:txBody>
      </p:sp>
      <p:sp>
        <p:nvSpPr>
          <p:cNvPr id="2" name="ZoneTexte 1">
            <a:extLst>
              <a:ext uri="{FF2B5EF4-FFF2-40B4-BE49-F238E27FC236}">
                <a16:creationId xmlns:a16="http://schemas.microsoft.com/office/drawing/2014/main" id="{D2948B4A-B3BB-C049-9101-EB92521D57FF}"/>
              </a:ext>
            </a:extLst>
          </p:cNvPr>
          <p:cNvSpPr txBox="1"/>
          <p:nvPr userDrawn="1"/>
        </p:nvSpPr>
        <p:spPr>
          <a:xfrm>
            <a:off x="3657600" y="765313"/>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CA" sz="1000" b="0" noProof="0">
              <a:solidFill>
                <a:prstClr val="black"/>
              </a:solidFill>
              <a:latin typeface="Montserrat" pitchFamily="2" charset="77"/>
            </a:endParaRPr>
          </a:p>
        </p:txBody>
      </p:sp>
      <p:sp>
        <p:nvSpPr>
          <p:cNvPr id="9" name="Title 1">
            <a:extLst>
              <a:ext uri="{FF2B5EF4-FFF2-40B4-BE49-F238E27FC236}">
                <a16:creationId xmlns:a16="http://schemas.microsoft.com/office/drawing/2014/main" id="{6E7BC35F-3652-5B4B-A1FF-BF7C40A9214C}"/>
              </a:ext>
            </a:extLst>
          </p:cNvPr>
          <p:cNvSpPr>
            <a:spLocks noGrp="1"/>
          </p:cNvSpPr>
          <p:nvPr>
            <p:ph type="title" hasCustomPrompt="1"/>
          </p:nvPr>
        </p:nvSpPr>
        <p:spPr>
          <a:xfrm>
            <a:off x="1774826" y="1233489"/>
            <a:ext cx="5868988" cy="863599"/>
          </a:xfrm>
          <a:prstGeom prst="rect">
            <a:avLst/>
          </a:prstGeom>
        </p:spPr>
        <p:txBody>
          <a:bodyPr lIns="90000" anchor="t" anchorCtr="0">
            <a:normAutofit/>
          </a:bodyPr>
          <a:lstStyle>
            <a:lvl1pPr>
              <a:lnSpc>
                <a:spcPct val="100000"/>
              </a:lnSpc>
              <a:defRPr>
                <a:solidFill>
                  <a:schemeClr val="tx1"/>
                </a:solidFill>
                <a:latin typeface="Montserrat" pitchFamily="2" charset="77"/>
              </a:defRPr>
            </a:lvl1pPr>
          </a:lstStyle>
          <a:p>
            <a:r>
              <a:rPr lang="en-CA" noProof="0"/>
              <a:t>Insert slide title here</a:t>
            </a:r>
          </a:p>
        </p:txBody>
      </p:sp>
      <p:sp>
        <p:nvSpPr>
          <p:cNvPr id="15" name="Sous-titre 2">
            <a:extLst>
              <a:ext uri="{FF2B5EF4-FFF2-40B4-BE49-F238E27FC236}">
                <a16:creationId xmlns:a16="http://schemas.microsoft.com/office/drawing/2014/main" id="{067792F8-F437-FD43-A5BF-E11691B010BA}"/>
              </a:ext>
            </a:extLst>
          </p:cNvPr>
          <p:cNvSpPr>
            <a:spLocks noGrp="1"/>
          </p:cNvSpPr>
          <p:nvPr>
            <p:ph type="subTitle" idx="1" hasCustomPrompt="1"/>
          </p:nvPr>
        </p:nvSpPr>
        <p:spPr>
          <a:xfrm>
            <a:off x="1882775" y="763668"/>
            <a:ext cx="905813" cy="233847"/>
          </a:xfrm>
          <a:prstGeom prst="rect">
            <a:avLst/>
          </a:prstGeom>
          <a:solidFill>
            <a:schemeClr val="tx1"/>
          </a:solidFill>
        </p:spPr>
        <p:txBody>
          <a:bodyPr vert="horz" wrap="squar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Section name</a:t>
            </a:r>
          </a:p>
        </p:txBody>
      </p:sp>
      <p:cxnSp>
        <p:nvCxnSpPr>
          <p:cNvPr id="5" name="Connecteur droit 4">
            <a:extLst>
              <a:ext uri="{FF2B5EF4-FFF2-40B4-BE49-F238E27FC236}">
                <a16:creationId xmlns:a16="http://schemas.microsoft.com/office/drawing/2014/main" id="{A3DDE619-2B96-004D-90C1-AA1DFD18F7D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21589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14 Content : 1 column">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B70E140-CC5C-407F-B9AB-E443F73738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316"/>
            <a:ext cx="1631951" cy="6855683"/>
          </a:xfrm>
          <a:prstGeom prst="rect">
            <a:avLst/>
          </a:prstGeom>
        </p:spPr>
      </p:pic>
      <p:sp>
        <p:nvSpPr>
          <p:cNvPr id="5" name="Espace réservé du pied de page 4"/>
          <p:cNvSpPr>
            <a:spLocks noGrp="1"/>
          </p:cNvSpPr>
          <p:nvPr>
            <p:ph type="ftr" sz="quarter" idx="11"/>
          </p:nvPr>
        </p:nvSpPr>
        <p:spPr>
          <a:xfrm>
            <a:off x="227013" y="225425"/>
            <a:ext cx="1404937" cy="755650"/>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52326D77-2960-1A4A-B5CA-B95B3484A035}" type="slidenum">
              <a:rPr lang="fr-FR" smtClean="0"/>
              <a:t>‹n°›</a:t>
            </a:fld>
            <a:endParaRPr lang="fr-FR"/>
          </a:p>
        </p:txBody>
      </p:sp>
      <p:sp>
        <p:nvSpPr>
          <p:cNvPr id="13" name="Titre 12"/>
          <p:cNvSpPr>
            <a:spLocks noGrp="1"/>
          </p:cNvSpPr>
          <p:nvPr>
            <p:ph type="title" hasCustomPrompt="1"/>
          </p:nvPr>
        </p:nvSpPr>
        <p:spPr>
          <a:xfrm>
            <a:off x="2208214" y="620713"/>
            <a:ext cx="9251949" cy="1152526"/>
          </a:xfrm>
        </p:spPr>
        <p:txBody>
          <a:bodyPr/>
          <a:lstStyle>
            <a:lvl1pPr>
              <a:defRPr baseline="0"/>
            </a:lvl1pPr>
          </a:lstStyle>
          <a:p>
            <a:r>
              <a:rPr lang="fr-FR"/>
              <a:t>Insert slide </a:t>
            </a:r>
            <a:r>
              <a:rPr lang="fr-FR" err="1"/>
              <a:t>title</a:t>
            </a:r>
            <a:r>
              <a:rPr lang="fr-FR"/>
              <a:t> </a:t>
            </a:r>
            <a:r>
              <a:rPr lang="fr-FR" err="1"/>
              <a:t>here</a:t>
            </a:r>
            <a:endParaRPr lang="fr-FR"/>
          </a:p>
        </p:txBody>
      </p:sp>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7013" y="6203551"/>
            <a:ext cx="900111" cy="429024"/>
          </a:xfrm>
          <a:prstGeom prst="rect">
            <a:avLst/>
          </a:prstGeom>
        </p:spPr>
      </p:pic>
      <p:sp>
        <p:nvSpPr>
          <p:cNvPr id="3" name="Espace réservé du contenu 2"/>
          <p:cNvSpPr>
            <a:spLocks noGrp="1"/>
          </p:cNvSpPr>
          <p:nvPr>
            <p:ph sz="quarter" idx="13"/>
          </p:nvPr>
        </p:nvSpPr>
        <p:spPr>
          <a:xfrm>
            <a:off x="2208213" y="1844675"/>
            <a:ext cx="9251950" cy="43561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4202602"/>
      </p:ext>
    </p:extLst>
  </p:cSld>
  <p:clrMapOvr>
    <a:masterClrMapping/>
  </p:clrMapOvr>
  <p:extLst>
    <p:ext uri="{DCECCB84-F9BA-43D5-87BE-67443E8EF086}">
      <p15:sldGuideLst xmlns:p15="http://schemas.microsoft.com/office/powerpoint/2012/main">
        <p15:guide id="7" orient="horz" pos="14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Content: One Column">
    <p:bg>
      <p:bgRef idx="1001">
        <a:schemeClr val="bg1"/>
      </p:bgRef>
    </p:bg>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9F082B38-5D0B-9B44-B9AA-68833516EBD7}"/>
              </a:ext>
            </a:extLst>
          </p:cNvPr>
          <p:cNvSpPr>
            <a:spLocks noGrp="1"/>
          </p:cNvSpPr>
          <p:nvPr>
            <p:ph sz="quarter" idx="14" hasCustomPrompt="1"/>
          </p:nvPr>
        </p:nvSpPr>
        <p:spPr>
          <a:xfrm>
            <a:off x="1774825" y="3284538"/>
            <a:ext cx="8889208" cy="2808287"/>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2" name="ZoneTexte 1">
            <a:extLst>
              <a:ext uri="{FF2B5EF4-FFF2-40B4-BE49-F238E27FC236}">
                <a16:creationId xmlns:a16="http://schemas.microsoft.com/office/drawing/2014/main" id="{D2948B4A-B3BB-C049-9101-EB92521D57FF}"/>
              </a:ext>
            </a:extLst>
          </p:cNvPr>
          <p:cNvSpPr txBox="1"/>
          <p:nvPr userDrawn="1"/>
        </p:nvSpPr>
        <p:spPr>
          <a:xfrm>
            <a:off x="3657600" y="765313"/>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fr-FR" sz="1000" b="0">
              <a:solidFill>
                <a:prstClr val="black"/>
              </a:solidFill>
              <a:latin typeface="Montserrat" pitchFamily="2" charset="77"/>
            </a:endParaRPr>
          </a:p>
        </p:txBody>
      </p:sp>
      <p:sp>
        <p:nvSpPr>
          <p:cNvPr id="9" name="Title 1">
            <a:extLst>
              <a:ext uri="{FF2B5EF4-FFF2-40B4-BE49-F238E27FC236}">
                <a16:creationId xmlns:a16="http://schemas.microsoft.com/office/drawing/2014/main" id="{6E7BC35F-3652-5B4B-A1FF-BF7C40A9214C}"/>
              </a:ext>
            </a:extLst>
          </p:cNvPr>
          <p:cNvSpPr>
            <a:spLocks noGrp="1"/>
          </p:cNvSpPr>
          <p:nvPr>
            <p:ph type="title" hasCustomPrompt="1"/>
          </p:nvPr>
        </p:nvSpPr>
        <p:spPr>
          <a:xfrm>
            <a:off x="1774826" y="1233489"/>
            <a:ext cx="5868988" cy="863599"/>
          </a:xfrm>
          <a:prstGeom prst="rect">
            <a:avLst/>
          </a:prstGeom>
        </p:spPr>
        <p:txBody>
          <a:bodyPr lIns="90000" anchor="t" anchorCtr="0">
            <a:normAutofit/>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15" name="Sous-titre 2">
            <a:extLst>
              <a:ext uri="{FF2B5EF4-FFF2-40B4-BE49-F238E27FC236}">
                <a16:creationId xmlns:a16="http://schemas.microsoft.com/office/drawing/2014/main" id="{067792F8-F437-FD43-A5BF-E11691B010BA}"/>
              </a:ext>
            </a:extLst>
          </p:cNvPr>
          <p:cNvSpPr>
            <a:spLocks noGrp="1"/>
          </p:cNvSpPr>
          <p:nvPr>
            <p:ph type="subTitle" idx="1" hasCustomPrompt="1"/>
          </p:nvPr>
        </p:nvSpPr>
        <p:spPr>
          <a:xfrm>
            <a:off x="1882775" y="765175"/>
            <a:ext cx="1088562" cy="230832"/>
          </a:xfrm>
          <a:prstGeom prst="rect">
            <a:avLst/>
          </a:prstGeom>
          <a:solidFill>
            <a:schemeClr val="accent4"/>
          </a:solidFill>
        </p:spPr>
        <p:txBody>
          <a:bodyPr vert="horz" wrap="none" lIns="90000" anchor="ctr" anchorCtr="0">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cxnSp>
        <p:nvCxnSpPr>
          <p:cNvPr id="5" name="Connecteur droit 4">
            <a:extLst>
              <a:ext uri="{FF2B5EF4-FFF2-40B4-BE49-F238E27FC236}">
                <a16:creationId xmlns:a16="http://schemas.microsoft.com/office/drawing/2014/main" id="{A3DDE619-2B96-004D-90C1-AA1DFD18F7D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28321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 Title + Small Image">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7CDD8D-178E-EB49-A33F-7AE51152B84B}"/>
              </a:ext>
            </a:extLst>
          </p:cNvPr>
          <p:cNvSpPr/>
          <p:nvPr userDrawn="1"/>
        </p:nvSpPr>
        <p:spPr>
          <a:xfrm>
            <a:off x="373380" y="765174"/>
            <a:ext cx="922020" cy="610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7" name="Rectangle 6">
            <a:extLst>
              <a:ext uri="{FF2B5EF4-FFF2-40B4-BE49-F238E27FC236}">
                <a16:creationId xmlns:a16="http://schemas.microsoft.com/office/drawing/2014/main" id="{A19E445F-746C-8841-B636-7A15F976B9AB}"/>
              </a:ext>
            </a:extLst>
          </p:cNvPr>
          <p:cNvSpPr/>
          <p:nvPr userDrawn="1"/>
        </p:nvSpPr>
        <p:spPr>
          <a:xfrm>
            <a:off x="373380" y="182880"/>
            <a:ext cx="922020" cy="6675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2" name="Title 1"/>
          <p:cNvSpPr>
            <a:spLocks noGrp="1"/>
          </p:cNvSpPr>
          <p:nvPr>
            <p:ph type="title" hasCustomPrompt="1"/>
          </p:nvPr>
        </p:nvSpPr>
        <p:spPr>
          <a:xfrm>
            <a:off x="1774825" y="2386149"/>
            <a:ext cx="6938220" cy="3204754"/>
          </a:xfrm>
          <a:prstGeom prst="rect">
            <a:avLst/>
          </a:prstGeom>
        </p:spPr>
        <p:txBody>
          <a:bodyPr anchor="ctr"/>
          <a:lstStyle>
            <a:lvl1pPr>
              <a:defRPr sz="6600" b="0" i="0">
                <a:solidFill>
                  <a:schemeClr val="tx1"/>
                </a:solidFill>
                <a:latin typeface="Montserrat" pitchFamily="2" charset="77"/>
              </a:defRPr>
            </a:lvl1pPr>
          </a:lstStyle>
          <a:p>
            <a:r>
              <a:rPr lang="en-CA"/>
              <a:t>Insert slide title here</a:t>
            </a:r>
            <a:endParaRPr lang="en-US"/>
          </a:p>
        </p:txBody>
      </p:sp>
      <p:sp>
        <p:nvSpPr>
          <p:cNvPr id="17" name="Sous-titre 2">
            <a:extLst>
              <a:ext uri="{FF2B5EF4-FFF2-40B4-BE49-F238E27FC236}">
                <a16:creationId xmlns:a16="http://schemas.microsoft.com/office/drawing/2014/main" id="{C2262BC5-26BA-5C4B-B872-85C8E37BF2C5}"/>
              </a:ext>
            </a:extLst>
          </p:cNvPr>
          <p:cNvSpPr>
            <a:spLocks noGrp="1"/>
          </p:cNvSpPr>
          <p:nvPr>
            <p:ph type="subTitle" idx="1" hasCustomPrompt="1"/>
          </p:nvPr>
        </p:nvSpPr>
        <p:spPr>
          <a:xfrm>
            <a:off x="1774825" y="5421747"/>
            <a:ext cx="6938219" cy="671078"/>
          </a:xfrm>
          <a:prstGeom prst="rect">
            <a:avLst/>
          </a:prstGeom>
        </p:spPr>
        <p:txBody>
          <a:bodyPr lIns="90000" anchor="b">
            <a:no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err="1"/>
              <a:t>wsp.com</a:t>
            </a:r>
            <a:endParaRPr lang="fr-FR"/>
          </a:p>
        </p:txBody>
      </p:sp>
      <p:pic>
        <p:nvPicPr>
          <p:cNvPr id="8" name="Graphique 7">
            <a:extLst>
              <a:ext uri="{FF2B5EF4-FFF2-40B4-BE49-F238E27FC236}">
                <a16:creationId xmlns:a16="http://schemas.microsoft.com/office/drawing/2014/main" id="{7EEB1B51-22A9-C842-92A1-70D7A229093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0"/>
            <a:ext cx="4547544" cy="2106079"/>
          </a:xfrm>
          <a:prstGeom prst="rect">
            <a:avLst/>
          </a:prstGeom>
        </p:spPr>
      </p:pic>
      <p:cxnSp>
        <p:nvCxnSpPr>
          <p:cNvPr id="10" name="Connecteur droit 9">
            <a:extLst>
              <a:ext uri="{FF2B5EF4-FFF2-40B4-BE49-F238E27FC236}">
                <a16:creationId xmlns:a16="http://schemas.microsoft.com/office/drawing/2014/main" id="{6A8D2642-4298-0B47-A918-AF6623E89299}"/>
              </a:ext>
            </a:extLst>
          </p:cNvPr>
          <p:cNvCxnSpPr/>
          <p:nvPr userDrawn="1"/>
        </p:nvCxnSpPr>
        <p:spPr>
          <a:xfrm>
            <a:off x="1524000" y="0"/>
            <a:ext cx="0" cy="685800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82812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1F46CD-BBCB-4514-97E5-30DEEFCEE639}"/>
              </a:ext>
            </a:extLst>
          </p:cNvPr>
          <p:cNvSpPr>
            <a:spLocks noGrp="1"/>
          </p:cNvSpPr>
          <p:nvPr>
            <p:ph type="title"/>
          </p:nvPr>
        </p:nvSpPr>
        <p:spPr>
          <a:xfrm>
            <a:off x="667658" y="112714"/>
            <a:ext cx="10792506" cy="511401"/>
          </a:xfrm>
        </p:spPr>
        <p:txBody>
          <a:bodyPr>
            <a:normAutofit/>
          </a:bodyPr>
          <a:lstStyle>
            <a:lvl1pPr algn="ctr">
              <a:defRPr sz="2400"/>
            </a:lvl1pPr>
          </a:lstStyle>
          <a:p>
            <a:r>
              <a:rPr lang="fr-FR"/>
              <a:t>Modifiez le style du titre</a:t>
            </a:r>
            <a:endParaRPr lang="fr-CA"/>
          </a:p>
        </p:txBody>
      </p:sp>
    </p:spTree>
    <p:extLst>
      <p:ext uri="{BB962C8B-B14F-4D97-AF65-F5344CB8AC3E}">
        <p14:creationId xmlns:p14="http://schemas.microsoft.com/office/powerpoint/2010/main" val="24262247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4_Divider: Title + Large Image">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3F3A4-514C-304A-A4DE-02F1748D45AB}"/>
              </a:ext>
            </a:extLst>
          </p:cNvPr>
          <p:cNvSpPr/>
          <p:nvPr userDrawn="1"/>
        </p:nvSpPr>
        <p:spPr>
          <a:xfrm>
            <a:off x="272896" y="752368"/>
            <a:ext cx="922020" cy="6105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6" name="Title 1">
            <a:extLst>
              <a:ext uri="{FF2B5EF4-FFF2-40B4-BE49-F238E27FC236}">
                <a16:creationId xmlns:a16="http://schemas.microsoft.com/office/drawing/2014/main" id="{D660A6F5-A741-47F0-BD26-38CA210C3DDE}"/>
              </a:ext>
            </a:extLst>
          </p:cNvPr>
          <p:cNvSpPr>
            <a:spLocks noGrp="1"/>
          </p:cNvSpPr>
          <p:nvPr>
            <p:ph type="title" hasCustomPrompt="1"/>
          </p:nvPr>
        </p:nvSpPr>
        <p:spPr>
          <a:xfrm>
            <a:off x="1483422" y="168362"/>
            <a:ext cx="10335197" cy="459711"/>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Tree>
    <p:extLst>
      <p:ext uri="{BB962C8B-B14F-4D97-AF65-F5344CB8AC3E}">
        <p14:creationId xmlns:p14="http://schemas.microsoft.com/office/powerpoint/2010/main" val="2984538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Title + 2 Images v1">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D0A4D8-26FE-934D-B2CF-D19103D592A8}"/>
              </a:ext>
            </a:extLst>
          </p:cNvPr>
          <p:cNvSpPr/>
          <p:nvPr userDrawn="1"/>
        </p:nvSpPr>
        <p:spPr>
          <a:xfrm>
            <a:off x="373380" y="765174"/>
            <a:ext cx="922020" cy="60800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12806"/>
            <a:ext cx="12192000" cy="711138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2106079"/>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2120486"/>
            <a:ext cx="4051209" cy="2818459"/>
          </a:xfrm>
        </p:spPr>
        <p:txBody>
          <a:bodyPr anchor="t">
            <a:normAutofit/>
          </a:bodyPr>
          <a:lstStyle>
            <a:lvl1pPr>
              <a:defRPr sz="4400" b="1" i="0">
                <a:solidFill>
                  <a:schemeClr val="tx1"/>
                </a:solidFill>
                <a:latin typeface="Montserrat" pitchFamily="2" charset="77"/>
              </a:defRPr>
            </a:lvl1pPr>
          </a:lstStyle>
          <a:p>
            <a:r>
              <a:rPr lang="fr-CA"/>
              <a:t>Insert </a:t>
            </a:r>
            <a:r>
              <a:rPr lang="fr-CA" err="1"/>
              <a:t>presentation</a:t>
            </a:r>
            <a:r>
              <a:rPr lang="fr-CA"/>
              <a:t> </a:t>
            </a:r>
            <a:r>
              <a:rPr lang="fr-CA" err="1"/>
              <a:t>title</a:t>
            </a:r>
            <a:r>
              <a:rPr lang="fr-CA"/>
              <a:t> </a:t>
            </a:r>
            <a:r>
              <a:rPr lang="fr-CA" err="1"/>
              <a:t>here</a:t>
            </a:r>
            <a:endParaRPr lang="fr-FR"/>
          </a:p>
        </p:txBody>
      </p:sp>
      <p:pic>
        <p:nvPicPr>
          <p:cNvPr id="10" name="Graphique 9">
            <a:extLst>
              <a:ext uri="{FF2B5EF4-FFF2-40B4-BE49-F238E27FC236}">
                <a16:creationId xmlns:a16="http://schemas.microsoft.com/office/drawing/2014/main" id="{541DC31D-9F3A-904E-82ED-23F4A3AC057A}"/>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0"/>
            <a:ext cx="4547544" cy="2106079"/>
          </a:xfrm>
          <a:prstGeom prst="rect">
            <a:avLst/>
          </a:prstGeom>
        </p:spPr>
      </p:pic>
      <p:sp>
        <p:nvSpPr>
          <p:cNvPr id="16" name="Sous-titre 2">
            <a:extLst>
              <a:ext uri="{FF2B5EF4-FFF2-40B4-BE49-F238E27FC236}">
                <a16:creationId xmlns:a16="http://schemas.microsoft.com/office/drawing/2014/main" id="{E8A38392-795E-D840-BD2D-E077C72164A6}"/>
              </a:ext>
            </a:extLst>
          </p:cNvPr>
          <p:cNvSpPr>
            <a:spLocks noGrp="1"/>
          </p:cNvSpPr>
          <p:nvPr>
            <p:ph type="subTitle" idx="1" hasCustomPrompt="1"/>
          </p:nvPr>
        </p:nvSpPr>
        <p:spPr>
          <a:xfrm>
            <a:off x="1774798" y="5144015"/>
            <a:ext cx="4051236" cy="948810"/>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
        <p:nvSpPr>
          <p:cNvPr id="9" name="Espace réservé de la date 20">
            <a:extLst>
              <a:ext uri="{FF2B5EF4-FFF2-40B4-BE49-F238E27FC236}">
                <a16:creationId xmlns:a16="http://schemas.microsoft.com/office/drawing/2014/main" id="{9F04BAC4-8BE3-E347-8926-ECCBB391CFA8}"/>
              </a:ext>
            </a:extLst>
          </p:cNvPr>
          <p:cNvSpPr>
            <a:spLocks noGrp="1"/>
          </p:cNvSpPr>
          <p:nvPr>
            <p:ph type="dt" sz="half" idx="2"/>
          </p:nvPr>
        </p:nvSpPr>
        <p:spPr>
          <a:xfrm>
            <a:off x="1774825" y="6103886"/>
            <a:ext cx="4051209" cy="312789"/>
          </a:xfrm>
          <a:prstGeom prst="rect">
            <a:avLst/>
          </a:prstGeom>
        </p:spPr>
        <p:txBody>
          <a:bodyPr vert="horz" lIns="91440" tIns="45720" rIns="91440" bIns="45720" rtlCol="0" anchor="ctr"/>
          <a:lstStyle>
            <a:lvl1pPr algn="l">
              <a:defRPr sz="1000">
                <a:solidFill>
                  <a:schemeClr val="tx2"/>
                </a:solidFill>
                <a:latin typeface="Gentium Basic" panose="02000503060000020004" pitchFamily="2" charset="77"/>
              </a:defRPr>
            </a:lvl1pPr>
          </a:lstStyle>
          <a:p>
            <a:r>
              <a:rPr lang="fr-CA">
                <a:latin typeface="Gentium Basic" panose="02000503060000020004" pitchFamily="2" charset="77"/>
              </a:rPr>
              <a:t>YYYY/MM/DD</a:t>
            </a:r>
            <a:endParaRPr lang="fr-FR">
              <a:latin typeface="Gentium Basic" panose="02000503060000020004" pitchFamily="2" charset="77"/>
            </a:endParaRPr>
          </a:p>
        </p:txBody>
      </p:sp>
      <p:pic>
        <p:nvPicPr>
          <p:cNvPr id="12" name="Graphique 11">
            <a:extLst>
              <a:ext uri="{FF2B5EF4-FFF2-40B4-BE49-F238E27FC236}">
                <a16:creationId xmlns:a16="http://schemas.microsoft.com/office/drawing/2014/main" id="{53D796B8-4B7A-854B-8D56-A76217C1769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24073548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ver: Title + 2 Images v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F1DD9C-09C9-3E40-AF78-19B264C71093}"/>
              </a:ext>
            </a:extLst>
          </p:cNvPr>
          <p:cNvSpPr/>
          <p:nvPr userDrawn="1"/>
        </p:nvSpPr>
        <p:spPr>
          <a:xfrm>
            <a:off x="373380" y="765174"/>
            <a:ext cx="922020" cy="610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8" name="Picture Placeholder 29">
            <a:extLst>
              <a:ext uri="{FF2B5EF4-FFF2-40B4-BE49-F238E27FC236}">
                <a16:creationId xmlns:a16="http://schemas.microsoft.com/office/drawing/2014/main" id="{11903149-E037-C443-952F-3BF3D57207FF}"/>
              </a:ext>
            </a:extLst>
          </p:cNvPr>
          <p:cNvSpPr>
            <a:spLocks noGrp="1"/>
          </p:cNvSpPr>
          <p:nvPr>
            <p:ph type="pic" sz="quarter" idx="25" hasCustomPrompt="1"/>
          </p:nvPr>
        </p:nvSpPr>
        <p:spPr>
          <a:xfrm>
            <a:off x="0" y="0"/>
            <a:ext cx="9144000"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9144000" y="0"/>
            <a:ext cx="3047301" cy="6857999"/>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pic>
        <p:nvPicPr>
          <p:cNvPr id="5" name="Graphique 4">
            <a:extLst>
              <a:ext uri="{FF2B5EF4-FFF2-40B4-BE49-F238E27FC236}">
                <a16:creationId xmlns:a16="http://schemas.microsoft.com/office/drawing/2014/main" id="{3418EB9D-1D48-6C4D-B576-C1E0B669F5F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0"/>
            <a:ext cx="4547544" cy="2106079"/>
          </a:xfrm>
          <a:prstGeom prst="rect">
            <a:avLst/>
          </a:prstGeom>
        </p:spPr>
      </p:pic>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3035300" y="2106079"/>
            <a:ext cx="4608457" cy="2818459"/>
          </a:xfrm>
        </p:spPr>
        <p:txBody>
          <a:bodyPr anchor="t">
            <a:normAutofit/>
          </a:bodyPr>
          <a:lstStyle>
            <a:lvl1pPr>
              <a:defRPr sz="4400" b="1" i="0">
                <a:latin typeface="Montserrat" pitchFamily="2" charset="77"/>
              </a:defRPr>
            </a:lvl1pPr>
          </a:lstStyle>
          <a:p>
            <a:r>
              <a:rPr lang="fr-CA"/>
              <a:t>Insert </a:t>
            </a:r>
            <a:r>
              <a:rPr lang="fr-CA" err="1"/>
              <a:t>presentation</a:t>
            </a:r>
            <a:r>
              <a:rPr lang="fr-CA"/>
              <a:t> </a:t>
            </a:r>
            <a:r>
              <a:rPr lang="fr-CA" err="1"/>
              <a:t>title</a:t>
            </a:r>
            <a:r>
              <a:rPr lang="fr-CA"/>
              <a:t> </a:t>
            </a:r>
            <a:r>
              <a:rPr lang="fr-CA" err="1"/>
              <a:t>here</a:t>
            </a:r>
            <a:endParaRPr lang="fr-FR"/>
          </a:p>
        </p:txBody>
      </p:sp>
      <p:sp>
        <p:nvSpPr>
          <p:cNvPr id="12" name="Sous-titre 2">
            <a:extLst>
              <a:ext uri="{FF2B5EF4-FFF2-40B4-BE49-F238E27FC236}">
                <a16:creationId xmlns:a16="http://schemas.microsoft.com/office/drawing/2014/main" id="{E5B38963-1A53-ED40-9DFA-EEE56F0A1522}"/>
              </a:ext>
            </a:extLst>
          </p:cNvPr>
          <p:cNvSpPr>
            <a:spLocks noGrp="1"/>
          </p:cNvSpPr>
          <p:nvPr>
            <p:ph type="subTitle" idx="1" hasCustomPrompt="1"/>
          </p:nvPr>
        </p:nvSpPr>
        <p:spPr>
          <a:xfrm>
            <a:off x="3035300" y="5117193"/>
            <a:ext cx="4608459" cy="975632"/>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
        <p:nvSpPr>
          <p:cNvPr id="10" name="Espace réservé de la date 20">
            <a:extLst>
              <a:ext uri="{FF2B5EF4-FFF2-40B4-BE49-F238E27FC236}">
                <a16:creationId xmlns:a16="http://schemas.microsoft.com/office/drawing/2014/main" id="{71A174EB-6224-9648-9C2E-D3EE2BDA8BAB}"/>
              </a:ext>
            </a:extLst>
          </p:cNvPr>
          <p:cNvSpPr>
            <a:spLocks noGrp="1"/>
          </p:cNvSpPr>
          <p:nvPr>
            <p:ph type="dt" sz="half" idx="2"/>
          </p:nvPr>
        </p:nvSpPr>
        <p:spPr>
          <a:xfrm>
            <a:off x="3035300" y="6092825"/>
            <a:ext cx="4608457" cy="323850"/>
          </a:xfrm>
          <a:prstGeom prst="rect">
            <a:avLst/>
          </a:prstGeom>
        </p:spPr>
        <p:txBody>
          <a:bodyPr vert="horz" lIns="91440" tIns="45720" rIns="91440" bIns="45720" rtlCol="0" anchor="ctr"/>
          <a:lstStyle>
            <a:lvl1pPr algn="l">
              <a:defRPr sz="1000">
                <a:solidFill>
                  <a:schemeClr val="tx2"/>
                </a:solidFill>
                <a:latin typeface="Gentium Basic" panose="02000503060000020004" pitchFamily="2" charset="77"/>
              </a:defRPr>
            </a:lvl1pPr>
          </a:lstStyle>
          <a:p>
            <a:r>
              <a:rPr lang="fr-CA"/>
              <a:t>YYYY/MM/DD</a:t>
            </a:r>
            <a:endParaRPr lang="fr-FR"/>
          </a:p>
        </p:txBody>
      </p:sp>
      <p:pic>
        <p:nvPicPr>
          <p:cNvPr id="9" name="Graphique 8">
            <a:extLst>
              <a:ext uri="{FF2B5EF4-FFF2-40B4-BE49-F238E27FC236}">
                <a16:creationId xmlns:a16="http://schemas.microsoft.com/office/drawing/2014/main" id="{390256A0-D390-3F4F-B9DD-BE456EB7EC1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3412039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par>
                                <p:cTn id="10" presetID="22" presetClass="entr" presetSubtype="4"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6" presetClass="emph" presetSubtype="0" accel="50000" decel="50000" autoRev="1" fill="hold" grpId="1" nodeType="withEffect">
                                  <p:stCondLst>
                                    <p:cond delay="2250"/>
                                  </p:stCondLst>
                                  <p:childTnLst>
                                    <p:animScale>
                                      <p:cBhvr>
                                        <p:cTn id="1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ver: Title + 1 Small Image">
    <p:bg>
      <p:bgPr>
        <a:solidFill>
          <a:schemeClr val="accent4"/>
        </a:solidFill>
        <a:effectLst/>
      </p:bgPr>
    </p:bg>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6096000" y="0"/>
            <a:ext cx="6096000" cy="475192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640934"/>
            <a:ext cx="4077336" cy="4110987"/>
          </a:xfrm>
        </p:spPr>
        <p:txBody>
          <a:bodyPr anchor="b">
            <a:normAutofit/>
          </a:bodyPr>
          <a:lstStyle>
            <a:lvl1pPr>
              <a:defRPr sz="4400" b="1" i="0">
                <a:solidFill>
                  <a:schemeClr val="tx1"/>
                </a:solidFill>
                <a:latin typeface="Montserrat" pitchFamily="2" charset="77"/>
              </a:defRPr>
            </a:lvl1pPr>
          </a:lstStyle>
          <a:p>
            <a:r>
              <a:rPr lang="fr-CA"/>
              <a:t>Insert </a:t>
            </a:r>
            <a:r>
              <a:rPr lang="fr-CA" err="1"/>
              <a:t>presentation</a:t>
            </a:r>
            <a:r>
              <a:rPr lang="fr-CA"/>
              <a:t> </a:t>
            </a:r>
            <a:r>
              <a:rPr lang="fr-CA" err="1"/>
              <a:t>title</a:t>
            </a:r>
            <a:r>
              <a:rPr lang="fr-CA"/>
              <a:t> </a:t>
            </a:r>
            <a:r>
              <a:rPr lang="fr-CA" err="1"/>
              <a:t>here</a:t>
            </a:r>
            <a:endParaRPr lang="fr-FR"/>
          </a:p>
        </p:txBody>
      </p:sp>
      <p:sp>
        <p:nvSpPr>
          <p:cNvPr id="12" name="Sous-titre 2">
            <a:extLst>
              <a:ext uri="{FF2B5EF4-FFF2-40B4-BE49-F238E27FC236}">
                <a16:creationId xmlns:a16="http://schemas.microsoft.com/office/drawing/2014/main" id="{B7FC0CEC-DE31-1840-9E32-562D52782B4D}"/>
              </a:ext>
            </a:extLst>
          </p:cNvPr>
          <p:cNvSpPr>
            <a:spLocks noGrp="1"/>
          </p:cNvSpPr>
          <p:nvPr>
            <p:ph type="subTitle" idx="1" hasCustomPrompt="1"/>
          </p:nvPr>
        </p:nvSpPr>
        <p:spPr>
          <a:xfrm>
            <a:off x="1774824" y="5094514"/>
            <a:ext cx="4077337" cy="993049"/>
          </a:xfrm>
          <a:prstGeom prst="rect">
            <a:avLst/>
          </a:prstGeom>
        </p:spPr>
        <p:txBody>
          <a:bodyPr lIns="9000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pic>
        <p:nvPicPr>
          <p:cNvPr id="8" name="Graphique 7">
            <a:extLst>
              <a:ext uri="{FF2B5EF4-FFF2-40B4-BE49-F238E27FC236}">
                <a16:creationId xmlns:a16="http://schemas.microsoft.com/office/drawing/2014/main" id="{FBA1E084-BF4D-C944-A737-062AE915512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9" name="Espace réservé de la date 20">
            <a:extLst>
              <a:ext uri="{FF2B5EF4-FFF2-40B4-BE49-F238E27FC236}">
                <a16:creationId xmlns:a16="http://schemas.microsoft.com/office/drawing/2014/main" id="{868937C7-5B09-F64A-86DC-76F11BCBAE3D}"/>
              </a:ext>
            </a:extLst>
          </p:cNvPr>
          <p:cNvSpPr>
            <a:spLocks noGrp="1"/>
          </p:cNvSpPr>
          <p:nvPr>
            <p:ph type="dt" sz="half" idx="2"/>
          </p:nvPr>
        </p:nvSpPr>
        <p:spPr>
          <a:xfrm>
            <a:off x="1774825" y="6087563"/>
            <a:ext cx="4051209" cy="329112"/>
          </a:xfrm>
          <a:prstGeom prst="rect">
            <a:avLst/>
          </a:prstGeom>
        </p:spPr>
        <p:txBody>
          <a:bodyPr vert="horz" lIns="91440" tIns="45720" rIns="91440" bIns="45720" rtlCol="0" anchor="ctr"/>
          <a:lstStyle>
            <a:lvl1pPr algn="l">
              <a:defRPr sz="1200">
                <a:solidFill>
                  <a:schemeClr val="tx1"/>
                </a:solidFill>
                <a:latin typeface="Gentium Basic" panose="02000503060000020004" pitchFamily="2" charset="77"/>
              </a:defRPr>
            </a:lvl1pPr>
          </a:lstStyle>
          <a:p>
            <a:r>
              <a:rPr lang="fr-CA">
                <a:latin typeface="Gentium Basic" panose="02000503060000020004" pitchFamily="2" charset="77"/>
              </a:rPr>
              <a:t>YYYY/MM/DD</a:t>
            </a:r>
            <a:endParaRPr lang="fr-FR">
              <a:latin typeface="Gentium Basic" panose="02000503060000020004" pitchFamily="2" charset="77"/>
            </a:endParaRPr>
          </a:p>
        </p:txBody>
      </p:sp>
      <p:sp>
        <p:nvSpPr>
          <p:cNvPr id="11" name="Rectangle 10">
            <a:extLst>
              <a:ext uri="{FF2B5EF4-FFF2-40B4-BE49-F238E27FC236}">
                <a16:creationId xmlns:a16="http://schemas.microsoft.com/office/drawing/2014/main" id="{C4B1A0C5-74D2-0F45-BAEC-D0BA01C068EC}"/>
              </a:ext>
            </a:extLst>
          </p:cNvPr>
          <p:cNvSpPr/>
          <p:nvPr userDrawn="1"/>
        </p:nvSpPr>
        <p:spPr>
          <a:xfrm>
            <a:off x="373380" y="0"/>
            <a:ext cx="922020" cy="6725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latin typeface="Montserrat" pitchFamily="2" charset="77"/>
            </a:endParaRPr>
          </a:p>
        </p:txBody>
      </p:sp>
      <p:pic>
        <p:nvPicPr>
          <p:cNvPr id="10" name="Graphique 9">
            <a:extLst>
              <a:ext uri="{FF2B5EF4-FFF2-40B4-BE49-F238E27FC236}">
                <a16:creationId xmlns:a16="http://schemas.microsoft.com/office/drawing/2014/main" id="{597B9AFA-EAB4-7C46-BAC0-46EEB1E4438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237206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Title + 1 Large Image">
    <p:bg>
      <p:bgPr>
        <a:solidFill>
          <a:schemeClr val="accent4"/>
        </a:solidFill>
        <a:effectLst/>
      </p:bgPr>
    </p:bg>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CE11DECB-288A-BE4A-A7F7-2A53FA7A6870}"/>
              </a:ext>
            </a:extLst>
          </p:cNvPr>
          <p:cNvSpPr>
            <a:spLocks noGrp="1"/>
          </p:cNvSpPr>
          <p:nvPr>
            <p:ph type="pic" sz="quarter" idx="24" hasCustomPrompt="1"/>
          </p:nvPr>
        </p:nvSpPr>
        <p:spPr>
          <a:xfrm>
            <a:off x="1524000" y="2"/>
            <a:ext cx="10667301" cy="475192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3" name="Titre 2">
            <a:extLst>
              <a:ext uri="{FF2B5EF4-FFF2-40B4-BE49-F238E27FC236}">
                <a16:creationId xmlns:a16="http://schemas.microsoft.com/office/drawing/2014/main" id="{E82F97C3-0F67-D44A-A77C-3D685FF3075E}"/>
              </a:ext>
            </a:extLst>
          </p:cNvPr>
          <p:cNvSpPr>
            <a:spLocks noGrp="1"/>
          </p:cNvSpPr>
          <p:nvPr>
            <p:ph type="title" hasCustomPrompt="1"/>
          </p:nvPr>
        </p:nvSpPr>
        <p:spPr>
          <a:xfrm>
            <a:off x="1774825" y="765175"/>
            <a:ext cx="4321173" cy="3632654"/>
          </a:xfrm>
        </p:spPr>
        <p:txBody>
          <a:bodyPr>
            <a:normAutofit/>
          </a:bodyPr>
          <a:lstStyle>
            <a:lvl1pPr>
              <a:defRPr sz="4400" b="1" i="0">
                <a:solidFill>
                  <a:schemeClr val="bg1"/>
                </a:solidFill>
                <a:latin typeface="Montserrat" pitchFamily="2" charset="77"/>
              </a:defRPr>
            </a:lvl1pPr>
          </a:lstStyle>
          <a:p>
            <a:r>
              <a:rPr lang="fr-CA"/>
              <a:t>Insert </a:t>
            </a:r>
            <a:r>
              <a:rPr lang="fr-CA" err="1"/>
              <a:t>presentation</a:t>
            </a:r>
            <a:r>
              <a:rPr lang="fr-CA"/>
              <a:t> </a:t>
            </a:r>
            <a:r>
              <a:rPr lang="fr-CA" err="1"/>
              <a:t>title</a:t>
            </a:r>
            <a:r>
              <a:rPr lang="fr-CA"/>
              <a:t> </a:t>
            </a:r>
            <a:r>
              <a:rPr lang="fr-CA" err="1"/>
              <a:t>here</a:t>
            </a:r>
            <a:endParaRPr lang="fr-FR"/>
          </a:p>
        </p:txBody>
      </p:sp>
      <p:sp>
        <p:nvSpPr>
          <p:cNvPr id="8" name="Sous-titre 2">
            <a:extLst>
              <a:ext uri="{FF2B5EF4-FFF2-40B4-BE49-F238E27FC236}">
                <a16:creationId xmlns:a16="http://schemas.microsoft.com/office/drawing/2014/main" id="{A0359139-633F-4442-B5A5-290AD4DFB397}"/>
              </a:ext>
            </a:extLst>
          </p:cNvPr>
          <p:cNvSpPr>
            <a:spLocks noGrp="1"/>
          </p:cNvSpPr>
          <p:nvPr>
            <p:ph type="subTitle" idx="1" hasCustomPrompt="1"/>
          </p:nvPr>
        </p:nvSpPr>
        <p:spPr>
          <a:xfrm>
            <a:off x="1774824" y="5154708"/>
            <a:ext cx="4321175" cy="938117"/>
          </a:xfrm>
          <a:prstGeom prst="rect">
            <a:avLst/>
          </a:prstGeom>
        </p:spPr>
        <p:txBody>
          <a:bodyPr lIns="90000" anchor="t"/>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bg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
        <p:nvSpPr>
          <p:cNvPr id="10" name="Rectangle 9">
            <a:extLst>
              <a:ext uri="{FF2B5EF4-FFF2-40B4-BE49-F238E27FC236}">
                <a16:creationId xmlns:a16="http://schemas.microsoft.com/office/drawing/2014/main" id="{A1EF7FC2-140F-5C4E-B3D2-BC3C938B3154}"/>
              </a:ext>
            </a:extLst>
          </p:cNvPr>
          <p:cNvSpPr/>
          <p:nvPr userDrawn="1"/>
        </p:nvSpPr>
        <p:spPr>
          <a:xfrm>
            <a:off x="373380" y="198304"/>
            <a:ext cx="922020" cy="65272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latin typeface="Montserrat" pitchFamily="2" charset="77"/>
            </a:endParaRPr>
          </a:p>
        </p:txBody>
      </p:sp>
      <p:pic>
        <p:nvPicPr>
          <p:cNvPr id="11" name="Graphique 10">
            <a:extLst>
              <a:ext uri="{FF2B5EF4-FFF2-40B4-BE49-F238E27FC236}">
                <a16:creationId xmlns:a16="http://schemas.microsoft.com/office/drawing/2014/main" id="{4D2473E2-BB66-8D4A-B76F-7CCFA18EF97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13" name="Espace réservé de la date 20">
            <a:extLst>
              <a:ext uri="{FF2B5EF4-FFF2-40B4-BE49-F238E27FC236}">
                <a16:creationId xmlns:a16="http://schemas.microsoft.com/office/drawing/2014/main" id="{43A93F6F-F549-134E-9FFE-C375447587B2}"/>
              </a:ext>
            </a:extLst>
          </p:cNvPr>
          <p:cNvSpPr>
            <a:spLocks noGrp="1"/>
          </p:cNvSpPr>
          <p:nvPr>
            <p:ph type="dt" sz="half" idx="2"/>
          </p:nvPr>
        </p:nvSpPr>
        <p:spPr>
          <a:xfrm>
            <a:off x="1774823" y="6107593"/>
            <a:ext cx="4321175" cy="309082"/>
          </a:xfrm>
          <a:prstGeom prst="rect">
            <a:avLst/>
          </a:prstGeom>
        </p:spPr>
        <p:txBody>
          <a:bodyPr vert="horz" lIns="91440" tIns="45720" rIns="91440" bIns="45720" rtlCol="0" anchor="ctr"/>
          <a:lstStyle>
            <a:lvl1pPr algn="l">
              <a:defRPr sz="1200">
                <a:solidFill>
                  <a:schemeClr val="bg1"/>
                </a:solidFill>
                <a:latin typeface="Gentium Basic" panose="02000503060000020004" pitchFamily="2" charset="77"/>
              </a:defRPr>
            </a:lvl1pPr>
          </a:lstStyle>
          <a:p>
            <a:r>
              <a:rPr lang="fr-CA">
                <a:latin typeface="Gentium Basic" panose="02000503060000020004" pitchFamily="2" charset="77"/>
              </a:rPr>
              <a:t>YYYY/MM/DD</a:t>
            </a:r>
            <a:endParaRPr lang="fr-FR">
              <a:latin typeface="Gentium Basic" panose="02000503060000020004" pitchFamily="2" charset="77"/>
            </a:endParaRPr>
          </a:p>
        </p:txBody>
      </p:sp>
      <p:pic>
        <p:nvPicPr>
          <p:cNvPr id="9" name="Graphique 8">
            <a:extLst>
              <a:ext uri="{FF2B5EF4-FFF2-40B4-BE49-F238E27FC236}">
                <a16:creationId xmlns:a16="http://schemas.microsoft.com/office/drawing/2014/main" id="{07B73305-F654-2443-ABA1-4ACEDC68AC4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056" y="315724"/>
            <a:ext cx="550409" cy="261444"/>
          </a:xfrm>
          <a:prstGeom prst="rect">
            <a:avLst/>
          </a:prstGeom>
        </p:spPr>
      </p:pic>
    </p:spTree>
    <p:extLst>
      <p:ext uri="{BB962C8B-B14F-4D97-AF65-F5344CB8AC3E}">
        <p14:creationId xmlns:p14="http://schemas.microsoft.com/office/powerpoint/2010/main" val="6294216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Title + Large Image">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3F3A4-514C-304A-A4DE-02F1748D45AB}"/>
              </a:ext>
            </a:extLst>
          </p:cNvPr>
          <p:cNvSpPr/>
          <p:nvPr userDrawn="1"/>
        </p:nvSpPr>
        <p:spPr>
          <a:xfrm>
            <a:off x="373380" y="765174"/>
            <a:ext cx="922020" cy="610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4" name="Picture Placeholder 12"/>
          <p:cNvSpPr>
            <a:spLocks noGrp="1"/>
          </p:cNvSpPr>
          <p:nvPr>
            <p:ph type="pic" sz="quarter" idx="13" hasCustomPrompt="1"/>
          </p:nvPr>
        </p:nvSpPr>
        <p:spPr>
          <a:xfrm>
            <a:off x="1773" y="0"/>
            <a:ext cx="12190227" cy="6858000"/>
          </a:xfrm>
          <a:prstGeom prst="rect">
            <a:avLst/>
          </a:prstGeom>
          <a:gradFill>
            <a:gsLst>
              <a:gs pos="0">
                <a:schemeClr val="tx1">
                  <a:alpha val="10000"/>
                </a:schemeClr>
              </a:gs>
              <a:gs pos="100000">
                <a:schemeClr val="tx1">
                  <a:alpha val="20000"/>
                </a:schemeClr>
              </a:gs>
            </a:gsLst>
            <a:lin ang="5400000" scaled="1"/>
          </a:gradFill>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sz="1400">
                <a:solidFill>
                  <a:schemeClr val="bg1"/>
                </a:solidFill>
                <a:latin typeface="Montserrat" pitchFamily="2" charset="77"/>
              </a:defRPr>
            </a:lvl1pPr>
          </a:lstStyle>
          <a:p>
            <a:pPr lvl="0"/>
            <a:r>
              <a:rPr lang="en-US" noProof="0"/>
              <a:t>Insert hero image here</a:t>
            </a:r>
          </a:p>
        </p:txBody>
      </p:sp>
      <p:sp>
        <p:nvSpPr>
          <p:cNvPr id="8" name="Title 5">
            <a:extLst>
              <a:ext uri="{FF2B5EF4-FFF2-40B4-BE49-F238E27FC236}">
                <a16:creationId xmlns:a16="http://schemas.microsoft.com/office/drawing/2014/main" id="{AD6B63E4-8A79-F64D-86FE-7775FE4326FA}"/>
              </a:ext>
            </a:extLst>
          </p:cNvPr>
          <p:cNvSpPr>
            <a:spLocks noGrp="1"/>
          </p:cNvSpPr>
          <p:nvPr>
            <p:ph type="title" hasCustomPrompt="1"/>
          </p:nvPr>
        </p:nvSpPr>
        <p:spPr>
          <a:xfrm>
            <a:off x="1774825" y="2806043"/>
            <a:ext cx="7381875" cy="3286782"/>
          </a:xfrm>
          <a:prstGeom prst="rect">
            <a:avLst/>
          </a:prstGeom>
        </p:spPr>
        <p:txBody>
          <a:bodyPr anchor="t">
            <a:normAutofit/>
          </a:bodyPr>
          <a:lstStyle>
            <a:lvl1pPr>
              <a:defRPr sz="6600" b="0" i="0">
                <a:solidFill>
                  <a:schemeClr val="tx1"/>
                </a:solidFill>
                <a:latin typeface="Montserrat" pitchFamily="2" charset="77"/>
              </a:defRPr>
            </a:lvl1pPr>
          </a:lstStyle>
          <a:p>
            <a:r>
              <a:rPr lang="en-CA"/>
              <a:t>Insert section title here</a:t>
            </a:r>
            <a:endParaRPr lang="en-US"/>
          </a:p>
        </p:txBody>
      </p:sp>
      <p:sp>
        <p:nvSpPr>
          <p:cNvPr id="7" name="Sous-titre 2">
            <a:extLst>
              <a:ext uri="{FF2B5EF4-FFF2-40B4-BE49-F238E27FC236}">
                <a16:creationId xmlns:a16="http://schemas.microsoft.com/office/drawing/2014/main" id="{7FB4D65A-6740-5845-9334-C5E2F590223C}"/>
              </a:ext>
            </a:extLst>
          </p:cNvPr>
          <p:cNvSpPr>
            <a:spLocks noGrp="1"/>
          </p:cNvSpPr>
          <p:nvPr>
            <p:ph type="subTitle" idx="1" hasCustomPrompt="1"/>
          </p:nvPr>
        </p:nvSpPr>
        <p:spPr>
          <a:xfrm>
            <a:off x="1774825" y="1550126"/>
            <a:ext cx="7381875" cy="1026951"/>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Tree>
    <p:extLst>
      <p:ext uri="{BB962C8B-B14F-4D97-AF65-F5344CB8AC3E}">
        <p14:creationId xmlns:p14="http://schemas.microsoft.com/office/powerpoint/2010/main" val="2859868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Large Title + Small Imag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4" y="2086473"/>
            <a:ext cx="5868989" cy="4006352"/>
          </a:xfrm>
          <a:prstGeom prst="rect">
            <a:avLst/>
          </a:prstGeom>
        </p:spPr>
        <p:txBody>
          <a:bodyPr anchor="t">
            <a:normAutofit/>
          </a:bodyPr>
          <a:lstStyle>
            <a:lvl1pPr>
              <a:defRPr sz="6600" b="0" i="0">
                <a:solidFill>
                  <a:schemeClr val="tx1"/>
                </a:solidFill>
                <a:latin typeface="Montserrat" pitchFamily="2" charset="77"/>
              </a:defRPr>
            </a:lvl1pPr>
          </a:lstStyle>
          <a:p>
            <a:r>
              <a:rPr lang="en-US"/>
              <a:t>Insert section title here</a:t>
            </a:r>
          </a:p>
        </p:txBody>
      </p:sp>
      <p:sp>
        <p:nvSpPr>
          <p:cNvPr id="8" name="Picture Placeholder 29">
            <a:extLst>
              <a:ext uri="{FF2B5EF4-FFF2-40B4-BE49-F238E27FC236}">
                <a16:creationId xmlns:a16="http://schemas.microsoft.com/office/drawing/2014/main" id="{EA6F79D0-F7A8-BC46-8332-91EE99E8A7C2}"/>
              </a:ext>
            </a:extLst>
          </p:cNvPr>
          <p:cNvSpPr>
            <a:spLocks noGrp="1"/>
          </p:cNvSpPr>
          <p:nvPr>
            <p:ph type="pic" sz="quarter" idx="13" hasCustomPrompt="1"/>
          </p:nvPr>
        </p:nvSpPr>
        <p:spPr>
          <a:xfrm>
            <a:off x="9144002" y="1"/>
            <a:ext cx="3047998"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9" name="Sous-titre 2">
            <a:extLst>
              <a:ext uri="{FF2B5EF4-FFF2-40B4-BE49-F238E27FC236}">
                <a16:creationId xmlns:a16="http://schemas.microsoft.com/office/drawing/2014/main" id="{4D9E1268-4C0A-204F-A6BC-D383851F796D}"/>
              </a:ext>
            </a:extLst>
          </p:cNvPr>
          <p:cNvSpPr>
            <a:spLocks noGrp="1"/>
          </p:cNvSpPr>
          <p:nvPr>
            <p:ph type="subTitle" idx="1" hasCustomPrompt="1"/>
          </p:nvPr>
        </p:nvSpPr>
        <p:spPr>
          <a:xfrm>
            <a:off x="1774825" y="756466"/>
            <a:ext cx="5868988" cy="1129710"/>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
        <p:nvSpPr>
          <p:cNvPr id="6" name="Rectangle 5">
            <a:extLst>
              <a:ext uri="{FF2B5EF4-FFF2-40B4-BE49-F238E27FC236}">
                <a16:creationId xmlns:a16="http://schemas.microsoft.com/office/drawing/2014/main" id="{55EFE905-BC4A-A14B-BBA3-5F706FFFBE4D}"/>
              </a:ext>
            </a:extLst>
          </p:cNvPr>
          <p:cNvSpPr/>
          <p:nvPr userDrawn="1"/>
        </p:nvSpPr>
        <p:spPr>
          <a:xfrm>
            <a:off x="0" y="0"/>
            <a:ext cx="12954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3" name="ZoneTexte 2">
            <a:extLst>
              <a:ext uri="{FF2B5EF4-FFF2-40B4-BE49-F238E27FC236}">
                <a16:creationId xmlns:a16="http://schemas.microsoft.com/office/drawing/2014/main" id="{205F6097-2490-1746-BC5C-C0A90697343D}"/>
              </a:ext>
            </a:extLst>
          </p:cNvPr>
          <p:cNvSpPr txBox="1"/>
          <p:nvPr userDrawn="1"/>
        </p:nvSpPr>
        <p:spPr>
          <a:xfrm>
            <a:off x="3789802" y="1542361"/>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fr-FR" sz="1000" b="0">
              <a:solidFill>
                <a:prstClr val="black"/>
              </a:solidFill>
              <a:latin typeface="Montserrat" pitchFamily="2" charset="77"/>
            </a:endParaRPr>
          </a:p>
        </p:txBody>
      </p:sp>
    </p:spTree>
    <p:extLst>
      <p:ext uri="{BB962C8B-B14F-4D97-AF65-F5344CB8AC3E}">
        <p14:creationId xmlns:p14="http://schemas.microsoft.com/office/powerpoint/2010/main" val="1163656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Large Title">
    <p:bg>
      <p:bgPr>
        <a:solidFill>
          <a:schemeClr val="accent4"/>
        </a:solidFill>
        <a:effectLst/>
      </p:bgPr>
    </p:bg>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3AA58CDD-DBA1-1F4E-AF8C-D5D531D32670}"/>
              </a:ext>
            </a:extLst>
          </p:cNvPr>
          <p:cNvCxnSpPr>
            <a:cxnSpLocks/>
          </p:cNvCxnSpPr>
          <p:nvPr userDrawn="1"/>
        </p:nvCxnSpPr>
        <p:spPr>
          <a:xfrm>
            <a:off x="7639860" y="-8709"/>
            <a:ext cx="0" cy="6879515"/>
          </a:xfrm>
          <a:prstGeom prst="line">
            <a:avLst/>
          </a:prstGeom>
          <a:ln w="9525">
            <a:solidFill>
              <a:schemeClr val="bg2"/>
            </a:solidFill>
          </a:ln>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AA566A97-3CD9-5D4B-A6D7-A4E3B98CA949}"/>
              </a:ext>
            </a:extLst>
          </p:cNvPr>
          <p:cNvSpPr>
            <a:spLocks noGrp="1"/>
          </p:cNvSpPr>
          <p:nvPr>
            <p:ph type="title" hasCustomPrompt="1"/>
          </p:nvPr>
        </p:nvSpPr>
        <p:spPr>
          <a:xfrm>
            <a:off x="1774825" y="2072640"/>
            <a:ext cx="5640394" cy="4020185"/>
          </a:xfrm>
          <a:prstGeom prst="rect">
            <a:avLst/>
          </a:prstGeom>
        </p:spPr>
        <p:txBody>
          <a:bodyPr anchor="t">
            <a:normAutofit/>
          </a:bodyPr>
          <a:lstStyle>
            <a:lvl1pPr>
              <a:defRPr sz="6600" b="0" i="0">
                <a:solidFill>
                  <a:schemeClr val="tx1"/>
                </a:solidFill>
                <a:latin typeface="Montserrat" pitchFamily="2" charset="77"/>
              </a:defRPr>
            </a:lvl1pPr>
          </a:lstStyle>
          <a:p>
            <a:r>
              <a:rPr lang="en-US"/>
              <a:t>Insert section title here</a:t>
            </a:r>
          </a:p>
        </p:txBody>
      </p:sp>
      <p:sp>
        <p:nvSpPr>
          <p:cNvPr id="9" name="Sous-titre 2">
            <a:extLst>
              <a:ext uri="{FF2B5EF4-FFF2-40B4-BE49-F238E27FC236}">
                <a16:creationId xmlns:a16="http://schemas.microsoft.com/office/drawing/2014/main" id="{4AAE2750-E163-6541-97D2-3C01DF1BAB66}"/>
              </a:ext>
            </a:extLst>
          </p:cNvPr>
          <p:cNvSpPr>
            <a:spLocks noGrp="1"/>
          </p:cNvSpPr>
          <p:nvPr>
            <p:ph type="subTitle" idx="1" hasCustomPrompt="1"/>
          </p:nvPr>
        </p:nvSpPr>
        <p:spPr>
          <a:xfrm>
            <a:off x="1774823" y="765173"/>
            <a:ext cx="5640394" cy="1133295"/>
          </a:xfrm>
          <a:prstGeom prst="rect">
            <a:avLst/>
          </a:prstGeom>
        </p:spPr>
        <p:txBody>
          <a:bodyPr lIns="90000" anchor="b"/>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Gentium Basic"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Insert </a:t>
            </a:r>
            <a:r>
              <a:rPr lang="fr-CA" err="1"/>
              <a:t>sub-title</a:t>
            </a:r>
            <a:r>
              <a:rPr lang="fr-CA"/>
              <a:t> and/or speakers </a:t>
            </a:r>
            <a:r>
              <a:rPr lang="fr-CA" err="1"/>
              <a:t>here</a:t>
            </a:r>
            <a:endParaRPr lang="fr-FR"/>
          </a:p>
        </p:txBody>
      </p:sp>
      <p:sp>
        <p:nvSpPr>
          <p:cNvPr id="10" name="Rectangle 9">
            <a:extLst>
              <a:ext uri="{FF2B5EF4-FFF2-40B4-BE49-F238E27FC236}">
                <a16:creationId xmlns:a16="http://schemas.microsoft.com/office/drawing/2014/main" id="{E59B34DC-7E7B-EC42-AF37-79054A01A4F1}"/>
              </a:ext>
            </a:extLst>
          </p:cNvPr>
          <p:cNvSpPr/>
          <p:nvPr userDrawn="1"/>
        </p:nvSpPr>
        <p:spPr>
          <a:xfrm>
            <a:off x="373380" y="88135"/>
            <a:ext cx="922020" cy="6782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pic>
        <p:nvPicPr>
          <p:cNvPr id="11" name="Graphique 10">
            <a:extLst>
              <a:ext uri="{FF2B5EF4-FFF2-40B4-BE49-F238E27FC236}">
                <a16:creationId xmlns:a16="http://schemas.microsoft.com/office/drawing/2014/main" id="{1B7063EF-9FEB-514A-978F-92FAD64E179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4751921"/>
            <a:ext cx="4547544" cy="2106079"/>
          </a:xfrm>
          <a:prstGeom prst="rect">
            <a:avLst/>
          </a:prstGeom>
        </p:spPr>
      </p:pic>
      <p:sp>
        <p:nvSpPr>
          <p:cNvPr id="2" name="ZoneTexte 1">
            <a:extLst>
              <a:ext uri="{FF2B5EF4-FFF2-40B4-BE49-F238E27FC236}">
                <a16:creationId xmlns:a16="http://schemas.microsoft.com/office/drawing/2014/main" id="{80BDFB45-C1A3-C44B-8AFB-E9C8DAB9642E}"/>
              </a:ext>
            </a:extLst>
          </p:cNvPr>
          <p:cNvSpPr txBox="1"/>
          <p:nvPr userDrawn="1"/>
        </p:nvSpPr>
        <p:spPr>
          <a:xfrm>
            <a:off x="731520" y="375920"/>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fr-FR" sz="1000" b="0">
              <a:solidFill>
                <a:prstClr val="black"/>
              </a:solidFill>
              <a:latin typeface="Montserrat" pitchFamily="2" charset="77"/>
            </a:endParaRPr>
          </a:p>
        </p:txBody>
      </p:sp>
    </p:spTree>
    <p:extLst>
      <p:ext uri="{BB962C8B-B14F-4D97-AF65-F5344CB8AC3E}">
        <p14:creationId xmlns:p14="http://schemas.microsoft.com/office/powerpoint/2010/main" val="4157540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clusion: Title + Small Image">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7CDD8D-178E-EB49-A33F-7AE51152B84B}"/>
              </a:ext>
            </a:extLst>
          </p:cNvPr>
          <p:cNvSpPr/>
          <p:nvPr userDrawn="1"/>
        </p:nvSpPr>
        <p:spPr>
          <a:xfrm>
            <a:off x="373380" y="765174"/>
            <a:ext cx="922020" cy="610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7" name="Rectangle 6">
            <a:extLst>
              <a:ext uri="{FF2B5EF4-FFF2-40B4-BE49-F238E27FC236}">
                <a16:creationId xmlns:a16="http://schemas.microsoft.com/office/drawing/2014/main" id="{A19E445F-746C-8841-B636-7A15F976B9AB}"/>
              </a:ext>
            </a:extLst>
          </p:cNvPr>
          <p:cNvSpPr/>
          <p:nvPr userDrawn="1"/>
        </p:nvSpPr>
        <p:spPr>
          <a:xfrm>
            <a:off x="373380" y="182880"/>
            <a:ext cx="922020" cy="6675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ontserrat" pitchFamily="2" charset="77"/>
            </a:endParaRPr>
          </a:p>
        </p:txBody>
      </p:sp>
      <p:sp>
        <p:nvSpPr>
          <p:cNvPr id="2" name="Title 1"/>
          <p:cNvSpPr>
            <a:spLocks noGrp="1"/>
          </p:cNvSpPr>
          <p:nvPr>
            <p:ph type="title" hasCustomPrompt="1"/>
          </p:nvPr>
        </p:nvSpPr>
        <p:spPr>
          <a:xfrm>
            <a:off x="1774825" y="2386149"/>
            <a:ext cx="6938220" cy="3204754"/>
          </a:xfrm>
          <a:prstGeom prst="rect">
            <a:avLst/>
          </a:prstGeom>
        </p:spPr>
        <p:txBody>
          <a:bodyPr anchor="ctr"/>
          <a:lstStyle>
            <a:lvl1pPr>
              <a:defRPr sz="6600" b="0" i="0">
                <a:solidFill>
                  <a:schemeClr val="tx1"/>
                </a:solidFill>
                <a:latin typeface="Montserrat" pitchFamily="2" charset="77"/>
              </a:defRPr>
            </a:lvl1pPr>
          </a:lstStyle>
          <a:p>
            <a:r>
              <a:rPr lang="en-CA"/>
              <a:t>Insert slide title here</a:t>
            </a:r>
            <a:endParaRPr lang="en-US"/>
          </a:p>
        </p:txBody>
      </p:sp>
      <p:sp>
        <p:nvSpPr>
          <p:cNvPr id="17" name="Sous-titre 2">
            <a:extLst>
              <a:ext uri="{FF2B5EF4-FFF2-40B4-BE49-F238E27FC236}">
                <a16:creationId xmlns:a16="http://schemas.microsoft.com/office/drawing/2014/main" id="{C2262BC5-26BA-5C4B-B872-85C8E37BF2C5}"/>
              </a:ext>
            </a:extLst>
          </p:cNvPr>
          <p:cNvSpPr>
            <a:spLocks noGrp="1"/>
          </p:cNvSpPr>
          <p:nvPr>
            <p:ph type="subTitle" idx="1" hasCustomPrompt="1"/>
          </p:nvPr>
        </p:nvSpPr>
        <p:spPr>
          <a:xfrm>
            <a:off x="1774825" y="5421747"/>
            <a:ext cx="6938219" cy="671078"/>
          </a:xfrm>
          <a:prstGeom prst="rect">
            <a:avLst/>
          </a:prstGeom>
        </p:spPr>
        <p:txBody>
          <a:bodyPr lIns="90000" anchor="b">
            <a:no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smtClean="0">
                <a:solidFill>
                  <a:schemeClr val="tx1"/>
                </a:solidFill>
                <a:effectLst/>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err="1"/>
              <a:t>wsp.com</a:t>
            </a:r>
            <a:endParaRPr lang="fr-FR"/>
          </a:p>
        </p:txBody>
      </p:sp>
      <p:pic>
        <p:nvPicPr>
          <p:cNvPr id="8" name="Graphique 7">
            <a:extLst>
              <a:ext uri="{FF2B5EF4-FFF2-40B4-BE49-F238E27FC236}">
                <a16:creationId xmlns:a16="http://schemas.microsoft.com/office/drawing/2014/main" id="{7EEB1B51-22A9-C842-92A1-70D7A229093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44488" b="45876"/>
          <a:stretch/>
        </p:blipFill>
        <p:spPr>
          <a:xfrm>
            <a:off x="7644456" y="0"/>
            <a:ext cx="4547544" cy="2106079"/>
          </a:xfrm>
          <a:prstGeom prst="rect">
            <a:avLst/>
          </a:prstGeom>
        </p:spPr>
      </p:pic>
      <p:cxnSp>
        <p:nvCxnSpPr>
          <p:cNvPr id="10" name="Connecteur droit 9">
            <a:extLst>
              <a:ext uri="{FF2B5EF4-FFF2-40B4-BE49-F238E27FC236}">
                <a16:creationId xmlns:a16="http://schemas.microsoft.com/office/drawing/2014/main" id="{6A8D2642-4298-0B47-A918-AF6623E89299}"/>
              </a:ext>
            </a:extLst>
          </p:cNvPr>
          <p:cNvCxnSpPr/>
          <p:nvPr userDrawn="1"/>
        </p:nvCxnSpPr>
        <p:spPr>
          <a:xfrm>
            <a:off x="1524000" y="0"/>
            <a:ext cx="0" cy="6858000"/>
          </a:xfrm>
          <a:prstGeom prst="line">
            <a:avLst/>
          </a:prstGeom>
          <a:ln w="9525">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37993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9F082B38-5D0B-9B44-B9AA-68833516EBD7}"/>
              </a:ext>
            </a:extLst>
          </p:cNvPr>
          <p:cNvSpPr>
            <a:spLocks noGrp="1"/>
          </p:cNvSpPr>
          <p:nvPr>
            <p:ph sz="quarter" idx="14" hasCustomPrompt="1"/>
          </p:nvPr>
        </p:nvSpPr>
        <p:spPr>
          <a:xfrm>
            <a:off x="1774825" y="3284538"/>
            <a:ext cx="8889208" cy="2808287"/>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2" name="ZoneTexte 1">
            <a:extLst>
              <a:ext uri="{FF2B5EF4-FFF2-40B4-BE49-F238E27FC236}">
                <a16:creationId xmlns:a16="http://schemas.microsoft.com/office/drawing/2014/main" id="{D2948B4A-B3BB-C049-9101-EB92521D57FF}"/>
              </a:ext>
            </a:extLst>
          </p:cNvPr>
          <p:cNvSpPr txBox="1"/>
          <p:nvPr userDrawn="1"/>
        </p:nvSpPr>
        <p:spPr>
          <a:xfrm>
            <a:off x="3657600" y="765313"/>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fr-FR" sz="1000" b="0">
              <a:solidFill>
                <a:prstClr val="black"/>
              </a:solidFill>
              <a:latin typeface="Montserrat" pitchFamily="2" charset="77"/>
            </a:endParaRPr>
          </a:p>
        </p:txBody>
      </p:sp>
      <p:sp>
        <p:nvSpPr>
          <p:cNvPr id="9" name="Title 1">
            <a:extLst>
              <a:ext uri="{FF2B5EF4-FFF2-40B4-BE49-F238E27FC236}">
                <a16:creationId xmlns:a16="http://schemas.microsoft.com/office/drawing/2014/main" id="{6E7BC35F-3652-5B4B-A1FF-BF7C40A9214C}"/>
              </a:ext>
            </a:extLst>
          </p:cNvPr>
          <p:cNvSpPr>
            <a:spLocks noGrp="1"/>
          </p:cNvSpPr>
          <p:nvPr>
            <p:ph type="title" hasCustomPrompt="1"/>
          </p:nvPr>
        </p:nvSpPr>
        <p:spPr>
          <a:xfrm>
            <a:off x="1774826" y="1233489"/>
            <a:ext cx="5868988" cy="863599"/>
          </a:xfrm>
          <a:prstGeom prst="rect">
            <a:avLst/>
          </a:prstGeom>
        </p:spPr>
        <p:txBody>
          <a:bodyPr lIns="90000" anchor="t" anchorCtr="0">
            <a:normAutofit/>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5" name="Connecteur droit 4">
            <a:extLst>
              <a:ext uri="{FF2B5EF4-FFF2-40B4-BE49-F238E27FC236}">
                <a16:creationId xmlns:a16="http://schemas.microsoft.com/office/drawing/2014/main" id="{A3DDE619-2B96-004D-90C1-AA1DFD18F7D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ous-titre 2">
            <a:extLst>
              <a:ext uri="{FF2B5EF4-FFF2-40B4-BE49-F238E27FC236}">
                <a16:creationId xmlns:a16="http://schemas.microsoft.com/office/drawing/2014/main" id="{CB5E8765-9669-9544-9CD9-63BB831F8764}"/>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42354003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9F082B38-5D0B-9B44-B9AA-68833516EBD7}"/>
              </a:ext>
            </a:extLst>
          </p:cNvPr>
          <p:cNvSpPr>
            <a:spLocks noGrp="1"/>
          </p:cNvSpPr>
          <p:nvPr>
            <p:ph sz="quarter" idx="14" hasCustomPrompt="1"/>
          </p:nvPr>
        </p:nvSpPr>
        <p:spPr>
          <a:xfrm>
            <a:off x="1774825" y="3284538"/>
            <a:ext cx="8889208" cy="2808287"/>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2" name="ZoneTexte 1">
            <a:extLst>
              <a:ext uri="{FF2B5EF4-FFF2-40B4-BE49-F238E27FC236}">
                <a16:creationId xmlns:a16="http://schemas.microsoft.com/office/drawing/2014/main" id="{D2948B4A-B3BB-C049-9101-EB92521D57FF}"/>
              </a:ext>
            </a:extLst>
          </p:cNvPr>
          <p:cNvSpPr txBox="1"/>
          <p:nvPr userDrawn="1"/>
        </p:nvSpPr>
        <p:spPr>
          <a:xfrm>
            <a:off x="3657600" y="765313"/>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fr-FR" sz="1000" b="0">
              <a:solidFill>
                <a:prstClr val="black"/>
              </a:solidFill>
              <a:latin typeface="Montserrat" pitchFamily="2" charset="77"/>
            </a:endParaRPr>
          </a:p>
        </p:txBody>
      </p:sp>
      <p:sp>
        <p:nvSpPr>
          <p:cNvPr id="9" name="Title 1">
            <a:extLst>
              <a:ext uri="{FF2B5EF4-FFF2-40B4-BE49-F238E27FC236}">
                <a16:creationId xmlns:a16="http://schemas.microsoft.com/office/drawing/2014/main" id="{6E7BC35F-3652-5B4B-A1FF-BF7C40A9214C}"/>
              </a:ext>
            </a:extLst>
          </p:cNvPr>
          <p:cNvSpPr>
            <a:spLocks noGrp="1"/>
          </p:cNvSpPr>
          <p:nvPr>
            <p:ph type="title" hasCustomPrompt="1"/>
          </p:nvPr>
        </p:nvSpPr>
        <p:spPr>
          <a:xfrm>
            <a:off x="1774826" y="1233489"/>
            <a:ext cx="5868988" cy="863599"/>
          </a:xfrm>
          <a:prstGeom prst="rect">
            <a:avLst/>
          </a:prstGeom>
        </p:spPr>
        <p:txBody>
          <a:bodyPr lIns="90000" anchor="t" anchorCtr="0">
            <a:normAutofit/>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5" name="Connecteur droit 4">
            <a:extLst>
              <a:ext uri="{FF2B5EF4-FFF2-40B4-BE49-F238E27FC236}">
                <a16:creationId xmlns:a16="http://schemas.microsoft.com/office/drawing/2014/main" id="{A3DDE619-2B96-004D-90C1-AA1DFD18F7D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Sous-titre 2">
            <a:extLst>
              <a:ext uri="{FF2B5EF4-FFF2-40B4-BE49-F238E27FC236}">
                <a16:creationId xmlns:a16="http://schemas.microsoft.com/office/drawing/2014/main" id="{CB5E8765-9669-9544-9CD9-63BB831F8764}"/>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35225440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ontent: One Column">
    <p:spTree>
      <p:nvGrpSpPr>
        <p:cNvPr id="1" name=""/>
        <p:cNvGrpSpPr/>
        <p:nvPr/>
      </p:nvGrpSpPr>
      <p:grpSpPr>
        <a:xfrm>
          <a:off x="0" y="0"/>
          <a:ext cx="0" cy="0"/>
          <a:chOff x="0" y="0"/>
          <a:chExt cx="0" cy="0"/>
        </a:xfrm>
      </p:grpSpPr>
      <p:sp>
        <p:nvSpPr>
          <p:cNvPr id="11" name="Espace réservé du contenu 5">
            <a:extLst>
              <a:ext uri="{FF2B5EF4-FFF2-40B4-BE49-F238E27FC236}">
                <a16:creationId xmlns:a16="http://schemas.microsoft.com/office/drawing/2014/main" id="{9F082B38-5D0B-9B44-B9AA-68833516EBD7}"/>
              </a:ext>
            </a:extLst>
          </p:cNvPr>
          <p:cNvSpPr>
            <a:spLocks noGrp="1"/>
          </p:cNvSpPr>
          <p:nvPr>
            <p:ph sz="quarter" idx="14" hasCustomPrompt="1"/>
          </p:nvPr>
        </p:nvSpPr>
        <p:spPr>
          <a:xfrm>
            <a:off x="1774825" y="1689100"/>
            <a:ext cx="8889208" cy="4403726"/>
          </a:xfrm>
        </p:spPr>
        <p:txBody>
          <a:bodyPr anchor="t"/>
          <a:lstStyle>
            <a:lvl1pPr marL="357188" indent="-357188">
              <a:buClr>
                <a:schemeClr val="accent1"/>
              </a:buClr>
              <a:buSzPct val="100000"/>
              <a:buFont typeface="Wingdings" panose="05000000000000000000" pitchFamily="2" charset="2"/>
              <a:buChar char="§"/>
              <a:tabLst/>
              <a:defRPr>
                <a:latin typeface="+mj-lt"/>
              </a:defRPr>
            </a:lvl1pPr>
            <a:lvl2pPr marL="538163" indent="-180975">
              <a:buClr>
                <a:schemeClr val="accent1"/>
              </a:buClr>
              <a:buSzPct val="100000"/>
              <a:buFont typeface="Montserrat" panose="00000500000000000000" pitchFamily="2" charset="0"/>
              <a:buChar char="—"/>
              <a:defRPr sz="1500">
                <a:latin typeface="+mj-lt"/>
              </a:defRPr>
            </a:lvl2pPr>
            <a:lvl3pPr marL="982663" indent="-180975">
              <a:buClr>
                <a:schemeClr val="accent1"/>
              </a:buClr>
              <a:buSzPct val="100000"/>
              <a:buFont typeface="Montserrat Light" panose="00000400000000000000" pitchFamily="2" charset="0"/>
              <a:buChar char="▶"/>
              <a:defRPr>
                <a:latin typeface="+mn-lt"/>
              </a:defRPr>
            </a:lvl3pPr>
            <a:lvl4pPr marL="1165225" indent="0">
              <a:buNone/>
              <a:defRPr>
                <a:latin typeface="+mn-lt"/>
              </a:defRPr>
            </a:lvl4pPr>
            <a:lvl5pPr>
              <a:buNone/>
              <a:defRPr/>
            </a:lvl5pPr>
          </a:lstStyle>
          <a:p>
            <a:pPr lvl="0"/>
            <a:r>
              <a:rPr lang="fr-CA"/>
              <a:t>Insert slide content </a:t>
            </a:r>
            <a:r>
              <a:rPr lang="fr-CA" err="1"/>
              <a:t>here</a:t>
            </a:r>
            <a:endParaRPr lang="fr-CA"/>
          </a:p>
          <a:p>
            <a:pPr lvl="1"/>
            <a:endParaRPr lang="fr-CA"/>
          </a:p>
          <a:p>
            <a:pPr lvl="2"/>
            <a:endParaRPr lang="fr-FR"/>
          </a:p>
          <a:p>
            <a:pPr lvl="1"/>
            <a:endParaRPr lang="fr-FR"/>
          </a:p>
        </p:txBody>
      </p:sp>
      <p:sp>
        <p:nvSpPr>
          <p:cNvPr id="2" name="ZoneTexte 1">
            <a:extLst>
              <a:ext uri="{FF2B5EF4-FFF2-40B4-BE49-F238E27FC236}">
                <a16:creationId xmlns:a16="http://schemas.microsoft.com/office/drawing/2014/main" id="{D2948B4A-B3BB-C049-9101-EB92521D57FF}"/>
              </a:ext>
            </a:extLst>
          </p:cNvPr>
          <p:cNvSpPr txBox="1"/>
          <p:nvPr userDrawn="1"/>
        </p:nvSpPr>
        <p:spPr>
          <a:xfrm>
            <a:off x="3657600" y="765313"/>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fr-FR" sz="1000" b="0">
              <a:solidFill>
                <a:prstClr val="black"/>
              </a:solidFill>
              <a:latin typeface="Montserrat" pitchFamily="2" charset="77"/>
            </a:endParaRPr>
          </a:p>
        </p:txBody>
      </p:sp>
      <p:cxnSp>
        <p:nvCxnSpPr>
          <p:cNvPr id="5" name="Connecteur droit 4">
            <a:extLst>
              <a:ext uri="{FF2B5EF4-FFF2-40B4-BE49-F238E27FC236}">
                <a16:creationId xmlns:a16="http://schemas.microsoft.com/office/drawing/2014/main" id="{A3DDE619-2B96-004D-90C1-AA1DFD18F7D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A1A3477A-85CF-4F81-8A59-91EB28BA1D0A}"/>
              </a:ext>
            </a:extLst>
          </p:cNvPr>
          <p:cNvSpPr>
            <a:spLocks noGrp="1"/>
          </p:cNvSpPr>
          <p:nvPr>
            <p:ph type="title" hasCustomPrompt="1"/>
          </p:nvPr>
        </p:nvSpPr>
        <p:spPr>
          <a:xfrm>
            <a:off x="1774824" y="159739"/>
            <a:ext cx="8889207" cy="526061"/>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Tree>
    <p:extLst>
      <p:ext uri="{BB962C8B-B14F-4D97-AF65-F5344CB8AC3E}">
        <p14:creationId xmlns:p14="http://schemas.microsoft.com/office/powerpoint/2010/main" val="32535729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ustom Layout v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4" y="159739"/>
            <a:ext cx="10226676" cy="526061"/>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8" name="Espace réservé du numéro de diapositive 5">
            <a:extLst>
              <a:ext uri="{FF2B5EF4-FFF2-40B4-BE49-F238E27FC236}">
                <a16:creationId xmlns:a16="http://schemas.microsoft.com/office/drawing/2014/main" id="{AFCEDAD3-4637-9340-8406-58B96D582DD4}"/>
              </a:ext>
            </a:extLst>
          </p:cNvPr>
          <p:cNvSpPr txBox="1">
            <a:spLocks/>
          </p:cNvSpPr>
          <p:nvPr userDrawn="1"/>
        </p:nvSpPr>
        <p:spPr>
          <a:xfrm>
            <a:off x="0" y="6328448"/>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
        <p:nvSpPr>
          <p:cNvPr id="3" name="Rectangle 2">
            <a:extLst>
              <a:ext uri="{FF2B5EF4-FFF2-40B4-BE49-F238E27FC236}">
                <a16:creationId xmlns:a16="http://schemas.microsoft.com/office/drawing/2014/main" id="{3B2651A7-7952-4838-BA40-5B97457D31B4}"/>
              </a:ext>
            </a:extLst>
          </p:cNvPr>
          <p:cNvSpPr/>
          <p:nvPr userDrawn="1"/>
        </p:nvSpPr>
        <p:spPr>
          <a:xfrm>
            <a:off x="370936" y="1311215"/>
            <a:ext cx="879894" cy="53823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1873151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4068611" cy="863600"/>
          </a:xfrm>
          <a:prstGeom prst="rect">
            <a:avLst/>
          </a:prstGeom>
        </p:spPr>
        <p:txBody>
          <a:bodyPr anchor="t" anchorCtr="0"/>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8" name="Connecteur droit 7">
            <a:extLst>
              <a:ext uri="{FF2B5EF4-FFF2-40B4-BE49-F238E27FC236}">
                <a16:creationId xmlns:a16="http://schemas.microsoft.com/office/drawing/2014/main" id="{ADE54276-F1B0-144F-B43C-0076C18566CB}"/>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Espace réservé du contenu 5">
            <a:extLst>
              <a:ext uri="{FF2B5EF4-FFF2-40B4-BE49-F238E27FC236}">
                <a16:creationId xmlns:a16="http://schemas.microsoft.com/office/drawing/2014/main" id="{B5ECB981-2C83-4445-94A1-7C94BA64E199}"/>
              </a:ext>
            </a:extLst>
          </p:cNvPr>
          <p:cNvSpPr>
            <a:spLocks noGrp="1"/>
          </p:cNvSpPr>
          <p:nvPr>
            <p:ph sz="quarter" idx="14" hasCustomPrompt="1"/>
          </p:nvPr>
        </p:nvSpPr>
        <p:spPr>
          <a:xfrm>
            <a:off x="1774825" y="3286126"/>
            <a:ext cx="4068607"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12" name="Espace réservé du contenu 5">
            <a:extLst>
              <a:ext uri="{FF2B5EF4-FFF2-40B4-BE49-F238E27FC236}">
                <a16:creationId xmlns:a16="http://schemas.microsoft.com/office/drawing/2014/main" id="{75F8C928-C01B-314F-A058-0D4CAC19A0DD}"/>
              </a:ext>
            </a:extLst>
          </p:cNvPr>
          <p:cNvSpPr>
            <a:spLocks noGrp="1"/>
          </p:cNvSpPr>
          <p:nvPr>
            <p:ph sz="quarter" idx="15" hasCustomPrompt="1"/>
          </p:nvPr>
        </p:nvSpPr>
        <p:spPr>
          <a:xfrm>
            <a:off x="6096000" y="765176"/>
            <a:ext cx="4571999" cy="5327650"/>
          </a:xfrm>
        </p:spPr>
        <p:txBody>
          <a:bodyPr>
            <a:normAutofit/>
          </a:bodyPr>
          <a:lstStyle>
            <a:lvl1pPr marL="11113" indent="-11113">
              <a:buNone/>
              <a:tabLst/>
              <a:defRPr sz="1600">
                <a:solidFill>
                  <a:schemeClr val="tx1"/>
                </a:solidFill>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9" name="Sous-titre 2">
            <a:extLst>
              <a:ext uri="{FF2B5EF4-FFF2-40B4-BE49-F238E27FC236}">
                <a16:creationId xmlns:a16="http://schemas.microsoft.com/office/drawing/2014/main" id="{0ABBDD3C-3F70-CA44-83AB-3DF8A66F11F8}"/>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8798309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One Column + Small Image v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8835"/>
            <a:ext cx="4317993" cy="858253"/>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7643815" y="774699"/>
            <a:ext cx="4548184" cy="6083301"/>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11" name="Espace réservé du contenu 5">
            <a:extLst>
              <a:ext uri="{FF2B5EF4-FFF2-40B4-BE49-F238E27FC236}">
                <a16:creationId xmlns:a16="http://schemas.microsoft.com/office/drawing/2014/main" id="{D4536752-7F81-AB4C-923E-4D75B574636A}"/>
              </a:ext>
            </a:extLst>
          </p:cNvPr>
          <p:cNvSpPr>
            <a:spLocks noGrp="1"/>
          </p:cNvSpPr>
          <p:nvPr>
            <p:ph sz="quarter" idx="14" hasCustomPrompt="1"/>
          </p:nvPr>
        </p:nvSpPr>
        <p:spPr>
          <a:xfrm>
            <a:off x="1774825" y="3286125"/>
            <a:ext cx="4317993" cy="2806700"/>
          </a:xfrm>
        </p:spPr>
        <p:txBody>
          <a:bodyPr anchor="t"/>
          <a:lstStyle>
            <a:lvl1pPr marL="11113" indent="-11113">
              <a:lnSpc>
                <a:spcPct val="150000"/>
              </a:lnSpc>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12" name="Sous-titre 2">
            <a:extLst>
              <a:ext uri="{FF2B5EF4-FFF2-40B4-BE49-F238E27FC236}">
                <a16:creationId xmlns:a16="http://schemas.microsoft.com/office/drawing/2014/main" id="{F5B8487B-77BB-AE43-8AA7-66122AAE6672}"/>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10549350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One Column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25" y="1233488"/>
            <a:ext cx="5868988" cy="863600"/>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7" name="Connecteur droit 6">
            <a:extLst>
              <a:ext uri="{FF2B5EF4-FFF2-40B4-BE49-F238E27FC236}">
                <a16:creationId xmlns:a16="http://schemas.microsoft.com/office/drawing/2014/main" id="{A8107465-DA36-9940-A5CD-7BE9F288A6E9}"/>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Picture Placeholder 29">
            <a:extLst>
              <a:ext uri="{FF2B5EF4-FFF2-40B4-BE49-F238E27FC236}">
                <a16:creationId xmlns:a16="http://schemas.microsoft.com/office/drawing/2014/main" id="{FB8B6D72-E460-8E45-B41D-2904190EB2EF}"/>
              </a:ext>
            </a:extLst>
          </p:cNvPr>
          <p:cNvSpPr>
            <a:spLocks noGrp="1"/>
          </p:cNvSpPr>
          <p:nvPr>
            <p:ph type="pic" sz="quarter" idx="13" hasCustomPrompt="1"/>
          </p:nvPr>
        </p:nvSpPr>
        <p:spPr>
          <a:xfrm>
            <a:off x="9144002" y="765175"/>
            <a:ext cx="3047998"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10" name="Espace réservé du contenu 5">
            <a:extLst>
              <a:ext uri="{FF2B5EF4-FFF2-40B4-BE49-F238E27FC236}">
                <a16:creationId xmlns:a16="http://schemas.microsoft.com/office/drawing/2014/main" id="{9BF21FE6-BD4D-BA40-B273-BEE5A686673A}"/>
              </a:ext>
            </a:extLst>
          </p:cNvPr>
          <p:cNvSpPr>
            <a:spLocks noGrp="1"/>
          </p:cNvSpPr>
          <p:nvPr>
            <p:ph sz="quarter" idx="14" hasCustomPrompt="1"/>
          </p:nvPr>
        </p:nvSpPr>
        <p:spPr>
          <a:xfrm>
            <a:off x="1774826" y="3284538"/>
            <a:ext cx="5868988" cy="2808288"/>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9" name="Sous-titre 2">
            <a:extLst>
              <a:ext uri="{FF2B5EF4-FFF2-40B4-BE49-F238E27FC236}">
                <a16:creationId xmlns:a16="http://schemas.microsoft.com/office/drawing/2014/main" id="{8E83659B-BEDD-3441-ACE4-74D09021A533}"/>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23610461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2 Columns +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833" y="1233488"/>
            <a:ext cx="5868980" cy="863600"/>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cxnSp>
        <p:nvCxnSpPr>
          <p:cNvPr id="6" name="Connecteur droit 5">
            <a:extLst>
              <a:ext uri="{FF2B5EF4-FFF2-40B4-BE49-F238E27FC236}">
                <a16:creationId xmlns:a16="http://schemas.microsoft.com/office/drawing/2014/main" id="{CD7DDED3-1DAE-8E49-971B-21E395DCFE10}"/>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Espace réservé du contenu 5">
            <a:extLst>
              <a:ext uri="{FF2B5EF4-FFF2-40B4-BE49-F238E27FC236}">
                <a16:creationId xmlns:a16="http://schemas.microsoft.com/office/drawing/2014/main" id="{A7B7CCA2-57AA-0C45-B16A-843A62AE92F4}"/>
              </a:ext>
            </a:extLst>
          </p:cNvPr>
          <p:cNvSpPr>
            <a:spLocks noGrp="1"/>
          </p:cNvSpPr>
          <p:nvPr>
            <p:ph sz="quarter" idx="14" hasCustomPrompt="1"/>
          </p:nvPr>
        </p:nvSpPr>
        <p:spPr>
          <a:xfrm>
            <a:off x="1774825" y="3284539"/>
            <a:ext cx="4250056"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9" name="Espace réservé du contenu 5">
            <a:extLst>
              <a:ext uri="{FF2B5EF4-FFF2-40B4-BE49-F238E27FC236}">
                <a16:creationId xmlns:a16="http://schemas.microsoft.com/office/drawing/2014/main" id="{48B7F111-0A58-2046-9EF2-BF4F50A0E9BD}"/>
              </a:ext>
            </a:extLst>
          </p:cNvPr>
          <p:cNvSpPr>
            <a:spLocks noGrp="1"/>
          </p:cNvSpPr>
          <p:nvPr>
            <p:ph sz="quarter" idx="17" hasCustomPrompt="1"/>
          </p:nvPr>
        </p:nvSpPr>
        <p:spPr>
          <a:xfrm>
            <a:off x="6492240" y="3284539"/>
            <a:ext cx="4171793" cy="2817056"/>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8" name="Sous-titre 2">
            <a:extLst>
              <a:ext uri="{FF2B5EF4-FFF2-40B4-BE49-F238E27FC236}">
                <a16:creationId xmlns:a16="http://schemas.microsoft.com/office/drawing/2014/main" id="{F2EB5BF2-FE63-5348-900B-44659AE15743}"/>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Tree>
    <p:extLst>
      <p:ext uri="{BB962C8B-B14F-4D97-AF65-F5344CB8AC3E}">
        <p14:creationId xmlns:p14="http://schemas.microsoft.com/office/powerpoint/2010/main" val="5730820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3 Columns + Sma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B740-90C4-4A97-843A-E3B6F9E630DD}"/>
              </a:ext>
            </a:extLst>
          </p:cNvPr>
          <p:cNvSpPr>
            <a:spLocks noGrp="1"/>
          </p:cNvSpPr>
          <p:nvPr>
            <p:ph type="title" hasCustomPrompt="1"/>
          </p:nvPr>
        </p:nvSpPr>
        <p:spPr>
          <a:xfrm>
            <a:off x="1774824" y="1233488"/>
            <a:ext cx="5868989" cy="863600"/>
          </a:xfr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8" name="Espace réservé du contenu 5">
            <a:extLst>
              <a:ext uri="{FF2B5EF4-FFF2-40B4-BE49-F238E27FC236}">
                <a16:creationId xmlns:a16="http://schemas.microsoft.com/office/drawing/2014/main" id="{AD497EA3-007E-B74A-AB47-FF1DAB4D0F3C}"/>
              </a:ext>
            </a:extLst>
          </p:cNvPr>
          <p:cNvSpPr>
            <a:spLocks noGrp="1"/>
          </p:cNvSpPr>
          <p:nvPr>
            <p:ph sz="quarter" idx="14" hasCustomPrompt="1"/>
          </p:nvPr>
        </p:nvSpPr>
        <p:spPr>
          <a:xfrm>
            <a:off x="1882837"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18" name="Espace réservé du contenu 5">
            <a:extLst>
              <a:ext uri="{FF2B5EF4-FFF2-40B4-BE49-F238E27FC236}">
                <a16:creationId xmlns:a16="http://schemas.microsoft.com/office/drawing/2014/main" id="{D7207EEA-071F-A143-8135-5970FB62E6A4}"/>
              </a:ext>
            </a:extLst>
          </p:cNvPr>
          <p:cNvSpPr>
            <a:spLocks noGrp="1"/>
          </p:cNvSpPr>
          <p:nvPr>
            <p:ph sz="quarter" idx="23" hasCustomPrompt="1"/>
          </p:nvPr>
        </p:nvSpPr>
        <p:spPr>
          <a:xfrm>
            <a:off x="4935319"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20" name="Espace réservé du contenu 5">
            <a:extLst>
              <a:ext uri="{FF2B5EF4-FFF2-40B4-BE49-F238E27FC236}">
                <a16:creationId xmlns:a16="http://schemas.microsoft.com/office/drawing/2014/main" id="{FA20CD20-89EF-D64C-8B4F-E4C296865351}"/>
              </a:ext>
            </a:extLst>
          </p:cNvPr>
          <p:cNvSpPr>
            <a:spLocks noGrp="1"/>
          </p:cNvSpPr>
          <p:nvPr>
            <p:ph sz="quarter" idx="25" hasCustomPrompt="1"/>
          </p:nvPr>
        </p:nvSpPr>
        <p:spPr>
          <a:xfrm>
            <a:off x="7974355" y="3284538"/>
            <a:ext cx="2700275" cy="2806263"/>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9" name="Sous-titre 2">
            <a:extLst>
              <a:ext uri="{FF2B5EF4-FFF2-40B4-BE49-F238E27FC236}">
                <a16:creationId xmlns:a16="http://schemas.microsoft.com/office/drawing/2014/main" id="{45A30073-0170-6B41-8EA2-FBE1A61C0CB9}"/>
              </a:ext>
            </a:extLst>
          </p:cNvPr>
          <p:cNvSpPr>
            <a:spLocks noGrp="1"/>
          </p:cNvSpPr>
          <p:nvPr>
            <p:ph type="subTitle" idx="1" hasCustomPrompt="1"/>
          </p:nvPr>
        </p:nvSpPr>
        <p:spPr>
          <a:xfrm>
            <a:off x="1886680" y="765567"/>
            <a:ext cx="91160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cxnSp>
        <p:nvCxnSpPr>
          <p:cNvPr id="11" name="Connecteur droit 10">
            <a:extLst>
              <a:ext uri="{FF2B5EF4-FFF2-40B4-BE49-F238E27FC236}">
                <a16:creationId xmlns:a16="http://schemas.microsoft.com/office/drawing/2014/main" id="{F8EF418C-B347-FE41-8677-E954F63846F3}"/>
              </a:ext>
            </a:extLst>
          </p:cNvPr>
          <p:cNvCxnSpPr/>
          <p:nvPr userDrawn="1"/>
        </p:nvCxnSpPr>
        <p:spPr>
          <a:xfrm>
            <a:off x="1524000" y="0"/>
            <a:ext cx="0" cy="6858000"/>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970413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mall image v4">
    <p:spTree>
      <p:nvGrpSpPr>
        <p:cNvPr id="1" name=""/>
        <p:cNvGrpSpPr/>
        <p:nvPr/>
      </p:nvGrpSpPr>
      <p:grpSpPr>
        <a:xfrm>
          <a:off x="0" y="0"/>
          <a:ext cx="0" cy="0"/>
          <a:chOff x="0" y="0"/>
          <a:chExt cx="0" cy="0"/>
        </a:xfrm>
      </p:grpSpPr>
      <p:sp>
        <p:nvSpPr>
          <p:cNvPr id="7" name="Picture Placeholder 29">
            <a:extLst>
              <a:ext uri="{FF2B5EF4-FFF2-40B4-BE49-F238E27FC236}">
                <a16:creationId xmlns:a16="http://schemas.microsoft.com/office/drawing/2014/main" id="{5406A148-0B99-C646-AFD8-59771F3A6744}"/>
              </a:ext>
            </a:extLst>
          </p:cNvPr>
          <p:cNvSpPr>
            <a:spLocks noGrp="1"/>
          </p:cNvSpPr>
          <p:nvPr>
            <p:ph type="pic" sz="quarter" idx="13" hasCustomPrompt="1"/>
          </p:nvPr>
        </p:nvSpPr>
        <p:spPr>
          <a:xfrm>
            <a:off x="0" y="765175"/>
            <a:ext cx="3035300" cy="60928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2" name="Title 1"/>
          <p:cNvSpPr>
            <a:spLocks noGrp="1"/>
          </p:cNvSpPr>
          <p:nvPr>
            <p:ph type="title" hasCustomPrompt="1"/>
          </p:nvPr>
        </p:nvSpPr>
        <p:spPr>
          <a:xfrm>
            <a:off x="4577316" y="1233488"/>
            <a:ext cx="6090684" cy="863601"/>
          </a:xfrm>
          <a:prstGeom prst="rect">
            <a:avLst/>
          </a:prstGeom>
        </p:spPr>
        <p:txBody>
          <a:bodyPr/>
          <a:lstStyle>
            <a:lvl1pPr>
              <a:lnSpc>
                <a:spcPct val="100000"/>
              </a:lnSpc>
              <a:defRPr>
                <a:solidFill>
                  <a:schemeClr val="tx1"/>
                </a:solidFill>
                <a:latin typeface="Montserrat" pitchFamily="2" charset="77"/>
              </a:defRPr>
            </a:lvl1pPr>
          </a:lstStyle>
          <a:p>
            <a:r>
              <a:rPr lang="en-CA"/>
              <a:t>Insert slide title here</a:t>
            </a:r>
            <a:endParaRPr lang="en-US"/>
          </a:p>
        </p:txBody>
      </p:sp>
      <p:sp>
        <p:nvSpPr>
          <p:cNvPr id="9" name="Espace réservé du contenu 5">
            <a:extLst>
              <a:ext uri="{FF2B5EF4-FFF2-40B4-BE49-F238E27FC236}">
                <a16:creationId xmlns:a16="http://schemas.microsoft.com/office/drawing/2014/main" id="{2512BE42-6582-0545-ABDF-161246E5770C}"/>
              </a:ext>
            </a:extLst>
          </p:cNvPr>
          <p:cNvSpPr>
            <a:spLocks noGrp="1"/>
          </p:cNvSpPr>
          <p:nvPr>
            <p:ph sz="quarter" idx="14" hasCustomPrompt="1"/>
          </p:nvPr>
        </p:nvSpPr>
        <p:spPr>
          <a:xfrm>
            <a:off x="4584698" y="3298444"/>
            <a:ext cx="6083302" cy="2794382"/>
          </a:xfrm>
        </p:spPr>
        <p:txBody>
          <a:bodyPr anchor="t"/>
          <a:lstStyle>
            <a:lvl1pPr marL="11113" indent="-11113">
              <a:buNone/>
              <a:tabLst/>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10" name="Sous-titre 2">
            <a:extLst>
              <a:ext uri="{FF2B5EF4-FFF2-40B4-BE49-F238E27FC236}">
                <a16:creationId xmlns:a16="http://schemas.microsoft.com/office/drawing/2014/main" id="{C9423575-8BE5-2347-B766-601788C53C50}"/>
              </a:ext>
            </a:extLst>
          </p:cNvPr>
          <p:cNvSpPr>
            <a:spLocks noGrp="1"/>
          </p:cNvSpPr>
          <p:nvPr>
            <p:ph type="subTitle" idx="1" hasCustomPrompt="1"/>
          </p:nvPr>
        </p:nvSpPr>
        <p:spPr>
          <a:xfrm>
            <a:off x="4678916" y="771948"/>
            <a:ext cx="904761" cy="233847"/>
          </a:xfrm>
          <a:prstGeom prst="rect">
            <a:avLst/>
          </a:prstGeom>
          <a:solidFill>
            <a:schemeClr val="tx1"/>
          </a:solidFill>
        </p:spPr>
        <p:txBody>
          <a:bodyPr wrap="square" lIns="90000" anchor="ctr">
            <a:sp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000" b="0" i="0"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Section </a:t>
            </a:r>
            <a:r>
              <a:rPr lang="fr-CA" err="1"/>
              <a:t>name</a:t>
            </a:r>
            <a:endParaRPr lang="fr-FR"/>
          </a:p>
        </p:txBody>
      </p:sp>
      <p:sp>
        <p:nvSpPr>
          <p:cNvPr id="6" name="Espace réservé du numéro de diapositive 5">
            <a:extLst>
              <a:ext uri="{FF2B5EF4-FFF2-40B4-BE49-F238E27FC236}">
                <a16:creationId xmlns:a16="http://schemas.microsoft.com/office/drawing/2014/main" id="{311CE1EA-5EF1-FA4C-8FA0-0A43E7D0D50D}"/>
              </a:ext>
            </a:extLst>
          </p:cNvPr>
          <p:cNvSpPr txBox="1">
            <a:spLocks/>
          </p:cNvSpPr>
          <p:nvPr userDrawn="1"/>
        </p:nvSpPr>
        <p:spPr>
          <a:xfrm>
            <a:off x="0" y="6328448"/>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Tree>
    <p:extLst>
      <p:ext uri="{BB962C8B-B14F-4D97-AF65-F5344CB8AC3E}">
        <p14:creationId xmlns:p14="http://schemas.microsoft.com/office/powerpoint/2010/main" val="40896990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Headshot + Quote">
    <p:spTree>
      <p:nvGrpSpPr>
        <p:cNvPr id="1" name=""/>
        <p:cNvGrpSpPr/>
        <p:nvPr/>
      </p:nvGrpSpPr>
      <p:grpSpPr>
        <a:xfrm>
          <a:off x="0" y="0"/>
          <a:ext cx="0" cy="0"/>
          <a:chOff x="0" y="0"/>
          <a:chExt cx="0" cy="0"/>
        </a:xfrm>
      </p:grpSpPr>
      <p:sp>
        <p:nvSpPr>
          <p:cNvPr id="6" name="Picture Placeholder 29">
            <a:extLst>
              <a:ext uri="{FF2B5EF4-FFF2-40B4-BE49-F238E27FC236}">
                <a16:creationId xmlns:a16="http://schemas.microsoft.com/office/drawing/2014/main" id="{50C99185-297F-F544-BDE0-F5297E2BBD41}"/>
              </a:ext>
            </a:extLst>
          </p:cNvPr>
          <p:cNvSpPr>
            <a:spLocks noGrp="1"/>
          </p:cNvSpPr>
          <p:nvPr>
            <p:ph type="pic" sz="quarter" idx="12" hasCustomPrompt="1"/>
          </p:nvPr>
        </p:nvSpPr>
        <p:spPr>
          <a:xfrm>
            <a:off x="1524000" y="765176"/>
            <a:ext cx="6119813" cy="6092824"/>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latin typeface="Montserrat" pitchFamily="2" charset="77"/>
              </a:defRPr>
            </a:lvl1pPr>
          </a:lstStyle>
          <a:p>
            <a:pPr lvl="0"/>
            <a:r>
              <a:rPr lang="en-US" noProof="0"/>
              <a:t>Insert hero image here</a:t>
            </a:r>
          </a:p>
        </p:txBody>
      </p:sp>
      <p:sp>
        <p:nvSpPr>
          <p:cNvPr id="5" name="Espace réservé du contenu 5">
            <a:extLst>
              <a:ext uri="{FF2B5EF4-FFF2-40B4-BE49-F238E27FC236}">
                <a16:creationId xmlns:a16="http://schemas.microsoft.com/office/drawing/2014/main" id="{12174365-864E-F942-92B5-A13EB52EFDF1}"/>
              </a:ext>
            </a:extLst>
          </p:cNvPr>
          <p:cNvSpPr>
            <a:spLocks noGrp="1"/>
          </p:cNvSpPr>
          <p:nvPr>
            <p:ph sz="quarter" idx="14" hasCustomPrompt="1"/>
          </p:nvPr>
        </p:nvSpPr>
        <p:spPr>
          <a:xfrm>
            <a:off x="6096000" y="2349499"/>
            <a:ext cx="4572000" cy="3019669"/>
          </a:xfrm>
        </p:spPr>
        <p:txBody>
          <a:bodyPr anchor="b">
            <a:normAutofit/>
          </a:bodyPr>
          <a:lstStyle>
            <a:lvl1pPr marL="11113" indent="-11113">
              <a:buNone/>
              <a:tabLst/>
              <a:defRPr sz="2000">
                <a:solidFill>
                  <a:schemeClr val="tx2"/>
                </a:solidFill>
                <a:latin typeface="Gentium Basic" panose="02000503060000020004" pitchFamily="2" charset="77"/>
              </a:defRPr>
            </a:lvl1pPr>
            <a:lvl2pPr>
              <a:buNone/>
              <a:defRPr/>
            </a:lvl2pPr>
            <a:lvl3pPr>
              <a:buNone/>
              <a:defRPr/>
            </a:lvl3pPr>
            <a:lvl4pPr>
              <a:buNone/>
              <a:defRPr/>
            </a:lvl4pPr>
            <a:lvl5pPr>
              <a:buNone/>
              <a:defRPr/>
            </a:lvl5pPr>
          </a:lstStyle>
          <a:p>
            <a:pPr lvl="0"/>
            <a:r>
              <a:rPr lang="fr-CA"/>
              <a:t>Insert slide content </a:t>
            </a:r>
            <a:r>
              <a:rPr lang="fr-CA" err="1"/>
              <a:t>here</a:t>
            </a:r>
            <a:endParaRPr lang="fr-FR"/>
          </a:p>
        </p:txBody>
      </p:sp>
      <p:sp>
        <p:nvSpPr>
          <p:cNvPr id="3" name="Espace réservé du texte 2">
            <a:extLst>
              <a:ext uri="{FF2B5EF4-FFF2-40B4-BE49-F238E27FC236}">
                <a16:creationId xmlns:a16="http://schemas.microsoft.com/office/drawing/2014/main" id="{6A0DC2D0-4F63-E945-9BE6-4E9EE92788F7}"/>
              </a:ext>
            </a:extLst>
          </p:cNvPr>
          <p:cNvSpPr>
            <a:spLocks noGrp="1"/>
          </p:cNvSpPr>
          <p:nvPr>
            <p:ph type="body" sz="quarter" idx="15" hasCustomPrompt="1"/>
          </p:nvPr>
        </p:nvSpPr>
        <p:spPr>
          <a:xfrm>
            <a:off x="6096000" y="5674468"/>
            <a:ext cx="4572000" cy="418358"/>
          </a:xfrm>
        </p:spPr>
        <p:txBody>
          <a:bodyPr anchor="ctr"/>
          <a:lstStyle>
            <a:lvl1pPr>
              <a:buNone/>
              <a:defRPr b="1"/>
            </a:lvl1pPr>
          </a:lstStyle>
          <a:p>
            <a:pPr lvl="0"/>
            <a:r>
              <a:rPr lang="fr-FR" err="1"/>
              <a:t>Firstname</a:t>
            </a:r>
            <a:r>
              <a:rPr lang="fr-FR"/>
              <a:t> </a:t>
            </a:r>
            <a:r>
              <a:rPr lang="fr-FR" err="1"/>
              <a:t>Lastname</a:t>
            </a:r>
            <a:r>
              <a:rPr lang="fr-FR"/>
              <a:t>, </a:t>
            </a:r>
            <a:r>
              <a:rPr lang="fr-FR" err="1"/>
              <a:t>Title</a:t>
            </a:r>
            <a:endParaRPr lang="fr-FR"/>
          </a:p>
        </p:txBody>
      </p:sp>
    </p:spTree>
    <p:extLst>
      <p:ext uri="{BB962C8B-B14F-4D97-AF65-F5344CB8AC3E}">
        <p14:creationId xmlns:p14="http://schemas.microsoft.com/office/powerpoint/2010/main" val="32034071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mph" presetSubtype="0" accel="50000" decel="50000" autoRev="1" fill="hold" grpId="1" nodeType="withEffect">
                                  <p:stCondLst>
                                    <p:cond delay="2250"/>
                                  </p:stCondLst>
                                  <p:childTnLst>
                                    <p:animScale>
                                      <p:cBhvr>
                                        <p:cTn id="9" dur="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ags" Target="../tags/tag2.xml"/><Relationship Id="rId89" Type="http://schemas.openxmlformats.org/officeDocument/2006/relationships/image" Target="../media/image5.png"/><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ags" Target="../tags/tag1.xml"/><Relationship Id="rId88"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image" Target="../media/image3.png"/><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9" Type="http://schemas.openxmlformats.org/officeDocument/2006/relationships/slideLayout" Target="../slideLayouts/slideLayout120.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42" Type="http://schemas.openxmlformats.org/officeDocument/2006/relationships/theme" Target="../theme/theme2.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41" Type="http://schemas.openxmlformats.org/officeDocument/2006/relationships/slideLayout" Target="../slideLayouts/slideLayout12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40" Type="http://schemas.openxmlformats.org/officeDocument/2006/relationships/slideLayout" Target="../slideLayouts/slideLayout121.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image" Target="../media/image19.png"/><Relationship Id="rId8" Type="http://schemas.openxmlformats.org/officeDocument/2006/relationships/slideLayout" Target="../slideLayouts/slideLayout89.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que 10">
            <a:extLst>
              <a:ext uri="{FF2B5EF4-FFF2-40B4-BE49-F238E27FC236}">
                <a16:creationId xmlns:a16="http://schemas.microsoft.com/office/drawing/2014/main" id="{C4960BFC-347B-1048-8E1E-34CC881E5E46}"/>
              </a:ext>
            </a:extLst>
          </p:cNvPr>
          <p:cNvPicPr>
            <a:picLocks noChangeAspect="1"/>
          </p:cNvPicPr>
          <p:nvPr userDrawn="1"/>
        </p:nvPicPr>
        <p:blipFill>
          <a:blip r:embed="rId85" cstate="email">
            <a:extLst>
              <a:ext uri="{28A0092B-C50C-407E-A947-70E740481C1C}">
                <a14:useLocalDpi xmlns:a14="http://schemas.microsoft.com/office/drawing/2010/main"/>
              </a:ext>
              <a:ext uri="{96DAC541-7B7A-43D3-8B79-37D633B846F1}">
                <asvg:svgBlip xmlns:asvg="http://schemas.microsoft.com/office/drawing/2016/SVG/main" r:embed="rId86"/>
              </a:ext>
            </a:extLst>
          </a:blip>
          <a:stretch>
            <a:fillRect/>
          </a:stretch>
        </p:blipFill>
        <p:spPr>
          <a:xfrm>
            <a:off x="477056" y="315724"/>
            <a:ext cx="550409" cy="261444"/>
          </a:xfrm>
          <a:prstGeom prst="rect">
            <a:avLst/>
          </a:prstGeom>
        </p:spPr>
      </p:pic>
      <p:sp>
        <p:nvSpPr>
          <p:cNvPr id="2" name="Espace réservé du titre 1">
            <a:extLst>
              <a:ext uri="{FF2B5EF4-FFF2-40B4-BE49-F238E27FC236}">
                <a16:creationId xmlns:a16="http://schemas.microsoft.com/office/drawing/2014/main" id="{13C13E0C-12F8-8F45-B3D6-F0C1BA8D9702}"/>
              </a:ext>
            </a:extLst>
          </p:cNvPr>
          <p:cNvSpPr>
            <a:spLocks noGrp="1"/>
          </p:cNvSpPr>
          <p:nvPr>
            <p:ph type="title"/>
          </p:nvPr>
        </p:nvSpPr>
        <p:spPr>
          <a:xfrm>
            <a:off x="1785368" y="1233489"/>
            <a:ext cx="9559723" cy="863600"/>
          </a:xfrm>
          <a:prstGeom prst="rect">
            <a:avLst/>
          </a:prstGeom>
        </p:spPr>
        <p:txBody>
          <a:bodyPr vert="horz" lIns="91440" tIns="45720" rIns="91440" bIns="45720" rtlCol="0" anchor="t" anchorCtr="0">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9255D721-CAFD-DD40-BD9A-E933EDE2B1C0}"/>
              </a:ext>
            </a:extLst>
          </p:cNvPr>
          <p:cNvSpPr>
            <a:spLocks noGrp="1"/>
          </p:cNvSpPr>
          <p:nvPr>
            <p:ph type="body" idx="1"/>
          </p:nvPr>
        </p:nvSpPr>
        <p:spPr>
          <a:xfrm>
            <a:off x="1785367" y="2351314"/>
            <a:ext cx="9559724" cy="3741511"/>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pic>
        <p:nvPicPr>
          <p:cNvPr id="4" name="Image 3">
            <a:extLst>
              <a:ext uri="{FF2B5EF4-FFF2-40B4-BE49-F238E27FC236}">
                <a16:creationId xmlns:a16="http://schemas.microsoft.com/office/drawing/2014/main" id="{9E4CA6A9-9A31-6242-7756-C90E2E73012E}"/>
              </a:ext>
            </a:extLst>
          </p:cNvPr>
          <p:cNvPicPr>
            <a:picLocks noChangeAspect="1"/>
          </p:cNvPicPr>
          <p:nvPr userDrawn="1">
            <p:custDataLst>
              <p:tags r:id="rId83"/>
            </p:custDataLst>
          </p:nvPr>
        </p:nvPicPr>
        <p:blipFill>
          <a:blip r:embed="rId87" cstate="email">
            <a:extLst>
              <a:ext uri="{28A0092B-C50C-407E-A947-70E740481C1C}">
                <a14:useLocalDpi xmlns:a14="http://schemas.microsoft.com/office/drawing/2010/main"/>
              </a:ext>
            </a:extLst>
          </a:blip>
          <a:stretch>
            <a:fillRect/>
          </a:stretch>
        </p:blipFill>
        <p:spPr>
          <a:xfrm>
            <a:off x="379477" y="739598"/>
            <a:ext cx="816907" cy="464894"/>
          </a:xfrm>
          <a:prstGeom prst="rect">
            <a:avLst/>
          </a:prstGeom>
        </p:spPr>
      </p:pic>
      <p:pic>
        <p:nvPicPr>
          <p:cNvPr id="5" name="Image 4">
            <a:extLst>
              <a:ext uri="{FF2B5EF4-FFF2-40B4-BE49-F238E27FC236}">
                <a16:creationId xmlns:a16="http://schemas.microsoft.com/office/drawing/2014/main" id="{EBA0D84F-0B94-3D46-2F1C-79F732071498}"/>
              </a:ext>
            </a:extLst>
          </p:cNvPr>
          <p:cNvPicPr>
            <a:picLocks noChangeAspect="1"/>
          </p:cNvPicPr>
          <p:nvPr userDrawn="1">
            <p:custDataLst>
              <p:tags r:id="rId84"/>
            </p:custDataLst>
          </p:nvPr>
        </p:nvPicPr>
        <p:blipFill>
          <a:blip r:embed="rId88" cstate="email">
            <a:extLst>
              <a:ext uri="{28A0092B-C50C-407E-A947-70E740481C1C}">
                <a14:useLocalDpi xmlns:a14="http://schemas.microsoft.com/office/drawing/2010/main"/>
              </a:ext>
            </a:extLst>
          </a:blip>
          <a:stretch>
            <a:fillRect/>
          </a:stretch>
        </p:blipFill>
        <p:spPr>
          <a:xfrm>
            <a:off x="347449" y="1270550"/>
            <a:ext cx="823513" cy="430972"/>
          </a:xfrm>
          <a:prstGeom prst="rect">
            <a:avLst/>
          </a:prstGeom>
        </p:spPr>
      </p:pic>
      <p:pic>
        <p:nvPicPr>
          <p:cNvPr id="6" name="Picture 2" descr="Reconnaissance de l'aide internationale du Canada – Fichiers à télécharger">
            <a:extLst>
              <a:ext uri="{FF2B5EF4-FFF2-40B4-BE49-F238E27FC236}">
                <a16:creationId xmlns:a16="http://schemas.microsoft.com/office/drawing/2014/main" id="{3BE53C57-6956-0FF3-DBF8-E0F434213576}"/>
              </a:ext>
            </a:extLst>
          </p:cNvPr>
          <p:cNvPicPr>
            <a:picLocks noChangeAspect="1" noChangeArrowheads="1"/>
          </p:cNvPicPr>
          <p:nvPr userDrawn="1"/>
        </p:nvPicPr>
        <p:blipFill>
          <a:blip r:embed="rId89" cstate="email">
            <a:extLst>
              <a:ext uri="{28A0092B-C50C-407E-A947-70E740481C1C}">
                <a14:useLocalDpi xmlns:a14="http://schemas.microsoft.com/office/drawing/2010/main"/>
              </a:ext>
            </a:extLst>
          </a:blip>
          <a:srcRect/>
          <a:stretch>
            <a:fillRect/>
          </a:stretch>
        </p:blipFill>
        <p:spPr bwMode="auto">
          <a:xfrm>
            <a:off x="379477" y="1827434"/>
            <a:ext cx="768417" cy="26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862609"/>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81" r:id="rId3"/>
    <p:sldLayoutId id="2147483876" r:id="rId4"/>
    <p:sldLayoutId id="2147483869" r:id="rId5"/>
    <p:sldLayoutId id="2147483883" r:id="rId6"/>
    <p:sldLayoutId id="2147483877" r:id="rId7"/>
    <p:sldLayoutId id="2147483906" r:id="rId8"/>
    <p:sldLayoutId id="2147483880" r:id="rId9"/>
    <p:sldLayoutId id="2147483878" r:id="rId10"/>
    <p:sldLayoutId id="2147483884" r:id="rId11"/>
    <p:sldLayoutId id="2147483882" r:id="rId12"/>
    <p:sldLayoutId id="2147483870" r:id="rId13"/>
    <p:sldLayoutId id="2147483916" r:id="rId14"/>
    <p:sldLayoutId id="2147483912" r:id="rId15"/>
    <p:sldLayoutId id="2147483871" r:id="rId16"/>
    <p:sldLayoutId id="2147483897" r:id="rId17"/>
    <p:sldLayoutId id="2147483898" r:id="rId18"/>
    <p:sldLayoutId id="2147483891" r:id="rId19"/>
    <p:sldLayoutId id="2147483913" r:id="rId20"/>
    <p:sldLayoutId id="2147483873" r:id="rId21"/>
    <p:sldLayoutId id="2147483890" r:id="rId22"/>
    <p:sldLayoutId id="2147483872" r:id="rId23"/>
    <p:sldLayoutId id="2147483892" r:id="rId24"/>
    <p:sldLayoutId id="2147483889" r:id="rId25"/>
    <p:sldLayoutId id="2147483908" r:id="rId26"/>
    <p:sldLayoutId id="2147483909" r:id="rId27"/>
    <p:sldLayoutId id="2147483910" r:id="rId28"/>
    <p:sldLayoutId id="2147483911" r:id="rId29"/>
    <p:sldLayoutId id="2147483915" r:id="rId30"/>
    <p:sldLayoutId id="2147483931" r:id="rId31"/>
    <p:sldLayoutId id="2147483949" r:id="rId32"/>
    <p:sldLayoutId id="2147483950" r:id="rId33"/>
    <p:sldLayoutId id="2147483951" r:id="rId34"/>
    <p:sldLayoutId id="2147483952" r:id="rId35"/>
    <p:sldLayoutId id="2147483953" r:id="rId36"/>
    <p:sldLayoutId id="2147483954" r:id="rId37"/>
    <p:sldLayoutId id="2147483955" r:id="rId38"/>
    <p:sldLayoutId id="2147483956" r:id="rId39"/>
    <p:sldLayoutId id="2147483957" r:id="rId40"/>
    <p:sldLayoutId id="2147483958" r:id="rId41"/>
    <p:sldLayoutId id="2147483959" r:id="rId42"/>
    <p:sldLayoutId id="2147483960" r:id="rId43"/>
    <p:sldLayoutId id="2147483961" r:id="rId44"/>
    <p:sldLayoutId id="2147483962" r:id="rId45"/>
    <p:sldLayoutId id="2147483963" r:id="rId46"/>
    <p:sldLayoutId id="2147483964" r:id="rId47"/>
    <p:sldLayoutId id="2147483965" r:id="rId48"/>
    <p:sldLayoutId id="2147483966" r:id="rId49"/>
    <p:sldLayoutId id="2147483967" r:id="rId50"/>
    <p:sldLayoutId id="2147483968" r:id="rId51"/>
    <p:sldLayoutId id="2147483969" r:id="rId52"/>
    <p:sldLayoutId id="2147483970" r:id="rId53"/>
    <p:sldLayoutId id="2147483971" r:id="rId54"/>
    <p:sldLayoutId id="2147483972" r:id="rId55"/>
    <p:sldLayoutId id="2147483973" r:id="rId56"/>
    <p:sldLayoutId id="2147483974" r:id="rId57"/>
    <p:sldLayoutId id="2147483975" r:id="rId58"/>
    <p:sldLayoutId id="2147483976" r:id="rId59"/>
    <p:sldLayoutId id="2147483977" r:id="rId60"/>
    <p:sldLayoutId id="2147483978" r:id="rId61"/>
    <p:sldLayoutId id="2147483979" r:id="rId62"/>
    <p:sldLayoutId id="2147483980" r:id="rId63"/>
    <p:sldLayoutId id="2147483981" r:id="rId64"/>
    <p:sldLayoutId id="2147483982" r:id="rId65"/>
    <p:sldLayoutId id="2147483983" r:id="rId66"/>
    <p:sldLayoutId id="2147483984" r:id="rId67"/>
    <p:sldLayoutId id="2147483985" r:id="rId68"/>
    <p:sldLayoutId id="2147483986" r:id="rId69"/>
    <p:sldLayoutId id="2147483987" r:id="rId70"/>
    <p:sldLayoutId id="2147483988" r:id="rId71"/>
    <p:sldLayoutId id="2147483989" r:id="rId72"/>
    <p:sldLayoutId id="2147483990" r:id="rId73"/>
    <p:sldLayoutId id="2147483991" r:id="rId74"/>
    <p:sldLayoutId id="2147483992" r:id="rId75"/>
    <p:sldLayoutId id="2147483993" r:id="rId76"/>
    <p:sldLayoutId id="2147483994" r:id="rId77"/>
    <p:sldLayoutId id="2147483995" r:id="rId78"/>
    <p:sldLayoutId id="2147483996" r:id="rId79"/>
    <p:sldLayoutId id="2147483997" r:id="rId80"/>
    <p:sldLayoutId id="2147483998" r:id="rId8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p:txStyles>
    <p:titleStyle>
      <a:lvl1pPr algn="l" defTabSz="914400" rtl="0" eaLnBrk="1" latinLnBrk="0" hangingPunct="1">
        <a:lnSpc>
          <a:spcPct val="90000"/>
        </a:lnSpc>
        <a:spcBef>
          <a:spcPct val="0"/>
        </a:spcBef>
        <a:buNone/>
        <a:defRPr sz="2400" b="1" i="0" kern="1200">
          <a:solidFill>
            <a:schemeClr val="tx1"/>
          </a:solidFill>
          <a:latin typeface="Montserrat" pitchFamily="2" charset="77"/>
          <a:ea typeface="+mj-ea"/>
          <a:cs typeface="Arial" panose="020B0604020202020204" pitchFamily="34" charset="0"/>
        </a:defRPr>
      </a:lvl1pPr>
    </p:titleStyle>
    <p:bodyStyle>
      <a:lvl1pPr marL="0" indent="0" algn="l" defTabSz="914400" rtl="0" eaLnBrk="1" latinLnBrk="0" hangingPunct="1">
        <a:lnSpc>
          <a:spcPct val="120000"/>
        </a:lnSpc>
        <a:spcBef>
          <a:spcPts val="1000"/>
        </a:spcBef>
        <a:buSzPct val="60000"/>
        <a:buFontTx/>
        <a:buNone/>
        <a:defRPr sz="1600" kern="1200">
          <a:solidFill>
            <a:schemeClr val="tx1"/>
          </a:solidFill>
          <a:latin typeface="Gentium Basic" panose="02000503060000020004" pitchFamily="2" charset="77"/>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Gentium Basic" panose="02000503060000020004" pitchFamily="2" charset="77"/>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82" userDrawn="1">
          <p15:clr>
            <a:srgbClr val="F26B43"/>
          </p15:clr>
        </p15:guide>
        <p15:guide id="7" orient="horz" pos="3838" userDrawn="1">
          <p15:clr>
            <a:srgbClr val="F26B43"/>
          </p15:clr>
        </p15:guide>
        <p15:guide id="8" pos="3840" userDrawn="1">
          <p15:clr>
            <a:srgbClr val="F26B43"/>
          </p15:clr>
        </p15:guide>
        <p15:guide id="9" pos="4815" userDrawn="1">
          <p15:clr>
            <a:srgbClr val="F26B43"/>
          </p15:clr>
        </p15:guide>
        <p15:guide id="10" pos="5768" userDrawn="1">
          <p15:clr>
            <a:srgbClr val="F26B43"/>
          </p15:clr>
        </p15:guide>
        <p15:guide id="11" pos="6720" userDrawn="1">
          <p15:clr>
            <a:srgbClr val="F26B43"/>
          </p15:clr>
        </p15:guide>
        <p15:guide id="12" pos="2887" userDrawn="1">
          <p15:clr>
            <a:srgbClr val="F26B43"/>
          </p15:clr>
        </p15:guide>
        <p15:guide id="13" pos="1912" userDrawn="1">
          <p15:clr>
            <a:srgbClr val="F26B43"/>
          </p15:clr>
        </p15:guide>
        <p15:guide id="14" pos="960" userDrawn="1">
          <p15:clr>
            <a:srgbClr val="F26B43"/>
          </p15:clr>
        </p15:guide>
        <p15:guide id="15" pos="1118" userDrawn="1">
          <p15:clr>
            <a:srgbClr val="F26B43"/>
          </p15:clr>
        </p15:guide>
        <p15:guide id="16" pos="1186" userDrawn="1">
          <p15:clr>
            <a:srgbClr val="F26B43"/>
          </p15:clr>
        </p15:guide>
        <p15:guide id="17" orient="horz" pos="777" userDrawn="1">
          <p15:clr>
            <a:srgbClr val="F26B43"/>
          </p15:clr>
        </p15:guide>
        <p15:guide id="18" orient="horz" pos="4042" userDrawn="1">
          <p15:clr>
            <a:srgbClr val="F26B43"/>
          </p15:clr>
        </p15:guide>
        <p15:guide id="19" orient="horz" pos="1321" userDrawn="1">
          <p15:clr>
            <a:srgbClr val="F26B43"/>
          </p15:clr>
        </p15:guide>
        <p15:guide id="20" orient="horz" pos="1480" userDrawn="1">
          <p15:clr>
            <a:srgbClr val="F26B43"/>
          </p15:clr>
        </p15:guide>
        <p15:guide id="21" orient="horz" pos="1911" userDrawn="1">
          <p15:clr>
            <a:srgbClr val="F26B43"/>
          </p15:clr>
        </p15:guide>
        <p15:guide id="22" orient="horz" pos="206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C13E0C-12F8-8F45-B3D6-F0C1BA8D9702}"/>
              </a:ext>
            </a:extLst>
          </p:cNvPr>
          <p:cNvSpPr>
            <a:spLocks noGrp="1"/>
          </p:cNvSpPr>
          <p:nvPr>
            <p:ph type="title"/>
          </p:nvPr>
        </p:nvSpPr>
        <p:spPr>
          <a:xfrm>
            <a:off x="1785368" y="1233489"/>
            <a:ext cx="9559723" cy="863600"/>
          </a:xfrm>
          <a:prstGeom prst="rect">
            <a:avLst/>
          </a:prstGeom>
        </p:spPr>
        <p:txBody>
          <a:bodyPr vert="horz" lIns="91440" tIns="45720" rIns="91440" bIns="45720" rtlCol="0" anchor="t" anchorCtr="0">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9255D721-CAFD-DD40-BD9A-E933EDE2B1C0}"/>
              </a:ext>
            </a:extLst>
          </p:cNvPr>
          <p:cNvSpPr>
            <a:spLocks noGrp="1"/>
          </p:cNvSpPr>
          <p:nvPr>
            <p:ph type="body" idx="1"/>
          </p:nvPr>
        </p:nvSpPr>
        <p:spPr>
          <a:xfrm>
            <a:off x="1785367" y="2351314"/>
            <a:ext cx="9559724" cy="3741511"/>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19" name="Espace réservé du numéro de diapositive 5">
            <a:extLst>
              <a:ext uri="{FF2B5EF4-FFF2-40B4-BE49-F238E27FC236}">
                <a16:creationId xmlns:a16="http://schemas.microsoft.com/office/drawing/2014/main" id="{E4725CB0-4EBD-3C4E-BBC7-74B5ED9CC839}"/>
              </a:ext>
            </a:extLst>
          </p:cNvPr>
          <p:cNvSpPr txBox="1">
            <a:spLocks/>
          </p:cNvSpPr>
          <p:nvPr userDrawn="1"/>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smtClean="0">
                <a:ln>
                  <a:noFill/>
                </a:ln>
                <a:solidFill>
                  <a:schemeClr val="tx2"/>
                </a:solidFill>
                <a:effectLst/>
                <a:uLnTx/>
                <a:uFillTx/>
                <a:latin typeface="Montserrat" pitchFamily="2" charset="77"/>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CA" sz="1400" b="0" i="0" u="none" strike="noStrike" kern="1200" cap="none" spc="0" normalizeH="0" baseline="0" noProof="0">
              <a:ln>
                <a:noFill/>
              </a:ln>
              <a:solidFill>
                <a:schemeClr val="tx2"/>
              </a:solidFill>
              <a:effectLst/>
              <a:uLnTx/>
              <a:uFillTx/>
              <a:latin typeface="Montserrat" pitchFamily="2" charset="77"/>
              <a:cs typeface="Arial" panose="020B0604020202020204" pitchFamily="34" charset="0"/>
            </a:endParaRPr>
          </a:p>
        </p:txBody>
      </p:sp>
      <p:sp>
        <p:nvSpPr>
          <p:cNvPr id="24" name="ZoneTexte 23">
            <a:extLst>
              <a:ext uri="{FF2B5EF4-FFF2-40B4-BE49-F238E27FC236}">
                <a16:creationId xmlns:a16="http://schemas.microsoft.com/office/drawing/2014/main" id="{B291AC62-C54D-AE40-BC36-747ED255713F}"/>
              </a:ext>
            </a:extLst>
          </p:cNvPr>
          <p:cNvSpPr txBox="1"/>
          <p:nvPr userDrawn="1"/>
        </p:nvSpPr>
        <p:spPr>
          <a:xfrm rot="16200000">
            <a:off x="-1052501" y="4028985"/>
            <a:ext cx="3609521" cy="518160"/>
          </a:xfrm>
          <a:prstGeom prst="rect">
            <a:avLst/>
          </a:prstGeom>
        </p:spPr>
        <p:txBody>
          <a:bodyPr vert="horz" wrap="square" lIns="91440" tIns="45720" rIns="91440" bIns="45720" rtlCol="0" anchor="ctr">
            <a:noAutofit/>
          </a:bodyPr>
          <a:lstStyle/>
          <a:p>
            <a:pPr algn="l"/>
            <a:r>
              <a:rPr lang="fr-FR" sz="1000">
                <a:solidFill>
                  <a:schemeClr val="tx2"/>
                </a:solidFill>
                <a:latin typeface="Gentium Basic" panose="02000503060000020004" pitchFamily="2" charset="77"/>
              </a:rPr>
              <a:t>EIE numériques  </a:t>
            </a:r>
          </a:p>
        </p:txBody>
      </p:sp>
      <p:pic>
        <p:nvPicPr>
          <p:cNvPr id="5" name="Image 4">
            <a:extLst>
              <a:ext uri="{FF2B5EF4-FFF2-40B4-BE49-F238E27FC236}">
                <a16:creationId xmlns:a16="http://schemas.microsoft.com/office/drawing/2014/main" id="{EEA91B53-3A2F-452C-878A-EA56287C93B5}"/>
              </a:ext>
            </a:extLst>
          </p:cNvPr>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376229" y="293177"/>
            <a:ext cx="766850" cy="365125"/>
          </a:xfrm>
          <a:prstGeom prst="rect">
            <a:avLst/>
          </a:prstGeom>
        </p:spPr>
      </p:pic>
    </p:spTree>
    <p:extLst>
      <p:ext uri="{BB962C8B-B14F-4D97-AF65-F5344CB8AC3E}">
        <p14:creationId xmlns:p14="http://schemas.microsoft.com/office/powerpoint/2010/main" val="2079714993"/>
      </p:ext>
    </p:extLst>
  </p:cSld>
  <p:clrMap bg1="dk1" tx1="lt1" bg2="dk2" tx2="lt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 id="2147484018" r:id="rId19"/>
    <p:sldLayoutId id="2147484019" r:id="rId20"/>
    <p:sldLayoutId id="2147484020" r:id="rId21"/>
    <p:sldLayoutId id="2147484021" r:id="rId22"/>
    <p:sldLayoutId id="2147484022" r:id="rId23"/>
    <p:sldLayoutId id="2147484023" r:id="rId24"/>
    <p:sldLayoutId id="2147484024" r:id="rId25"/>
    <p:sldLayoutId id="2147484025" r:id="rId26"/>
    <p:sldLayoutId id="2147484026" r:id="rId27"/>
    <p:sldLayoutId id="2147484027" r:id="rId28"/>
    <p:sldLayoutId id="2147484028" r:id="rId29"/>
    <p:sldLayoutId id="2147484029" r:id="rId30"/>
    <p:sldLayoutId id="2147484030" r:id="rId31"/>
    <p:sldLayoutId id="2147484031" r:id="rId32"/>
    <p:sldLayoutId id="2147484032" r:id="rId33"/>
    <p:sldLayoutId id="2147484033" r:id="rId34"/>
    <p:sldLayoutId id="2147484034" r:id="rId35"/>
    <p:sldLayoutId id="2147484035" r:id="rId36"/>
    <p:sldLayoutId id="2147484036" r:id="rId37"/>
    <p:sldLayoutId id="2147484037" r:id="rId38"/>
    <p:sldLayoutId id="2147484038" r:id="rId39"/>
    <p:sldLayoutId id="2147484039" r:id="rId40"/>
    <p:sldLayoutId id="2147484040" r:id="rId4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p:txStyles>
    <p:titleStyle>
      <a:lvl1pPr algn="l" defTabSz="914400" rtl="0" eaLnBrk="1" latinLnBrk="0" hangingPunct="1">
        <a:lnSpc>
          <a:spcPct val="90000"/>
        </a:lnSpc>
        <a:spcBef>
          <a:spcPct val="0"/>
        </a:spcBef>
        <a:buNone/>
        <a:defRPr sz="2400" b="1" i="0" kern="1200">
          <a:solidFill>
            <a:schemeClr val="tx1"/>
          </a:solidFill>
          <a:latin typeface="Montserrat" pitchFamily="2" charset="77"/>
          <a:ea typeface="+mj-ea"/>
          <a:cs typeface="Arial" panose="020B0604020202020204" pitchFamily="34" charset="0"/>
        </a:defRPr>
      </a:lvl1pPr>
    </p:titleStyle>
    <p:bodyStyle>
      <a:lvl1pPr marL="0" indent="0" algn="l" defTabSz="914400" rtl="0" eaLnBrk="1" latinLnBrk="0" hangingPunct="1">
        <a:lnSpc>
          <a:spcPct val="120000"/>
        </a:lnSpc>
        <a:spcBef>
          <a:spcPts val="1000"/>
        </a:spcBef>
        <a:buSzPct val="60000"/>
        <a:buFontTx/>
        <a:buNone/>
        <a:defRPr sz="1600" kern="1200">
          <a:solidFill>
            <a:schemeClr val="tx1"/>
          </a:solidFill>
          <a:latin typeface="Gentium Basic" panose="02000503060000020004" pitchFamily="2" charset="77"/>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Gentium Basic" panose="02000503060000020004" pitchFamily="2" charset="77"/>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82">
          <p15:clr>
            <a:srgbClr val="F26B43"/>
          </p15:clr>
        </p15:guide>
        <p15:guide id="7" orient="horz" pos="3838">
          <p15:clr>
            <a:srgbClr val="F26B43"/>
          </p15:clr>
        </p15:guide>
        <p15:guide id="8" pos="3840">
          <p15:clr>
            <a:srgbClr val="F26B43"/>
          </p15:clr>
        </p15:guide>
        <p15:guide id="9" pos="4815">
          <p15:clr>
            <a:srgbClr val="F26B43"/>
          </p15:clr>
        </p15:guide>
        <p15:guide id="10" pos="5768">
          <p15:clr>
            <a:srgbClr val="F26B43"/>
          </p15:clr>
        </p15:guide>
        <p15:guide id="11" pos="6720">
          <p15:clr>
            <a:srgbClr val="F26B43"/>
          </p15:clr>
        </p15:guide>
        <p15:guide id="12" pos="2887">
          <p15:clr>
            <a:srgbClr val="F26B43"/>
          </p15:clr>
        </p15:guide>
        <p15:guide id="13" pos="1912">
          <p15:clr>
            <a:srgbClr val="F26B43"/>
          </p15:clr>
        </p15:guide>
        <p15:guide id="14" pos="960">
          <p15:clr>
            <a:srgbClr val="F26B43"/>
          </p15:clr>
        </p15:guide>
        <p15:guide id="15" pos="1118">
          <p15:clr>
            <a:srgbClr val="F26B43"/>
          </p15:clr>
        </p15:guide>
        <p15:guide id="16" pos="1186">
          <p15:clr>
            <a:srgbClr val="F26B43"/>
          </p15:clr>
        </p15:guide>
        <p15:guide id="17" orient="horz" pos="777">
          <p15:clr>
            <a:srgbClr val="F26B43"/>
          </p15:clr>
        </p15:guide>
        <p15:guide id="18" orient="horz" pos="4042">
          <p15:clr>
            <a:srgbClr val="F26B43"/>
          </p15:clr>
        </p15:guide>
        <p15:guide id="19" orient="horz" pos="1321">
          <p15:clr>
            <a:srgbClr val="F26B43"/>
          </p15:clr>
        </p15:guide>
        <p15:guide id="20" orient="horz" pos="1480">
          <p15:clr>
            <a:srgbClr val="F26B43"/>
          </p15:clr>
        </p15:guide>
        <p15:guide id="21" orient="horz" pos="1911">
          <p15:clr>
            <a:srgbClr val="F26B43"/>
          </p15:clr>
        </p15:guide>
        <p15:guide id="22" orient="horz" pos="206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7.sv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23.png"/><Relationship Id="rId5" Type="http://schemas.openxmlformats.org/officeDocument/2006/relationships/tags" Target="../tags/tag7.xml"/><Relationship Id="rId15" Type="http://schemas.openxmlformats.org/officeDocument/2006/relationships/image" Target="../media/image9.svg"/><Relationship Id="rId10" Type="http://schemas.openxmlformats.org/officeDocument/2006/relationships/image" Target="../media/image22.jpeg"/><Relationship Id="rId4" Type="http://schemas.openxmlformats.org/officeDocument/2006/relationships/tags" Target="../tags/tag6.xml"/><Relationship Id="rId9" Type="http://schemas.openxmlformats.org/officeDocument/2006/relationships/notesSlide" Target="../notesSlides/notesSlide1.xm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13" Type="http://schemas.openxmlformats.org/officeDocument/2006/relationships/tags" Target="../tags/tag100.xml"/><Relationship Id="rId18" Type="http://schemas.openxmlformats.org/officeDocument/2006/relationships/tags" Target="../tags/tag105.xml"/><Relationship Id="rId26" Type="http://schemas.openxmlformats.org/officeDocument/2006/relationships/tags" Target="../tags/tag113.xml"/><Relationship Id="rId39" Type="http://schemas.openxmlformats.org/officeDocument/2006/relationships/tags" Target="../tags/tag126.xml"/><Relationship Id="rId21" Type="http://schemas.openxmlformats.org/officeDocument/2006/relationships/tags" Target="../tags/tag108.xml"/><Relationship Id="rId34" Type="http://schemas.openxmlformats.org/officeDocument/2006/relationships/tags" Target="../tags/tag121.xml"/><Relationship Id="rId42" Type="http://schemas.openxmlformats.org/officeDocument/2006/relationships/notesSlide" Target="../notesSlides/notesSlide10.xml"/><Relationship Id="rId47" Type="http://schemas.openxmlformats.org/officeDocument/2006/relationships/image" Target="../media/image53.png"/><Relationship Id="rId50" Type="http://schemas.openxmlformats.org/officeDocument/2006/relationships/image" Target="../media/image56.jpeg"/><Relationship Id="rId7" Type="http://schemas.openxmlformats.org/officeDocument/2006/relationships/tags" Target="../tags/tag94.xml"/><Relationship Id="rId2" Type="http://schemas.openxmlformats.org/officeDocument/2006/relationships/tags" Target="../tags/tag89.xml"/><Relationship Id="rId16" Type="http://schemas.openxmlformats.org/officeDocument/2006/relationships/tags" Target="../tags/tag103.xml"/><Relationship Id="rId29" Type="http://schemas.openxmlformats.org/officeDocument/2006/relationships/tags" Target="../tags/tag116.xml"/><Relationship Id="rId11" Type="http://schemas.openxmlformats.org/officeDocument/2006/relationships/tags" Target="../tags/tag98.xml"/><Relationship Id="rId24" Type="http://schemas.openxmlformats.org/officeDocument/2006/relationships/tags" Target="../tags/tag111.xml"/><Relationship Id="rId32" Type="http://schemas.openxmlformats.org/officeDocument/2006/relationships/tags" Target="../tags/tag119.xml"/><Relationship Id="rId37" Type="http://schemas.openxmlformats.org/officeDocument/2006/relationships/tags" Target="../tags/tag124.xml"/><Relationship Id="rId40" Type="http://schemas.openxmlformats.org/officeDocument/2006/relationships/tags" Target="../tags/tag127.xml"/><Relationship Id="rId45" Type="http://schemas.openxmlformats.org/officeDocument/2006/relationships/image" Target="../media/image51.png"/><Relationship Id="rId5" Type="http://schemas.openxmlformats.org/officeDocument/2006/relationships/tags" Target="../tags/tag92.xml"/><Relationship Id="rId15" Type="http://schemas.openxmlformats.org/officeDocument/2006/relationships/tags" Target="../tags/tag102.xml"/><Relationship Id="rId23" Type="http://schemas.openxmlformats.org/officeDocument/2006/relationships/tags" Target="../tags/tag110.xml"/><Relationship Id="rId28" Type="http://schemas.openxmlformats.org/officeDocument/2006/relationships/tags" Target="../tags/tag115.xml"/><Relationship Id="rId36" Type="http://schemas.openxmlformats.org/officeDocument/2006/relationships/tags" Target="../tags/tag123.xml"/><Relationship Id="rId49" Type="http://schemas.openxmlformats.org/officeDocument/2006/relationships/image" Target="../media/image55.jpeg"/><Relationship Id="rId10" Type="http://schemas.openxmlformats.org/officeDocument/2006/relationships/tags" Target="../tags/tag97.xml"/><Relationship Id="rId19" Type="http://schemas.openxmlformats.org/officeDocument/2006/relationships/tags" Target="../tags/tag106.xml"/><Relationship Id="rId31" Type="http://schemas.openxmlformats.org/officeDocument/2006/relationships/tags" Target="../tags/tag118.xml"/><Relationship Id="rId44" Type="http://schemas.openxmlformats.org/officeDocument/2006/relationships/image" Target="../media/image50.png"/><Relationship Id="rId52" Type="http://schemas.openxmlformats.org/officeDocument/2006/relationships/image" Target="../media/image58.jpeg"/><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 Id="rId22" Type="http://schemas.openxmlformats.org/officeDocument/2006/relationships/tags" Target="../tags/tag109.xml"/><Relationship Id="rId27" Type="http://schemas.openxmlformats.org/officeDocument/2006/relationships/tags" Target="../tags/tag114.xml"/><Relationship Id="rId30" Type="http://schemas.openxmlformats.org/officeDocument/2006/relationships/tags" Target="../tags/tag117.xml"/><Relationship Id="rId35" Type="http://schemas.openxmlformats.org/officeDocument/2006/relationships/tags" Target="../tags/tag122.xml"/><Relationship Id="rId43" Type="http://schemas.openxmlformats.org/officeDocument/2006/relationships/image" Target="../media/image49.png"/><Relationship Id="rId48" Type="http://schemas.openxmlformats.org/officeDocument/2006/relationships/image" Target="../media/image54.png"/><Relationship Id="rId8" Type="http://schemas.openxmlformats.org/officeDocument/2006/relationships/tags" Target="../tags/tag95.xml"/><Relationship Id="rId51" Type="http://schemas.openxmlformats.org/officeDocument/2006/relationships/image" Target="../media/image57.png"/><Relationship Id="rId3" Type="http://schemas.openxmlformats.org/officeDocument/2006/relationships/tags" Target="../tags/tag90.xml"/><Relationship Id="rId12" Type="http://schemas.openxmlformats.org/officeDocument/2006/relationships/tags" Target="../tags/tag99.xml"/><Relationship Id="rId17" Type="http://schemas.openxmlformats.org/officeDocument/2006/relationships/tags" Target="../tags/tag104.xml"/><Relationship Id="rId25" Type="http://schemas.openxmlformats.org/officeDocument/2006/relationships/tags" Target="../tags/tag112.xml"/><Relationship Id="rId33" Type="http://schemas.openxmlformats.org/officeDocument/2006/relationships/tags" Target="../tags/tag120.xml"/><Relationship Id="rId38" Type="http://schemas.openxmlformats.org/officeDocument/2006/relationships/tags" Target="../tags/tag125.xml"/><Relationship Id="rId46" Type="http://schemas.openxmlformats.org/officeDocument/2006/relationships/image" Target="../media/image52.jpeg"/><Relationship Id="rId20" Type="http://schemas.openxmlformats.org/officeDocument/2006/relationships/tags" Target="../tags/tag107.xml"/><Relationship Id="rId41" Type="http://schemas.openxmlformats.org/officeDocument/2006/relationships/slideLayout" Target="../slideLayouts/slideLayout14.xml"/><Relationship Id="rId1" Type="http://schemas.openxmlformats.org/officeDocument/2006/relationships/tags" Target="../tags/tag88.xml"/><Relationship Id="rId6" Type="http://schemas.openxmlformats.org/officeDocument/2006/relationships/tags" Target="../tags/tag93.xml"/></Relationships>
</file>

<file path=ppt/slides/_rels/slide11.xml.rels><?xml version="1.0" encoding="UTF-8" standalone="yes"?>
<Relationships xmlns="http://schemas.openxmlformats.org/package/2006/relationships"><Relationship Id="rId13" Type="http://schemas.openxmlformats.org/officeDocument/2006/relationships/tags" Target="../tags/tag140.xml"/><Relationship Id="rId18" Type="http://schemas.openxmlformats.org/officeDocument/2006/relationships/tags" Target="../tags/tag145.xml"/><Relationship Id="rId26" Type="http://schemas.openxmlformats.org/officeDocument/2006/relationships/image" Target="../media/image60.png"/><Relationship Id="rId3" Type="http://schemas.openxmlformats.org/officeDocument/2006/relationships/tags" Target="../tags/tag130.xml"/><Relationship Id="rId21" Type="http://schemas.openxmlformats.org/officeDocument/2006/relationships/tags" Target="../tags/tag148.xml"/><Relationship Id="rId34" Type="http://schemas.openxmlformats.org/officeDocument/2006/relationships/image" Target="../media/image68.jpeg"/><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5" Type="http://schemas.openxmlformats.org/officeDocument/2006/relationships/image" Target="../media/image59.jpeg"/><Relationship Id="rId33" Type="http://schemas.openxmlformats.org/officeDocument/2006/relationships/image" Target="../media/image67.jpeg"/><Relationship Id="rId2" Type="http://schemas.openxmlformats.org/officeDocument/2006/relationships/tags" Target="../tags/tag129.xml"/><Relationship Id="rId16" Type="http://schemas.openxmlformats.org/officeDocument/2006/relationships/tags" Target="../tags/tag143.xml"/><Relationship Id="rId20" Type="http://schemas.openxmlformats.org/officeDocument/2006/relationships/tags" Target="../tags/tag147.xml"/><Relationship Id="rId29" Type="http://schemas.openxmlformats.org/officeDocument/2006/relationships/image" Target="../media/image63.jpeg"/><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24" Type="http://schemas.openxmlformats.org/officeDocument/2006/relationships/notesSlide" Target="../notesSlides/notesSlide11.xml"/><Relationship Id="rId32" Type="http://schemas.openxmlformats.org/officeDocument/2006/relationships/image" Target="../media/image66.jpeg"/><Relationship Id="rId5" Type="http://schemas.openxmlformats.org/officeDocument/2006/relationships/tags" Target="../tags/tag132.xml"/><Relationship Id="rId15" Type="http://schemas.openxmlformats.org/officeDocument/2006/relationships/tags" Target="../tags/tag142.xml"/><Relationship Id="rId23" Type="http://schemas.openxmlformats.org/officeDocument/2006/relationships/slideLayout" Target="../slideLayouts/slideLayout14.xml"/><Relationship Id="rId28" Type="http://schemas.openxmlformats.org/officeDocument/2006/relationships/image" Target="../media/image62.jpeg"/><Relationship Id="rId36" Type="http://schemas.openxmlformats.org/officeDocument/2006/relationships/image" Target="../media/image70.jpeg"/><Relationship Id="rId10" Type="http://schemas.openxmlformats.org/officeDocument/2006/relationships/tags" Target="../tags/tag137.xml"/><Relationship Id="rId19" Type="http://schemas.openxmlformats.org/officeDocument/2006/relationships/tags" Target="../tags/tag146.xml"/><Relationship Id="rId31" Type="http://schemas.openxmlformats.org/officeDocument/2006/relationships/image" Target="../media/image65.jpeg"/><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tags" Target="../tags/tag149.xml"/><Relationship Id="rId27" Type="http://schemas.openxmlformats.org/officeDocument/2006/relationships/image" Target="../media/image61.png"/><Relationship Id="rId30" Type="http://schemas.openxmlformats.org/officeDocument/2006/relationships/image" Target="../media/image64.jpeg"/><Relationship Id="rId35" Type="http://schemas.openxmlformats.org/officeDocument/2006/relationships/image" Target="../media/image69.jpeg"/><Relationship Id="rId8" Type="http://schemas.openxmlformats.org/officeDocument/2006/relationships/tags" Target="../tags/tag135.xml"/></Relationships>
</file>

<file path=ppt/slides/_rels/slide12.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image" Target="../media/image2.svg"/><Relationship Id="rId18" Type="http://schemas.openxmlformats.org/officeDocument/2006/relationships/image" Target="../media/image72.png"/><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media/image1.png"/><Relationship Id="rId17" Type="http://schemas.openxmlformats.org/officeDocument/2006/relationships/image" Target="../media/image71.jpeg"/><Relationship Id="rId2" Type="http://schemas.openxmlformats.org/officeDocument/2006/relationships/tags" Target="../tags/tag151.xml"/><Relationship Id="rId16" Type="http://schemas.openxmlformats.org/officeDocument/2006/relationships/image" Target="../media/image5.png"/><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notesSlide" Target="../notesSlides/notesSlide12.xml"/><Relationship Id="rId5" Type="http://schemas.openxmlformats.org/officeDocument/2006/relationships/tags" Target="../tags/tag154.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slideLayout" Target="../slideLayouts/slideLayout14.xml"/><Relationship Id="rId18" Type="http://schemas.openxmlformats.org/officeDocument/2006/relationships/image" Target="../media/image3.png"/><Relationship Id="rId3" Type="http://schemas.openxmlformats.org/officeDocument/2006/relationships/tags" Target="../tags/tag161.xml"/><Relationship Id="rId21" Type="http://schemas.openxmlformats.org/officeDocument/2006/relationships/image" Target="../media/image74.png"/><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image" Target="../media/image2.svg"/><Relationship Id="rId2" Type="http://schemas.openxmlformats.org/officeDocument/2006/relationships/tags" Target="../tags/tag160.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image" Target="../media/image73.png"/><Relationship Id="rId23" Type="http://schemas.openxmlformats.org/officeDocument/2006/relationships/image" Target="../media/image76.png"/><Relationship Id="rId10" Type="http://schemas.openxmlformats.org/officeDocument/2006/relationships/tags" Target="../tags/tag168.xml"/><Relationship Id="rId19" Type="http://schemas.openxmlformats.org/officeDocument/2006/relationships/image" Target="../media/image4.png"/><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notesSlide" Target="../notesSlides/notesSlide13.xml"/><Relationship Id="rId22" Type="http://schemas.openxmlformats.org/officeDocument/2006/relationships/image" Target="../media/image75.jpeg"/></Relationships>
</file>

<file path=ppt/slides/_rels/slide14.xml.rels><?xml version="1.0" encoding="UTF-8" standalone="yes"?>
<Relationships xmlns="http://schemas.openxmlformats.org/package/2006/relationships"><Relationship Id="rId13" Type="http://schemas.openxmlformats.org/officeDocument/2006/relationships/tags" Target="../tags/tag183.xml"/><Relationship Id="rId18" Type="http://schemas.openxmlformats.org/officeDocument/2006/relationships/tags" Target="../tags/tag188.xml"/><Relationship Id="rId26" Type="http://schemas.openxmlformats.org/officeDocument/2006/relationships/tags" Target="../tags/tag196.xml"/><Relationship Id="rId39" Type="http://schemas.openxmlformats.org/officeDocument/2006/relationships/image" Target="../media/image78.png"/><Relationship Id="rId21" Type="http://schemas.openxmlformats.org/officeDocument/2006/relationships/tags" Target="../tags/tag191.xml"/><Relationship Id="rId34" Type="http://schemas.openxmlformats.org/officeDocument/2006/relationships/notesSlide" Target="../notesSlides/notesSlide14.xml"/><Relationship Id="rId7" Type="http://schemas.openxmlformats.org/officeDocument/2006/relationships/tags" Target="../tags/tag177.xml"/><Relationship Id="rId12" Type="http://schemas.openxmlformats.org/officeDocument/2006/relationships/tags" Target="../tags/tag182.xml"/><Relationship Id="rId17" Type="http://schemas.openxmlformats.org/officeDocument/2006/relationships/tags" Target="../tags/tag187.xml"/><Relationship Id="rId25" Type="http://schemas.openxmlformats.org/officeDocument/2006/relationships/tags" Target="../tags/tag195.xml"/><Relationship Id="rId33" Type="http://schemas.openxmlformats.org/officeDocument/2006/relationships/slideLayout" Target="../slideLayouts/slideLayout14.xml"/><Relationship Id="rId38" Type="http://schemas.openxmlformats.org/officeDocument/2006/relationships/image" Target="../media/image77.jpeg"/><Relationship Id="rId2" Type="http://schemas.openxmlformats.org/officeDocument/2006/relationships/tags" Target="../tags/tag172.xml"/><Relationship Id="rId16" Type="http://schemas.openxmlformats.org/officeDocument/2006/relationships/tags" Target="../tags/tag186.xml"/><Relationship Id="rId20" Type="http://schemas.openxmlformats.org/officeDocument/2006/relationships/tags" Target="../tags/tag190.xml"/><Relationship Id="rId29" Type="http://schemas.openxmlformats.org/officeDocument/2006/relationships/tags" Target="../tags/tag199.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tags" Target="../tags/tag181.xml"/><Relationship Id="rId24" Type="http://schemas.openxmlformats.org/officeDocument/2006/relationships/tags" Target="../tags/tag194.xml"/><Relationship Id="rId32" Type="http://schemas.openxmlformats.org/officeDocument/2006/relationships/tags" Target="../tags/tag202.xml"/><Relationship Id="rId37" Type="http://schemas.openxmlformats.org/officeDocument/2006/relationships/image" Target="../media/image53.png"/><Relationship Id="rId40" Type="http://schemas.openxmlformats.org/officeDocument/2006/relationships/image" Target="../media/image79.png"/><Relationship Id="rId5" Type="http://schemas.openxmlformats.org/officeDocument/2006/relationships/tags" Target="../tags/tag175.xml"/><Relationship Id="rId15" Type="http://schemas.openxmlformats.org/officeDocument/2006/relationships/tags" Target="../tags/tag185.xml"/><Relationship Id="rId23" Type="http://schemas.openxmlformats.org/officeDocument/2006/relationships/tags" Target="../tags/tag193.xml"/><Relationship Id="rId28" Type="http://schemas.openxmlformats.org/officeDocument/2006/relationships/tags" Target="../tags/tag198.xml"/><Relationship Id="rId36" Type="http://schemas.openxmlformats.org/officeDocument/2006/relationships/image" Target="../media/image51.png"/><Relationship Id="rId10" Type="http://schemas.openxmlformats.org/officeDocument/2006/relationships/tags" Target="../tags/tag180.xml"/><Relationship Id="rId19" Type="http://schemas.openxmlformats.org/officeDocument/2006/relationships/tags" Target="../tags/tag189.xml"/><Relationship Id="rId31" Type="http://schemas.openxmlformats.org/officeDocument/2006/relationships/tags" Target="../tags/tag201.xml"/><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tags" Target="../tags/tag184.xml"/><Relationship Id="rId22" Type="http://schemas.openxmlformats.org/officeDocument/2006/relationships/tags" Target="../tags/tag192.xml"/><Relationship Id="rId27" Type="http://schemas.openxmlformats.org/officeDocument/2006/relationships/tags" Target="../tags/tag197.xml"/><Relationship Id="rId30" Type="http://schemas.openxmlformats.org/officeDocument/2006/relationships/tags" Target="../tags/tag200.xml"/><Relationship Id="rId35" Type="http://schemas.openxmlformats.org/officeDocument/2006/relationships/image" Target="../media/image49.png"/><Relationship Id="rId8" Type="http://schemas.openxmlformats.org/officeDocument/2006/relationships/tags" Target="../tags/tag178.xml"/><Relationship Id="rId3" Type="http://schemas.openxmlformats.org/officeDocument/2006/relationships/tags" Target="../tags/tag173.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image" Target="../media/image82.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image" Target="../media/image81.png"/><Relationship Id="rId5" Type="http://schemas.openxmlformats.org/officeDocument/2006/relationships/tags" Target="../tags/tag207.xml"/><Relationship Id="rId10" Type="http://schemas.openxmlformats.org/officeDocument/2006/relationships/image" Target="../media/image80.png"/><Relationship Id="rId4" Type="http://schemas.openxmlformats.org/officeDocument/2006/relationships/tags" Target="../tags/tag206.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tags" Target="../tags/tag212.xml"/><Relationship Id="rId7" Type="http://schemas.openxmlformats.org/officeDocument/2006/relationships/notesSlide" Target="../notesSlides/notesSlide16.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slideLayout" Target="../slideLayouts/slideLayout14.xml"/><Relationship Id="rId5" Type="http://schemas.openxmlformats.org/officeDocument/2006/relationships/tags" Target="../tags/tag214.xml"/><Relationship Id="rId4" Type="http://schemas.openxmlformats.org/officeDocument/2006/relationships/tags" Target="../tags/tag2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image" Target="../media/image84.jpeg"/></Relationships>
</file>

<file path=ppt/slides/_rels/slide18.xml.rels><?xml version="1.0" encoding="UTF-8" standalone="yes"?>
<Relationships xmlns="http://schemas.openxmlformats.org/package/2006/relationships"><Relationship Id="rId8" Type="http://schemas.openxmlformats.org/officeDocument/2006/relationships/tags" Target="../tags/tag224.xml"/><Relationship Id="rId13" Type="http://schemas.openxmlformats.org/officeDocument/2006/relationships/notesSlide" Target="../notesSlides/notesSlide17.xml"/><Relationship Id="rId18" Type="http://schemas.microsoft.com/office/2007/relationships/diagramDrawing" Target="../diagrams/drawing1.xml"/><Relationship Id="rId26" Type="http://schemas.openxmlformats.org/officeDocument/2006/relationships/image" Target="../media/image86.png"/><Relationship Id="rId3" Type="http://schemas.openxmlformats.org/officeDocument/2006/relationships/tags" Target="../tags/tag219.xml"/><Relationship Id="rId21" Type="http://schemas.openxmlformats.org/officeDocument/2006/relationships/image" Target="../media/image2.svg"/><Relationship Id="rId7" Type="http://schemas.openxmlformats.org/officeDocument/2006/relationships/tags" Target="../tags/tag223.xml"/><Relationship Id="rId12" Type="http://schemas.openxmlformats.org/officeDocument/2006/relationships/slideLayout" Target="../slideLayouts/slideLayout14.xml"/><Relationship Id="rId17" Type="http://schemas.openxmlformats.org/officeDocument/2006/relationships/diagramColors" Target="../diagrams/colors1.xml"/><Relationship Id="rId25" Type="http://schemas.openxmlformats.org/officeDocument/2006/relationships/image" Target="../media/image85.png"/><Relationship Id="rId2" Type="http://schemas.openxmlformats.org/officeDocument/2006/relationships/tags" Target="../tags/tag218.xml"/><Relationship Id="rId16" Type="http://schemas.openxmlformats.org/officeDocument/2006/relationships/diagramQuickStyle" Target="../diagrams/quickStyle1.xml"/><Relationship Id="rId20" Type="http://schemas.openxmlformats.org/officeDocument/2006/relationships/image" Target="../media/image1.png"/><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tags" Target="../tags/tag227.xml"/><Relationship Id="rId24" Type="http://schemas.openxmlformats.org/officeDocument/2006/relationships/image" Target="../media/image5.png"/><Relationship Id="rId5" Type="http://schemas.openxmlformats.org/officeDocument/2006/relationships/tags" Target="../tags/tag221.xml"/><Relationship Id="rId15" Type="http://schemas.openxmlformats.org/officeDocument/2006/relationships/diagramLayout" Target="../diagrams/layout1.xml"/><Relationship Id="rId23" Type="http://schemas.openxmlformats.org/officeDocument/2006/relationships/image" Target="../media/image4.png"/><Relationship Id="rId10" Type="http://schemas.openxmlformats.org/officeDocument/2006/relationships/tags" Target="../tags/tag226.xml"/><Relationship Id="rId19" Type="http://schemas.openxmlformats.org/officeDocument/2006/relationships/image" Target="../media/image51.png"/><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diagramData" Target="../diagrams/data1.xml"/><Relationship Id="rId22"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image" Target="../media/image2.svg"/><Relationship Id="rId18" Type="http://schemas.openxmlformats.org/officeDocument/2006/relationships/diagramLayout" Target="../diagrams/layout2.xml"/><Relationship Id="rId3" Type="http://schemas.openxmlformats.org/officeDocument/2006/relationships/tags" Target="../tags/tag230.xml"/><Relationship Id="rId21" Type="http://schemas.microsoft.com/office/2007/relationships/diagramDrawing" Target="../diagrams/drawing2.xml"/><Relationship Id="rId7" Type="http://schemas.openxmlformats.org/officeDocument/2006/relationships/tags" Target="../tags/tag234.xml"/><Relationship Id="rId12" Type="http://schemas.openxmlformats.org/officeDocument/2006/relationships/image" Target="../media/image1.png"/><Relationship Id="rId17" Type="http://schemas.openxmlformats.org/officeDocument/2006/relationships/diagramData" Target="../diagrams/data2.xml"/><Relationship Id="rId2" Type="http://schemas.openxmlformats.org/officeDocument/2006/relationships/tags" Target="../tags/tag229.xml"/><Relationship Id="rId16" Type="http://schemas.openxmlformats.org/officeDocument/2006/relationships/image" Target="../media/image5.png"/><Relationship Id="rId20" Type="http://schemas.openxmlformats.org/officeDocument/2006/relationships/diagramColors" Target="../diagrams/colors2.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notesSlide" Target="../notesSlides/notesSlide18.xml"/><Relationship Id="rId5" Type="http://schemas.openxmlformats.org/officeDocument/2006/relationships/tags" Target="../tags/tag232.xml"/><Relationship Id="rId15" Type="http://schemas.openxmlformats.org/officeDocument/2006/relationships/image" Target="../media/image4.png"/><Relationship Id="rId10" Type="http://schemas.openxmlformats.org/officeDocument/2006/relationships/slideLayout" Target="../slideLayouts/slideLayout14.xml"/><Relationship Id="rId19" Type="http://schemas.openxmlformats.org/officeDocument/2006/relationships/diagramQuickStyle" Target="../diagrams/quickStyle2.xml"/><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image" Target="../media/image3.png"/><Relationship Id="rId22"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slideLayout" Target="../slideLayouts/slideLayout14.xml"/><Relationship Id="rId3" Type="http://schemas.openxmlformats.org/officeDocument/2006/relationships/tags" Target="../tags/tag12.xml"/><Relationship Id="rId21" Type="http://schemas.openxmlformats.org/officeDocument/2006/relationships/image" Target="../media/image25.png"/><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image" Target="../media/image29.jpeg"/><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image" Target="../media/image24.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image" Target="../media/image28.png"/><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image" Target="../media/image27.png"/><Relationship Id="rId10" Type="http://schemas.openxmlformats.org/officeDocument/2006/relationships/tags" Target="../tags/tag19.xml"/><Relationship Id="rId19" Type="http://schemas.openxmlformats.org/officeDocument/2006/relationships/notesSlide" Target="../notesSlides/notesSlide2.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image" Target="../media/image87.jpeg"/></Relationships>
</file>

<file path=ppt/slides/_rels/slide21.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image" Target="../media/image3.png"/><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image" Target="../media/image2.svg"/><Relationship Id="rId17" Type="http://schemas.openxmlformats.org/officeDocument/2006/relationships/image" Target="../media/image89.jpeg"/><Relationship Id="rId2" Type="http://schemas.openxmlformats.org/officeDocument/2006/relationships/tags" Target="../tags/tag240.xml"/><Relationship Id="rId16" Type="http://schemas.openxmlformats.org/officeDocument/2006/relationships/image" Target="../media/image88.jpeg"/><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image" Target="../media/image1.png"/><Relationship Id="rId5" Type="http://schemas.openxmlformats.org/officeDocument/2006/relationships/tags" Target="../tags/tag243.xml"/><Relationship Id="rId15" Type="http://schemas.openxmlformats.org/officeDocument/2006/relationships/image" Target="../media/image5.png"/><Relationship Id="rId10" Type="http://schemas.openxmlformats.org/officeDocument/2006/relationships/notesSlide" Target="../notesSlides/notesSlide19.xml"/><Relationship Id="rId4" Type="http://schemas.openxmlformats.org/officeDocument/2006/relationships/tags" Target="../tags/tag242.xml"/><Relationship Id="rId9" Type="http://schemas.openxmlformats.org/officeDocument/2006/relationships/slideLayout" Target="../slideLayouts/slideLayout14.xml"/><Relationship Id="rId1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image" Target="../media/image1.png"/><Relationship Id="rId18" Type="http://schemas.openxmlformats.org/officeDocument/2006/relationships/image" Target="../media/image91.jpeg"/><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image" Target="../media/image90.jpeg"/><Relationship Id="rId17" Type="http://schemas.openxmlformats.org/officeDocument/2006/relationships/image" Target="../media/image5.png"/><Relationship Id="rId2" Type="http://schemas.openxmlformats.org/officeDocument/2006/relationships/tags" Target="../tags/tag248.xml"/><Relationship Id="rId16" Type="http://schemas.openxmlformats.org/officeDocument/2006/relationships/image" Target="../media/image4.png"/><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notesSlide" Target="../notesSlides/notesSlide20.xml"/><Relationship Id="rId5" Type="http://schemas.openxmlformats.org/officeDocument/2006/relationships/tags" Target="../tags/tag251.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image" Target="../media/image2.svg"/></Relationships>
</file>

<file path=ppt/slides/_rels/slide23.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image" Target="../media/image2.svg"/><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image" Target="../media/image1.png"/><Relationship Id="rId17" Type="http://schemas.openxmlformats.org/officeDocument/2006/relationships/image" Target="../media/image92.png"/><Relationship Id="rId2" Type="http://schemas.openxmlformats.org/officeDocument/2006/relationships/tags" Target="../tags/tag257.xml"/><Relationship Id="rId16" Type="http://schemas.openxmlformats.org/officeDocument/2006/relationships/image" Target="../media/image5.png"/><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image" Target="../media/image90.jpeg"/><Relationship Id="rId5" Type="http://schemas.openxmlformats.org/officeDocument/2006/relationships/tags" Target="../tags/tag260.xml"/><Relationship Id="rId15" Type="http://schemas.openxmlformats.org/officeDocument/2006/relationships/image" Target="../media/image4.png"/><Relationship Id="rId10" Type="http://schemas.openxmlformats.org/officeDocument/2006/relationships/notesSlide" Target="../notesSlides/notesSlide21.xml"/><Relationship Id="rId4" Type="http://schemas.openxmlformats.org/officeDocument/2006/relationships/tags" Target="../tags/tag259.xml"/><Relationship Id="rId9" Type="http://schemas.openxmlformats.org/officeDocument/2006/relationships/slideLayout" Target="../slideLayouts/slideLayout14.xml"/><Relationship Id="rId1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image" Target="../media/image5.png"/><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image" Target="../media/image94.png"/><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image" Target="../media/image93.png"/><Relationship Id="rId5" Type="http://schemas.openxmlformats.org/officeDocument/2006/relationships/tags" Target="../tags/tag268.xml"/><Relationship Id="rId15" Type="http://schemas.openxmlformats.org/officeDocument/2006/relationships/image" Target="../media/image2.svg"/><Relationship Id="rId10" Type="http://schemas.openxmlformats.org/officeDocument/2006/relationships/slideLayout" Target="../slideLayouts/slideLayout14.xml"/><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image" Target="../media/image40.png"/><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image" Target="../media/image39.png"/><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image" Target="../media/image95.png"/><Relationship Id="rId5" Type="http://schemas.openxmlformats.org/officeDocument/2006/relationships/tags" Target="../tags/tag277.xml"/><Relationship Id="rId15" Type="http://schemas.openxmlformats.org/officeDocument/2006/relationships/image" Target="../media/image41.png"/><Relationship Id="rId10" Type="http://schemas.openxmlformats.org/officeDocument/2006/relationships/notesSlide" Target="../notesSlides/notesSlide22.xml"/><Relationship Id="rId4" Type="http://schemas.openxmlformats.org/officeDocument/2006/relationships/tags" Target="../tags/tag276.xml"/><Relationship Id="rId9" Type="http://schemas.openxmlformats.org/officeDocument/2006/relationships/slideLayout" Target="../slideLayouts/slideLayout14.xml"/><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29.jpe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tags" Target="../tags/tag28.xml"/><Relationship Id="rId16" Type="http://schemas.openxmlformats.org/officeDocument/2006/relationships/image" Target="../media/image33.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notesSlide" Target="../notesSlides/notesSlide3.xml"/><Relationship Id="rId5" Type="http://schemas.openxmlformats.org/officeDocument/2006/relationships/tags" Target="../tags/tag31.xml"/><Relationship Id="rId15" Type="http://schemas.openxmlformats.org/officeDocument/2006/relationships/image" Target="../media/image32.jpeg"/><Relationship Id="rId10" Type="http://schemas.openxmlformats.org/officeDocument/2006/relationships/slideLayout" Target="../slideLayouts/slideLayout14.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image" Target="../media/image35.jpeg"/><Relationship Id="rId3" Type="http://schemas.openxmlformats.org/officeDocument/2006/relationships/tags" Target="../tags/tag38.xml"/><Relationship Id="rId21" Type="http://schemas.openxmlformats.org/officeDocument/2006/relationships/image" Target="../media/image37.jpeg"/><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notesSlide" Target="../notesSlides/notesSlide4.xml"/><Relationship Id="rId2" Type="http://schemas.openxmlformats.org/officeDocument/2006/relationships/tags" Target="../tags/tag37.xml"/><Relationship Id="rId16" Type="http://schemas.openxmlformats.org/officeDocument/2006/relationships/slideLayout" Target="../slideLayouts/slideLayout14.xml"/><Relationship Id="rId20" Type="http://schemas.openxmlformats.org/officeDocument/2006/relationships/image" Target="../media/image29.jpe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tags" Target="../tags/tag50.xml"/><Relationship Id="rId10" Type="http://schemas.openxmlformats.org/officeDocument/2006/relationships/tags" Target="../tags/tag45.xml"/><Relationship Id="rId19" Type="http://schemas.openxmlformats.org/officeDocument/2006/relationships/image" Target="../media/image36.jpe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s>
</file>

<file path=ppt/slides/_rels/slide5.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38.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notesSlide" Target="../notesSlides/notesSlide5.xml"/><Relationship Id="rId17" Type="http://schemas.openxmlformats.org/officeDocument/2006/relationships/image" Target="../media/image41.png"/><Relationship Id="rId2" Type="http://schemas.openxmlformats.org/officeDocument/2006/relationships/tags" Target="../tags/tag52.xml"/><Relationship Id="rId16" Type="http://schemas.openxmlformats.org/officeDocument/2006/relationships/image" Target="../media/image5.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slideLayout" Target="../slideLayouts/slideLayout14.xml"/><Relationship Id="rId5" Type="http://schemas.openxmlformats.org/officeDocument/2006/relationships/tags" Target="../tags/tag55.xml"/><Relationship Id="rId15" Type="http://schemas.openxmlformats.org/officeDocument/2006/relationships/image" Target="../media/image40.png"/><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slideLayout" Target="../slideLayouts/slideLayout14.xml"/><Relationship Id="rId18" Type="http://schemas.openxmlformats.org/officeDocument/2006/relationships/image" Target="../media/image2.svg"/><Relationship Id="rId3" Type="http://schemas.openxmlformats.org/officeDocument/2006/relationships/tags" Target="../tags/tag63.xml"/><Relationship Id="rId21" Type="http://schemas.openxmlformats.org/officeDocument/2006/relationships/image" Target="../media/image5.png"/><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image" Target="../media/image1.png"/><Relationship Id="rId2" Type="http://schemas.openxmlformats.org/officeDocument/2006/relationships/tags" Target="../tags/tag62.xml"/><Relationship Id="rId16" Type="http://schemas.openxmlformats.org/officeDocument/2006/relationships/hyperlink" Target="https://www.cowater.com/fr/demarrage-dun-projet-dappui-aux-femmes-de-la-filiere-arganiere-au-maroc/" TargetMode="External"/><Relationship Id="rId20" Type="http://schemas.openxmlformats.org/officeDocument/2006/relationships/image" Target="../media/image44.pn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image" Target="../media/image42.jpeg"/><Relationship Id="rId23" Type="http://schemas.openxmlformats.org/officeDocument/2006/relationships/image" Target="../media/image37.jpeg"/><Relationship Id="rId10" Type="http://schemas.openxmlformats.org/officeDocument/2006/relationships/tags" Target="../tags/tag70.xml"/><Relationship Id="rId19" Type="http://schemas.openxmlformats.org/officeDocument/2006/relationships/image" Target="../media/image43.png"/><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notesSlide" Target="../notesSlides/notesSlide6.xml"/><Relationship Id="rId22" Type="http://schemas.openxmlformats.org/officeDocument/2006/relationships/image" Target="../media/image45.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5.png"/><Relationship Id="rId3" Type="http://schemas.openxmlformats.org/officeDocument/2006/relationships/tags" Target="../tags/tag75.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media/image2.svg"/><Relationship Id="rId4" Type="http://schemas.openxmlformats.org/officeDocument/2006/relationships/tags" Target="../tags/tag76.xml"/><Relationship Id="rId9" Type="http://schemas.openxmlformats.org/officeDocument/2006/relationships/image" Target="../media/image1.png"/><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2.sv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image" Target="../media/image1.png"/><Relationship Id="rId5" Type="http://schemas.openxmlformats.org/officeDocument/2006/relationships/tags" Target="../tags/tag83.xml"/><Relationship Id="rId15" Type="http://schemas.openxmlformats.org/officeDocument/2006/relationships/image" Target="../media/image5.png"/><Relationship Id="rId10" Type="http://schemas.openxmlformats.org/officeDocument/2006/relationships/image" Target="../media/image47.jpeg"/><Relationship Id="rId4" Type="http://schemas.openxmlformats.org/officeDocument/2006/relationships/tags" Target="../tags/tag82.xml"/><Relationship Id="rId9" Type="http://schemas.openxmlformats.org/officeDocument/2006/relationships/notesSlide" Target="../notesSlides/notesSlide8.xml"/><Relationship Id="rId1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48.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pour une image  6">
            <a:extLst>
              <a:ext uri="{FF2B5EF4-FFF2-40B4-BE49-F238E27FC236}">
                <a16:creationId xmlns:a16="http://schemas.microsoft.com/office/drawing/2014/main" id="{D8AE032C-A795-144D-BD64-6283C617CF13}"/>
              </a:ext>
            </a:extLst>
          </p:cNvPr>
          <p:cNvPicPr>
            <a:picLocks noGrp="1" noChangeAspect="1"/>
          </p:cNvPicPr>
          <p:nvPr>
            <p:ph type="pic" sz="quarter" idx="25"/>
            <p:custDataLst>
              <p:tags r:id="rId1"/>
            </p:custDataLst>
          </p:nvPr>
        </p:nvPicPr>
        <p:blipFill>
          <a:blip r:embed="rId10" cstate="email">
            <a:extLst>
              <a:ext uri="{28A0092B-C50C-407E-A947-70E740481C1C}">
                <a14:useLocalDpi xmlns:a14="http://schemas.microsoft.com/office/drawing/2010/main"/>
              </a:ext>
            </a:extLst>
          </a:blip>
          <a:srcRect/>
          <a:stretch>
            <a:fillRect/>
          </a:stretch>
        </p:blipFill>
        <p:spPr/>
      </p:pic>
      <p:pic>
        <p:nvPicPr>
          <p:cNvPr id="10" name="Espace réservé pour une image  29">
            <a:extLst>
              <a:ext uri="{FF2B5EF4-FFF2-40B4-BE49-F238E27FC236}">
                <a16:creationId xmlns:a16="http://schemas.microsoft.com/office/drawing/2014/main" id="{F1C30A96-2D0F-3D43-B740-F755586A42EC}"/>
              </a:ext>
            </a:extLst>
          </p:cNvPr>
          <p:cNvPicPr>
            <a:picLocks noGrp="1" noChangeAspect="1"/>
          </p:cNvPicPr>
          <p:nvPr>
            <p:ph type="pic" sz="quarter" idx="24"/>
            <p:custDataLst>
              <p:tags r:id="rId2"/>
            </p:custDataLst>
          </p:nvPr>
        </p:nvPicPr>
        <p:blipFill rotWithShape="1">
          <a:blip r:embed="rId11" cstate="email">
            <a:extLst>
              <a:ext uri="{28A0092B-C50C-407E-A947-70E740481C1C}">
                <a14:useLocalDpi xmlns:a14="http://schemas.microsoft.com/office/drawing/2010/main"/>
              </a:ext>
            </a:extLst>
          </a:blip>
          <a:srcRect/>
          <a:stretch/>
        </p:blipFill>
        <p:spPr/>
      </p:pic>
      <p:sp>
        <p:nvSpPr>
          <p:cNvPr id="11" name="Titre 10">
            <a:extLst>
              <a:ext uri="{FF2B5EF4-FFF2-40B4-BE49-F238E27FC236}">
                <a16:creationId xmlns:a16="http://schemas.microsoft.com/office/drawing/2014/main" id="{6E154AC6-A9AE-3C42-880F-075B3F77042B}"/>
              </a:ext>
            </a:extLst>
          </p:cNvPr>
          <p:cNvSpPr>
            <a:spLocks noGrp="1"/>
          </p:cNvSpPr>
          <p:nvPr>
            <p:ph type="title"/>
            <p:custDataLst>
              <p:tags r:id="rId3"/>
            </p:custDataLst>
          </p:nvPr>
        </p:nvSpPr>
        <p:spPr>
          <a:xfrm>
            <a:off x="339152" y="1870176"/>
            <a:ext cx="8699532" cy="2818459"/>
          </a:xfrm>
        </p:spPr>
        <p:txBody>
          <a:bodyPr anchor="b">
            <a:normAutofit fontScale="90000"/>
          </a:bodyPr>
          <a:lstStyle/>
          <a:p>
            <a:br>
              <a:rPr lang="fr-CA" dirty="0">
                <a:latin typeface="Montserrat"/>
                <a:cs typeface="Arial"/>
              </a:rPr>
            </a:br>
            <a:r>
              <a:rPr lang="fr-CA" sz="3100" dirty="0">
                <a:latin typeface="Montserrat"/>
                <a:cs typeface="Arial"/>
              </a:rPr>
              <a:t>Utilisation des outils numériques :</a:t>
            </a:r>
            <a:br>
              <a:rPr lang="fr-CA" sz="3100" dirty="0">
                <a:latin typeface="Montserrat"/>
                <a:cs typeface="Arial"/>
              </a:rPr>
            </a:br>
            <a:br>
              <a:rPr lang="fr-CA" sz="3100" dirty="0">
                <a:latin typeface="Montserrat"/>
                <a:cs typeface="Arial"/>
              </a:rPr>
            </a:br>
            <a:r>
              <a:rPr lang="fr-CA" sz="3100" dirty="0">
                <a:latin typeface="Montserrat"/>
                <a:cs typeface="Arial"/>
              </a:rPr>
              <a:t>rendre les EIE accessibles, assurer une participation active des communautés et compenser les impacts d’un projet au sein des milieux d’insertion.</a:t>
            </a:r>
            <a:br>
              <a:rPr lang="fr-CA" dirty="0">
                <a:latin typeface="Montserrat"/>
                <a:cs typeface="Arial"/>
              </a:rPr>
            </a:br>
            <a:endParaRPr lang="fr-CA" dirty="0">
              <a:latin typeface="Montserrat"/>
              <a:cs typeface="Arial"/>
            </a:endParaRPr>
          </a:p>
        </p:txBody>
      </p:sp>
      <p:sp>
        <p:nvSpPr>
          <p:cNvPr id="12" name="Sous-titre 11">
            <a:extLst>
              <a:ext uri="{FF2B5EF4-FFF2-40B4-BE49-F238E27FC236}">
                <a16:creationId xmlns:a16="http://schemas.microsoft.com/office/drawing/2014/main" id="{F8DF927B-EF40-AD45-A14A-6F1CE5DFE527}"/>
              </a:ext>
            </a:extLst>
          </p:cNvPr>
          <p:cNvSpPr>
            <a:spLocks noGrp="1"/>
          </p:cNvSpPr>
          <p:nvPr>
            <p:ph type="subTitle" idx="1"/>
            <p:custDataLst>
              <p:tags r:id="rId4"/>
            </p:custDataLst>
          </p:nvPr>
        </p:nvSpPr>
        <p:spPr>
          <a:xfrm>
            <a:off x="3050987" y="4559670"/>
            <a:ext cx="4608459" cy="975632"/>
          </a:xfrm>
        </p:spPr>
        <p:txBody>
          <a:bodyPr>
            <a:normAutofit/>
          </a:bodyPr>
          <a:lstStyle/>
          <a:p>
            <a:r>
              <a:rPr lang="fr-CA" sz="1800" dirty="0">
                <a:latin typeface="Montserrat Medium"/>
              </a:rPr>
              <a:t>Présentation au colloque du SIFÉE </a:t>
            </a:r>
          </a:p>
          <a:p>
            <a:r>
              <a:rPr lang="fr-CA" sz="1800" dirty="0">
                <a:latin typeface="Montserrat Medium"/>
              </a:rPr>
              <a:t>Mars 2023</a:t>
            </a:r>
          </a:p>
          <a:p>
            <a:endParaRPr lang="fr-CA" sz="1800" dirty="0">
              <a:latin typeface="Montserrat Medium"/>
            </a:endParaRPr>
          </a:p>
        </p:txBody>
      </p:sp>
      <p:pic>
        <p:nvPicPr>
          <p:cNvPr id="15" name="Graphique 14">
            <a:extLst>
              <a:ext uri="{FF2B5EF4-FFF2-40B4-BE49-F238E27FC236}">
                <a16:creationId xmlns:a16="http://schemas.microsoft.com/office/drawing/2014/main" id="{39844F35-CD70-3C4F-AF00-22591FEC1CA8}"/>
              </a:ext>
            </a:extLst>
          </p:cNvPr>
          <p:cNvPicPr>
            <a:picLocks noChangeAspect="1"/>
          </p:cNvPicPr>
          <p:nvPr>
            <p:custDataLst>
              <p:tags r:id="rId5"/>
            </p:custDataLst>
          </p:nvPr>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r="44680" b="45876"/>
          <a:stretch/>
        </p:blipFill>
        <p:spPr>
          <a:xfrm>
            <a:off x="7659446" y="0"/>
            <a:ext cx="4531856" cy="2106079"/>
          </a:xfrm>
          <a:prstGeom prst="rect">
            <a:avLst/>
          </a:prstGeom>
        </p:spPr>
      </p:pic>
      <p:pic>
        <p:nvPicPr>
          <p:cNvPr id="8" name="Graphique 7">
            <a:extLst>
              <a:ext uri="{FF2B5EF4-FFF2-40B4-BE49-F238E27FC236}">
                <a16:creationId xmlns:a16="http://schemas.microsoft.com/office/drawing/2014/main" id="{D2EB1542-8EEE-DA49-AD36-21152A43457E}"/>
              </a:ext>
            </a:extLst>
          </p:cNvPr>
          <p:cNvPicPr>
            <a:picLocks noChangeAspect="1"/>
          </p:cNvPicPr>
          <p:nvPr>
            <p:custDataLst>
              <p:tags r:id="rId6"/>
            </p:custDataLst>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77055" y="315723"/>
            <a:ext cx="1490075" cy="707785"/>
          </a:xfrm>
          <a:prstGeom prst="rect">
            <a:avLst/>
          </a:prstGeom>
        </p:spPr>
      </p:pic>
      <p:sp>
        <p:nvSpPr>
          <p:cNvPr id="2" name="Sous-titre 11">
            <a:extLst>
              <a:ext uri="{FF2B5EF4-FFF2-40B4-BE49-F238E27FC236}">
                <a16:creationId xmlns:a16="http://schemas.microsoft.com/office/drawing/2014/main" id="{2C4EEB3D-8025-8F00-DA56-013481EEFC70}"/>
              </a:ext>
            </a:extLst>
          </p:cNvPr>
          <p:cNvSpPr txBox="1">
            <a:spLocks/>
          </p:cNvSpPr>
          <p:nvPr>
            <p:custDataLst>
              <p:tags r:id="rId7"/>
            </p:custDataLst>
          </p:nvPr>
        </p:nvSpPr>
        <p:spPr>
          <a:xfrm>
            <a:off x="156351" y="5817885"/>
            <a:ext cx="5392801" cy="975632"/>
          </a:xfrm>
          <a:prstGeom prst="rect">
            <a:avLst/>
          </a:prstGeom>
        </p:spPr>
        <p:txBody>
          <a:bodyPr vert="horz" lIns="90000" tIns="45720" rIns="91440" bIns="45720" rtlCol="0" anchor="t">
            <a:normAutofit/>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lang="fr-CA" sz="1400" b="0" i="0" kern="1200" smtClean="0">
                <a:solidFill>
                  <a:schemeClr val="tx1"/>
                </a:solidFill>
                <a:effectLst/>
                <a:latin typeface="Gentium Basic" panose="02000503060000020004" pitchFamily="2" charset="77"/>
                <a:ea typeface="+mn-ea"/>
                <a:cs typeface="+mn-cs"/>
              </a:defRPr>
            </a:lvl1pPr>
            <a:lvl2pPr marL="457200" indent="0" algn="ctr" defTabSz="914400" rtl="0" eaLnBrk="1" latinLnBrk="0" hangingPunct="1">
              <a:lnSpc>
                <a:spcPct val="120000"/>
              </a:lnSpc>
              <a:spcBef>
                <a:spcPts val="500"/>
              </a:spcBef>
              <a:buSzPct val="60000"/>
              <a:buFontTx/>
              <a:buNone/>
              <a:defRPr sz="2000" b="0" i="0" kern="1200">
                <a:solidFill>
                  <a:schemeClr val="tx1"/>
                </a:solidFill>
                <a:latin typeface="Gentium Basic" panose="02000503060000020004" pitchFamily="2" charset="77"/>
                <a:ea typeface="+mn-ea"/>
                <a:cs typeface="+mn-cs"/>
              </a:defRPr>
            </a:lvl2pPr>
            <a:lvl3pPr marL="914400" indent="0" algn="ctr" defTabSz="914400" rtl="0" eaLnBrk="1" latinLnBrk="0" hangingPunct="1">
              <a:lnSpc>
                <a:spcPct val="120000"/>
              </a:lnSpc>
              <a:spcBef>
                <a:spcPts val="500"/>
              </a:spcBef>
              <a:buSzPct val="60000"/>
              <a:buFontTx/>
              <a:buNone/>
              <a:defRPr sz="1800" b="0" i="0" kern="1200">
                <a:solidFill>
                  <a:schemeClr val="tx1"/>
                </a:solidFill>
                <a:latin typeface="Gentium Basic" panose="02000503060000020004" pitchFamily="2" charset="77"/>
                <a:ea typeface="+mn-ea"/>
                <a:cs typeface="+mn-cs"/>
              </a:defRPr>
            </a:lvl3pPr>
            <a:lvl4pPr marL="1371600" indent="0" algn="ctr" defTabSz="914400" rtl="0" eaLnBrk="1" latinLnBrk="0" hangingPunct="1">
              <a:lnSpc>
                <a:spcPct val="120000"/>
              </a:lnSpc>
              <a:spcBef>
                <a:spcPts val="500"/>
              </a:spcBef>
              <a:buSzPct val="60000"/>
              <a:buFontTx/>
              <a:buNone/>
              <a:defRPr sz="1600" b="0" i="0" kern="1200">
                <a:solidFill>
                  <a:schemeClr val="tx1"/>
                </a:solidFill>
                <a:latin typeface="Gentium Basic" panose="02000503060000020004" pitchFamily="2" charset="77"/>
                <a:ea typeface="+mn-ea"/>
                <a:cs typeface="+mn-cs"/>
              </a:defRPr>
            </a:lvl4pPr>
            <a:lvl5pPr marL="1828800" indent="0" algn="ctr" defTabSz="914400" rtl="0" eaLnBrk="1" latinLnBrk="0" hangingPunct="1">
              <a:lnSpc>
                <a:spcPct val="120000"/>
              </a:lnSpc>
              <a:spcBef>
                <a:spcPts val="500"/>
              </a:spcBef>
              <a:buSzPct val="60000"/>
              <a:buFontTx/>
              <a:buNone/>
              <a:defRPr sz="1600" b="0" i="0" kern="1200">
                <a:solidFill>
                  <a:schemeClr val="tx1"/>
                </a:solidFill>
                <a:latin typeface="Gentium Basic" panose="0200050306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CA" sz="1200" dirty="0" err="1">
                <a:latin typeface="Montserrat Medium"/>
              </a:rPr>
              <a:t>Félix-Antoine</a:t>
            </a:r>
            <a:r>
              <a:rPr lang="fr-CA" sz="1200" dirty="0">
                <a:latin typeface="Montserrat Medium"/>
              </a:rPr>
              <a:t> Audet</a:t>
            </a:r>
            <a:r>
              <a:rPr lang="fr-CA" sz="1100" dirty="0">
                <a:latin typeface="Montserrat Medium"/>
              </a:rPr>
              <a:t>, analyste en solutions numériques et géospatiales</a:t>
            </a:r>
          </a:p>
          <a:p>
            <a:r>
              <a:rPr lang="fr-CA" sz="1200" dirty="0">
                <a:latin typeface="Montserrat Medium"/>
              </a:rPr>
              <a:t>Christine Martineau, </a:t>
            </a:r>
            <a:r>
              <a:rPr lang="fr-CA" sz="1100" dirty="0">
                <a:latin typeface="Montserrat Medium"/>
              </a:rPr>
              <a:t>cheffe d’équipe – EIE – Milieu social</a:t>
            </a:r>
          </a:p>
          <a:p>
            <a:r>
              <a:rPr lang="fr-CA" sz="1200" dirty="0">
                <a:latin typeface="Montserrat Medium"/>
              </a:rPr>
              <a:t>Anne-Marie Gaudet, </a:t>
            </a:r>
            <a:r>
              <a:rPr lang="fr-CA" sz="1100" dirty="0">
                <a:latin typeface="Montserrat Medium"/>
              </a:rPr>
              <a:t>VP nationale Responsabilité sociale</a:t>
            </a:r>
          </a:p>
          <a:p>
            <a:endParaRPr lang="fr-CA" sz="1100" dirty="0">
              <a:latin typeface="Montserrat Medium"/>
            </a:endParaRPr>
          </a:p>
          <a:p>
            <a:endParaRPr lang="fr-CA" sz="1100" dirty="0">
              <a:latin typeface="Montserrat Medium"/>
            </a:endParaRPr>
          </a:p>
        </p:txBody>
      </p:sp>
    </p:spTree>
    <p:extLst>
      <p:ext uri="{BB962C8B-B14F-4D97-AF65-F5344CB8AC3E}">
        <p14:creationId xmlns:p14="http://schemas.microsoft.com/office/powerpoint/2010/main" val="17035420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03D428-A8FA-4D42-14EA-D6A47ABC228B}"/>
              </a:ext>
            </a:extLst>
          </p:cNvPr>
          <p:cNvGrpSpPr/>
          <p:nvPr>
            <p:custDataLst>
              <p:tags r:id="rId1"/>
            </p:custDataLst>
          </p:nvPr>
        </p:nvGrpSpPr>
        <p:grpSpPr>
          <a:xfrm>
            <a:off x="700020" y="1642665"/>
            <a:ext cx="11568179" cy="649036"/>
            <a:chOff x="700020" y="1595531"/>
            <a:chExt cx="11568179" cy="649036"/>
          </a:xfrm>
        </p:grpSpPr>
        <p:cxnSp>
          <p:nvCxnSpPr>
            <p:cNvPr id="21" name="Connecteur droit avec flèche 20">
              <a:extLst>
                <a:ext uri="{FF2B5EF4-FFF2-40B4-BE49-F238E27FC236}">
                  <a16:creationId xmlns:a16="http://schemas.microsoft.com/office/drawing/2014/main" id="{D20F9FD4-C39D-DB5D-FFA1-97EC595E27C7}"/>
                </a:ext>
              </a:extLst>
            </p:cNvPr>
            <p:cNvCxnSpPr/>
            <p:nvPr/>
          </p:nvCxnSpPr>
          <p:spPr>
            <a:xfrm>
              <a:off x="700020" y="1919952"/>
              <a:ext cx="11358601" cy="0"/>
            </a:xfrm>
            <a:prstGeom prst="straightConnector1">
              <a:avLst/>
            </a:prstGeom>
            <a:ln w="12700">
              <a:solidFill>
                <a:srgbClr val="F9433B"/>
              </a:solidFill>
            </a:ln>
          </p:spPr>
          <p:style>
            <a:lnRef idx="1">
              <a:schemeClr val="accent1"/>
            </a:lnRef>
            <a:fillRef idx="0">
              <a:schemeClr val="accent1"/>
            </a:fillRef>
            <a:effectRef idx="0">
              <a:schemeClr val="accent1"/>
            </a:effectRef>
            <a:fontRef idx="minor">
              <a:schemeClr val="tx1"/>
            </a:fontRef>
          </p:style>
        </p:cxnSp>
        <p:pic>
          <p:nvPicPr>
            <p:cNvPr id="42" name="Image 62">
              <a:extLst>
                <a:ext uri="{FF2B5EF4-FFF2-40B4-BE49-F238E27FC236}">
                  <a16:creationId xmlns:a16="http://schemas.microsoft.com/office/drawing/2014/main" id="{10404D54-88DE-032F-0FB3-D67AE0DE1CC4}"/>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11597186" y="1595531"/>
              <a:ext cx="671013" cy="649036"/>
            </a:xfrm>
            <a:prstGeom prst="rect">
              <a:avLst/>
            </a:prstGeom>
          </p:spPr>
        </p:pic>
      </p:grpSp>
      <p:sp>
        <p:nvSpPr>
          <p:cNvPr id="4" name="Rectangle 3">
            <a:extLst>
              <a:ext uri="{FF2B5EF4-FFF2-40B4-BE49-F238E27FC236}">
                <a16:creationId xmlns:a16="http://schemas.microsoft.com/office/drawing/2014/main" id="{6B9CD35A-0174-975D-C2C3-CE4F04EBA999}"/>
              </a:ext>
            </a:extLst>
          </p:cNvPr>
          <p:cNvSpPr/>
          <p:nvPr>
            <p:custDataLst>
              <p:tags r:id="rId2"/>
            </p:custDataLst>
          </p:nvPr>
        </p:nvSpPr>
        <p:spPr>
          <a:xfrm>
            <a:off x="9905715" y="6140114"/>
            <a:ext cx="806171" cy="70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Montserrat" pitchFamily="2" charset="77"/>
            </a:endParaRPr>
          </a:p>
        </p:txBody>
      </p:sp>
      <p:sp>
        <p:nvSpPr>
          <p:cNvPr id="20" name="Rectangle 19">
            <a:extLst>
              <a:ext uri="{FF2B5EF4-FFF2-40B4-BE49-F238E27FC236}">
                <a16:creationId xmlns:a16="http://schemas.microsoft.com/office/drawing/2014/main" id="{E9253A3E-8DDC-23C4-30A3-D1FC54C0EA91}"/>
              </a:ext>
            </a:extLst>
          </p:cNvPr>
          <p:cNvSpPr/>
          <p:nvPr>
            <p:custDataLst>
              <p:tags r:id="rId3"/>
            </p:custDataLst>
          </p:nvPr>
        </p:nvSpPr>
        <p:spPr>
          <a:xfrm>
            <a:off x="568738" y="6129130"/>
            <a:ext cx="806171" cy="70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Montserrat" pitchFamily="2" charset="77"/>
            </a:endParaRPr>
          </a:p>
        </p:txBody>
      </p:sp>
      <p:sp>
        <p:nvSpPr>
          <p:cNvPr id="10" name="Rectangle 9">
            <a:extLst>
              <a:ext uri="{FF2B5EF4-FFF2-40B4-BE49-F238E27FC236}">
                <a16:creationId xmlns:a16="http://schemas.microsoft.com/office/drawing/2014/main" id="{49C8DC41-C7A0-191D-8051-75F6CEF1F12A}"/>
              </a:ext>
            </a:extLst>
          </p:cNvPr>
          <p:cNvSpPr/>
          <p:nvPr>
            <p:custDataLst>
              <p:tags r:id="rId4"/>
            </p:custDataLst>
          </p:nvPr>
        </p:nvSpPr>
        <p:spPr>
          <a:xfrm>
            <a:off x="1021321" y="1613451"/>
            <a:ext cx="790620" cy="5244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Montserrat" pitchFamily="2" charset="77"/>
            </a:endParaRPr>
          </a:p>
        </p:txBody>
      </p:sp>
      <p:sp>
        <p:nvSpPr>
          <p:cNvPr id="17" name="Rectangle 16">
            <a:extLst>
              <a:ext uri="{FF2B5EF4-FFF2-40B4-BE49-F238E27FC236}">
                <a16:creationId xmlns:a16="http://schemas.microsoft.com/office/drawing/2014/main" id="{AC6D952C-C58D-6DB0-2D88-F08D48209850}"/>
              </a:ext>
            </a:extLst>
          </p:cNvPr>
          <p:cNvSpPr/>
          <p:nvPr>
            <p:custDataLst>
              <p:tags r:id="rId5"/>
            </p:custDataLst>
          </p:nvPr>
        </p:nvSpPr>
        <p:spPr>
          <a:xfrm>
            <a:off x="818295" y="9575"/>
            <a:ext cx="1743075" cy="1971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Montserrat" pitchFamily="2" charset="77"/>
            </a:endParaRPr>
          </a:p>
        </p:txBody>
      </p:sp>
      <p:sp>
        <p:nvSpPr>
          <p:cNvPr id="22" name="Rectangle : coins arrondis 21">
            <a:extLst>
              <a:ext uri="{FF2B5EF4-FFF2-40B4-BE49-F238E27FC236}">
                <a16:creationId xmlns:a16="http://schemas.microsoft.com/office/drawing/2014/main" id="{A7979813-75EA-D64D-BC43-83EE3E70AFED}"/>
              </a:ext>
            </a:extLst>
          </p:cNvPr>
          <p:cNvSpPr/>
          <p:nvPr>
            <p:custDataLst>
              <p:tags r:id="rId6"/>
            </p:custDataLst>
          </p:nvPr>
        </p:nvSpPr>
        <p:spPr>
          <a:xfrm>
            <a:off x="261658" y="2503118"/>
            <a:ext cx="3226836" cy="209141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200">
                <a:solidFill>
                  <a:schemeClr val="tx1"/>
                </a:solidFill>
                <a:latin typeface="Montserrat" pitchFamily="2" charset="77"/>
                <a:cs typeface="Arial" panose="020B0604020202020204" pitchFamily="34" charset="0"/>
              </a:rPr>
              <a:t>I</a:t>
            </a:r>
            <a:r>
              <a:rPr kumimoji="0" lang="fr-CA" sz="1200" b="0" i="0" u="none" strike="noStrike" kern="1200" cap="none" spc="0" normalizeH="0" baseline="0" noProof="0">
                <a:ln>
                  <a:noFill/>
                </a:ln>
                <a:solidFill>
                  <a:schemeClr val="tx1"/>
                </a:solidFill>
                <a:effectLst/>
                <a:uLnTx/>
                <a:uFillTx/>
                <a:latin typeface="Montserrat" pitchFamily="2" charset="77"/>
                <a:cs typeface="Arial" panose="020B0604020202020204" pitchFamily="34" charset="0"/>
              </a:rPr>
              <a:t>dentification des approches méthodologiques et des facteurs relatifs à la productivité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pic>
        <p:nvPicPr>
          <p:cNvPr id="32" name="Image 32">
            <a:extLst>
              <a:ext uri="{FF2B5EF4-FFF2-40B4-BE49-F238E27FC236}">
                <a16:creationId xmlns:a16="http://schemas.microsoft.com/office/drawing/2014/main" id="{B4480E7E-25E6-DECF-AF17-7F00D138E7C5}"/>
              </a:ext>
            </a:extLst>
          </p:cNvPr>
          <p:cNvPicPr>
            <a:picLocks noChangeAspect="1"/>
          </p:cNvPicPr>
          <p:nvPr>
            <p:custDataLst>
              <p:tags r:id="rId7"/>
            </p:custDataLst>
          </p:nvPr>
        </p:nvPicPr>
        <p:blipFill>
          <a:blip r:embed="rId44" cstate="email">
            <a:extLst>
              <a:ext uri="{28A0092B-C50C-407E-A947-70E740481C1C}">
                <a14:useLocalDpi xmlns:a14="http://schemas.microsoft.com/office/drawing/2010/main"/>
              </a:ext>
            </a:extLst>
          </a:blip>
          <a:stretch>
            <a:fillRect/>
          </a:stretch>
        </p:blipFill>
        <p:spPr>
          <a:xfrm>
            <a:off x="4011027" y="1517545"/>
            <a:ext cx="573765" cy="551138"/>
          </a:xfrm>
          <a:prstGeom prst="rect">
            <a:avLst/>
          </a:prstGeom>
        </p:spPr>
      </p:pic>
      <p:sp>
        <p:nvSpPr>
          <p:cNvPr id="31" name="Rectangle : coins arrondis 30">
            <a:extLst>
              <a:ext uri="{FF2B5EF4-FFF2-40B4-BE49-F238E27FC236}">
                <a16:creationId xmlns:a16="http://schemas.microsoft.com/office/drawing/2014/main" id="{8B7F663A-5A36-A1A5-4768-02CB32786D1C}"/>
              </a:ext>
            </a:extLst>
          </p:cNvPr>
          <p:cNvSpPr/>
          <p:nvPr>
            <p:custDataLst>
              <p:tags r:id="rId8"/>
            </p:custDataLst>
          </p:nvPr>
        </p:nvSpPr>
        <p:spPr>
          <a:xfrm>
            <a:off x="468177" y="1689567"/>
            <a:ext cx="1009597" cy="56087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rPr>
              <a:t>Démarrage</a:t>
            </a:r>
          </a:p>
        </p:txBody>
      </p:sp>
      <p:sp>
        <p:nvSpPr>
          <p:cNvPr id="38" name="Rectangle : coins arrondis 37">
            <a:extLst>
              <a:ext uri="{FF2B5EF4-FFF2-40B4-BE49-F238E27FC236}">
                <a16:creationId xmlns:a16="http://schemas.microsoft.com/office/drawing/2014/main" id="{FEEA19FE-E48B-E6AA-C091-0024890F4C13}"/>
              </a:ext>
            </a:extLst>
          </p:cNvPr>
          <p:cNvSpPr/>
          <p:nvPr>
            <p:custDataLst>
              <p:tags r:id="rId9"/>
            </p:custDataLst>
          </p:nvPr>
        </p:nvSpPr>
        <p:spPr>
          <a:xfrm>
            <a:off x="1689833" y="1686657"/>
            <a:ext cx="1600114" cy="55113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rPr>
              <a:t>Revue de littérature et approche conceptuelle</a:t>
            </a:r>
          </a:p>
        </p:txBody>
      </p:sp>
      <p:sp>
        <p:nvSpPr>
          <p:cNvPr id="40" name="Rectangle : coins arrondis 39">
            <a:extLst>
              <a:ext uri="{FF2B5EF4-FFF2-40B4-BE49-F238E27FC236}">
                <a16:creationId xmlns:a16="http://schemas.microsoft.com/office/drawing/2014/main" id="{72F3CBC0-4372-9D9D-D8A0-C2F80E8EF577}"/>
              </a:ext>
            </a:extLst>
          </p:cNvPr>
          <p:cNvSpPr/>
          <p:nvPr>
            <p:custDataLst>
              <p:tags r:id="rId10"/>
            </p:custDataLst>
          </p:nvPr>
        </p:nvSpPr>
        <p:spPr>
          <a:xfrm>
            <a:off x="7657374" y="1690544"/>
            <a:ext cx="1582326" cy="55113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rPr>
              <a:t>2</a:t>
            </a:r>
            <a:r>
              <a:rPr kumimoji="0" lang="fr-CA" sz="1000" b="0" i="0" u="none" strike="noStrike" kern="1200" cap="none" spc="0" normalizeH="0" baseline="30000" noProof="0">
                <a:ln>
                  <a:noFill/>
                </a:ln>
                <a:solidFill>
                  <a:srgbClr val="FFFFFF"/>
                </a:solidFill>
                <a:effectLst/>
                <a:uLnTx/>
                <a:uFillTx/>
                <a:latin typeface="Montserrat" pitchFamily="2" charset="77"/>
                <a:cs typeface="Arial" panose="020B0604020202020204" pitchFamily="34" charset="0"/>
              </a:rPr>
              <a:t>e</a:t>
            </a:r>
            <a:r>
              <a:rPr kumimoji="0" lang="fr-CA" sz="10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rPr>
              <a:t> itération et consolidation des approches</a:t>
            </a:r>
            <a:endParaRPr kumimoji="0" lang="fr-FR" sz="18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endParaRPr>
          </a:p>
        </p:txBody>
      </p:sp>
      <p:pic>
        <p:nvPicPr>
          <p:cNvPr id="84" name="Image 62">
            <a:extLst>
              <a:ext uri="{FF2B5EF4-FFF2-40B4-BE49-F238E27FC236}">
                <a16:creationId xmlns:a16="http://schemas.microsoft.com/office/drawing/2014/main" id="{0DDF067C-4CAA-A81C-8039-AE5E15279CE0}"/>
              </a:ext>
            </a:extLst>
          </p:cNvPr>
          <p:cNvPicPr>
            <a:picLocks noChangeAspect="1"/>
          </p:cNvPicPr>
          <p:nvPr>
            <p:custDataLst>
              <p:tags r:id="rId11"/>
            </p:custDataLst>
          </p:nvPr>
        </p:nvPicPr>
        <p:blipFill>
          <a:blip r:embed="rId45" cstate="email">
            <a:extLst>
              <a:ext uri="{28A0092B-C50C-407E-A947-70E740481C1C}">
                <a14:useLocalDpi xmlns:a14="http://schemas.microsoft.com/office/drawing/2010/main"/>
              </a:ext>
            </a:extLst>
          </a:blip>
          <a:stretch>
            <a:fillRect/>
          </a:stretch>
        </p:blipFill>
        <p:spPr>
          <a:xfrm>
            <a:off x="3315107" y="3088864"/>
            <a:ext cx="773857" cy="765668"/>
          </a:xfrm>
          <a:prstGeom prst="rect">
            <a:avLst/>
          </a:prstGeom>
        </p:spPr>
      </p:pic>
      <p:sp>
        <p:nvSpPr>
          <p:cNvPr id="91" name="Rectangle : coins arrondis 90">
            <a:extLst>
              <a:ext uri="{FF2B5EF4-FFF2-40B4-BE49-F238E27FC236}">
                <a16:creationId xmlns:a16="http://schemas.microsoft.com/office/drawing/2014/main" id="{60A6400A-C070-5444-A2D7-EDC65C19B4F5}"/>
              </a:ext>
            </a:extLst>
          </p:cNvPr>
          <p:cNvSpPr/>
          <p:nvPr>
            <p:custDataLst>
              <p:tags r:id="rId12"/>
            </p:custDataLst>
          </p:nvPr>
        </p:nvSpPr>
        <p:spPr>
          <a:xfrm>
            <a:off x="3893228" y="2473944"/>
            <a:ext cx="5460321" cy="209141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chemeClr val="tx1"/>
                </a:solidFill>
                <a:effectLst/>
                <a:uLnTx/>
                <a:uFillTx/>
                <a:latin typeface="Montserrat" pitchFamily="2" charset="77"/>
                <a:cs typeface="Arial" panose="020B0604020202020204" pitchFamily="34" charset="0"/>
              </a:rPr>
              <a:t>Établissement du protocole expérimental </a:t>
            </a:r>
            <a:br>
              <a:rPr kumimoji="0" lang="fr-CA" sz="1200" b="0" i="0" u="none" strike="noStrike" kern="1200" cap="none" spc="0" normalizeH="0" baseline="0" noProof="0">
                <a:ln>
                  <a:noFill/>
                </a:ln>
                <a:solidFill>
                  <a:schemeClr val="tx1"/>
                </a:solidFill>
                <a:effectLst/>
                <a:uLnTx/>
                <a:uFillTx/>
                <a:latin typeface="Montserrat" pitchFamily="2" charset="77"/>
                <a:cs typeface="Arial" panose="020B0604020202020204" pitchFamily="34" charset="0"/>
              </a:rPr>
            </a:br>
            <a:r>
              <a:rPr kumimoji="0" lang="fr-CA" sz="1200" b="0" i="0" u="none" strike="noStrike" kern="1200" cap="none" spc="0" normalizeH="0" baseline="0" noProof="0">
                <a:ln>
                  <a:noFill/>
                </a:ln>
                <a:solidFill>
                  <a:schemeClr val="tx1"/>
                </a:solidFill>
                <a:effectLst/>
                <a:uLnTx/>
                <a:uFillTx/>
                <a:latin typeface="Montserrat" pitchFamily="2" charset="77"/>
                <a:cs typeface="Arial" panose="020B0604020202020204" pitchFamily="34" charset="0"/>
              </a:rPr>
              <a:t>pour la collecte de données et cycles </a:t>
            </a:r>
            <a:br>
              <a:rPr kumimoji="0" lang="fr-CA" sz="1200" b="0" i="0" u="none" strike="noStrike" kern="1200" cap="none" spc="0" normalizeH="0" baseline="0" noProof="0">
                <a:ln>
                  <a:noFill/>
                </a:ln>
                <a:solidFill>
                  <a:schemeClr val="tx1"/>
                </a:solidFill>
                <a:effectLst/>
                <a:uLnTx/>
                <a:uFillTx/>
                <a:latin typeface="Montserrat" pitchFamily="2" charset="77"/>
                <a:cs typeface="Arial" panose="020B0604020202020204" pitchFamily="34" charset="0"/>
              </a:rPr>
            </a:br>
            <a:r>
              <a:rPr kumimoji="0" lang="fr-CA" sz="1200" b="0" i="0" u="none" strike="noStrike" kern="1200" cap="none" spc="0" normalizeH="0" baseline="0" noProof="0">
                <a:ln>
                  <a:noFill/>
                </a:ln>
                <a:solidFill>
                  <a:schemeClr val="tx1"/>
                </a:solidFill>
                <a:effectLst/>
                <a:uLnTx/>
                <a:uFillTx/>
                <a:latin typeface="Montserrat" pitchFamily="2" charset="77"/>
                <a:cs typeface="Arial" panose="020B0604020202020204" pitchFamily="34" charset="0"/>
              </a:rPr>
              <a:t>d’amélioration des modèles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1200">
              <a:solidFill>
                <a:srgbClr val="1E242B"/>
              </a:solidFill>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1200">
              <a:solidFill>
                <a:srgbClr val="1E242B"/>
              </a:solidFill>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pic>
        <p:nvPicPr>
          <p:cNvPr id="92" name="Image 62">
            <a:extLst>
              <a:ext uri="{FF2B5EF4-FFF2-40B4-BE49-F238E27FC236}">
                <a16:creationId xmlns:a16="http://schemas.microsoft.com/office/drawing/2014/main" id="{12684766-0872-0316-4710-97E05626AABD}"/>
              </a:ext>
            </a:extLst>
          </p:cNvPr>
          <p:cNvPicPr>
            <a:picLocks noChangeAspect="1"/>
          </p:cNvPicPr>
          <p:nvPr>
            <p:custDataLst>
              <p:tags r:id="rId13"/>
            </p:custDataLst>
          </p:nvPr>
        </p:nvPicPr>
        <p:blipFill>
          <a:blip r:embed="rId45" cstate="email">
            <a:extLst>
              <a:ext uri="{28A0092B-C50C-407E-A947-70E740481C1C}">
                <a14:useLocalDpi xmlns:a14="http://schemas.microsoft.com/office/drawing/2010/main"/>
              </a:ext>
            </a:extLst>
          </a:blip>
          <a:stretch>
            <a:fillRect/>
          </a:stretch>
        </p:blipFill>
        <p:spPr>
          <a:xfrm>
            <a:off x="9186364" y="3084362"/>
            <a:ext cx="773857" cy="765668"/>
          </a:xfrm>
          <a:prstGeom prst="rect">
            <a:avLst/>
          </a:prstGeom>
        </p:spPr>
      </p:pic>
      <p:sp>
        <p:nvSpPr>
          <p:cNvPr id="93" name="Rectangle : coins arrondis 92">
            <a:extLst>
              <a:ext uri="{FF2B5EF4-FFF2-40B4-BE49-F238E27FC236}">
                <a16:creationId xmlns:a16="http://schemas.microsoft.com/office/drawing/2014/main" id="{91283255-ACFE-C1BE-E90F-3D5A6E2E1E20}"/>
              </a:ext>
            </a:extLst>
          </p:cNvPr>
          <p:cNvSpPr/>
          <p:nvPr>
            <p:custDataLst>
              <p:tags r:id="rId14"/>
            </p:custDataLst>
          </p:nvPr>
        </p:nvSpPr>
        <p:spPr>
          <a:xfrm>
            <a:off x="9768350" y="2455884"/>
            <a:ext cx="2161992" cy="209141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chemeClr val="tx1"/>
                </a:solidFill>
                <a:effectLst/>
                <a:uLnTx/>
                <a:uFillTx/>
                <a:latin typeface="Montserrat" pitchFamily="2" charset="77"/>
                <a:cs typeface="Arial" panose="020B0604020202020204" pitchFamily="34" charset="0"/>
              </a:rPr>
              <a:t>Prise en main </a:t>
            </a:r>
            <a:br>
              <a:rPr kumimoji="0" lang="fr-CA" sz="1200" b="0" i="0" u="none" strike="noStrike" kern="1200" cap="none" spc="0" normalizeH="0" baseline="0" noProof="0">
                <a:ln>
                  <a:noFill/>
                </a:ln>
                <a:solidFill>
                  <a:schemeClr val="tx1"/>
                </a:solidFill>
                <a:effectLst/>
                <a:uLnTx/>
                <a:uFillTx/>
                <a:latin typeface="Montserrat" pitchFamily="2" charset="77"/>
                <a:cs typeface="Arial" panose="020B0604020202020204" pitchFamily="34" charset="0"/>
              </a:rPr>
            </a:br>
            <a:r>
              <a:rPr kumimoji="0" lang="fr-CA" sz="1200" b="0" i="0" u="none" strike="noStrike" kern="1200" cap="none" spc="0" normalizeH="0" baseline="0" noProof="0">
                <a:ln>
                  <a:noFill/>
                </a:ln>
                <a:solidFill>
                  <a:schemeClr val="tx1"/>
                </a:solidFill>
                <a:effectLst/>
                <a:uLnTx/>
                <a:uFillTx/>
                <a:latin typeface="Montserrat" pitchFamily="2" charset="77"/>
                <a:cs typeface="Arial" panose="020B0604020202020204" pitchFamily="34" charset="0"/>
              </a:rPr>
              <a:t>et intégration </a:t>
            </a:r>
            <a:br>
              <a:rPr kumimoji="0" lang="fr-CA" sz="1200" b="0" i="0" u="none" strike="noStrike" kern="1200" cap="none" spc="0" normalizeH="0" baseline="0" noProof="0">
                <a:ln>
                  <a:noFill/>
                </a:ln>
                <a:solidFill>
                  <a:schemeClr val="tx1"/>
                </a:solidFill>
                <a:effectLst/>
                <a:uLnTx/>
                <a:uFillTx/>
                <a:latin typeface="Montserrat" pitchFamily="2" charset="77"/>
                <a:cs typeface="Arial" panose="020B0604020202020204" pitchFamily="34" charset="0"/>
              </a:rPr>
            </a:br>
            <a:r>
              <a:rPr kumimoji="0" lang="fr-CA" sz="1200" b="0" i="0" u="none" strike="noStrike" kern="1200" cap="none" spc="0" normalizeH="0" baseline="0" noProof="0">
                <a:ln>
                  <a:noFill/>
                </a:ln>
                <a:solidFill>
                  <a:schemeClr val="tx1"/>
                </a:solidFill>
                <a:effectLst/>
                <a:uLnTx/>
                <a:uFillTx/>
                <a:latin typeface="Montserrat" pitchFamily="2" charset="77"/>
                <a:cs typeface="Arial" panose="020B0604020202020204" pitchFamily="34" charset="0"/>
              </a:rPr>
              <a:t>dans le SIG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1200">
              <a:solidFill>
                <a:srgbClr val="1E242B"/>
              </a:solidFill>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94" name="Rectangle : coins arrondis 93">
            <a:extLst>
              <a:ext uri="{FF2B5EF4-FFF2-40B4-BE49-F238E27FC236}">
                <a16:creationId xmlns:a16="http://schemas.microsoft.com/office/drawing/2014/main" id="{4AACE01F-640E-FE46-C191-4BC488F1C4B6}"/>
              </a:ext>
            </a:extLst>
          </p:cNvPr>
          <p:cNvSpPr/>
          <p:nvPr>
            <p:custDataLst>
              <p:tags r:id="rId15"/>
            </p:custDataLst>
          </p:nvPr>
        </p:nvSpPr>
        <p:spPr>
          <a:xfrm>
            <a:off x="342137" y="3333266"/>
            <a:ext cx="838963"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Revue de littérature</a:t>
            </a:r>
            <a:endParaRPr kumimoji="0" lang="fr-FR" sz="900" b="0" i="0" u="none" strike="noStrike" kern="1200" cap="none" spc="0" normalizeH="0" baseline="0" noProof="0" err="1">
              <a:ln>
                <a:noFill/>
              </a:ln>
              <a:solidFill>
                <a:srgbClr val="1E242B"/>
              </a:solidFill>
              <a:effectLst/>
              <a:uLnTx/>
              <a:uFillTx/>
              <a:latin typeface="Montserrat" pitchFamily="2" charset="77"/>
              <a:cs typeface="Arial" panose="020B0604020202020204" pitchFamily="34" charset="0"/>
            </a:endParaRPr>
          </a:p>
        </p:txBody>
      </p:sp>
      <p:sp>
        <p:nvSpPr>
          <p:cNvPr id="95" name="Rectangle : coins arrondis 94">
            <a:extLst>
              <a:ext uri="{FF2B5EF4-FFF2-40B4-BE49-F238E27FC236}">
                <a16:creationId xmlns:a16="http://schemas.microsoft.com/office/drawing/2014/main" id="{19F3D339-C6E9-2105-F9BE-18ACA1392553}"/>
              </a:ext>
            </a:extLst>
          </p:cNvPr>
          <p:cNvSpPr/>
          <p:nvPr>
            <p:custDataLst>
              <p:tags r:id="rId16"/>
            </p:custDataLst>
          </p:nvPr>
        </p:nvSpPr>
        <p:spPr>
          <a:xfrm>
            <a:off x="1238920" y="3333266"/>
            <a:ext cx="1132626"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Selection du concept par stratification pour la caractérisation du territoire</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97" name="Rectangle : coins arrondis 96">
            <a:extLst>
              <a:ext uri="{FF2B5EF4-FFF2-40B4-BE49-F238E27FC236}">
                <a16:creationId xmlns:a16="http://schemas.microsoft.com/office/drawing/2014/main" id="{D4F766F5-FD7A-D344-08E0-B03AA732F5CD}"/>
              </a:ext>
            </a:extLst>
          </p:cNvPr>
          <p:cNvSpPr/>
          <p:nvPr>
            <p:custDataLst>
              <p:tags r:id="rId17"/>
            </p:custDataLst>
          </p:nvPr>
        </p:nvSpPr>
        <p:spPr>
          <a:xfrm>
            <a:off x="4040491" y="1695870"/>
            <a:ext cx="1673095" cy="56087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000">
                <a:solidFill>
                  <a:srgbClr val="FFFFFF"/>
                </a:solidFill>
                <a:latin typeface="Montserrat" pitchFamily="2" charset="77"/>
                <a:cs typeface="Arial" panose="020B0604020202020204" pitchFamily="34" charset="0"/>
              </a:rPr>
              <a:t>Établissement du dispositif expérimental</a:t>
            </a:r>
            <a:endParaRPr kumimoji="0" lang="fr-CA" sz="18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endParaRPr>
          </a:p>
        </p:txBody>
      </p:sp>
      <p:sp>
        <p:nvSpPr>
          <p:cNvPr id="98" name="Rectangle : coins arrondis 97">
            <a:extLst>
              <a:ext uri="{FF2B5EF4-FFF2-40B4-BE49-F238E27FC236}">
                <a16:creationId xmlns:a16="http://schemas.microsoft.com/office/drawing/2014/main" id="{9787E8AC-2BD6-06F3-BDD4-59CE3983F1D6}"/>
              </a:ext>
            </a:extLst>
          </p:cNvPr>
          <p:cNvSpPr/>
          <p:nvPr>
            <p:custDataLst>
              <p:tags r:id="rId18"/>
            </p:custDataLst>
          </p:nvPr>
        </p:nvSpPr>
        <p:spPr>
          <a:xfrm>
            <a:off x="2457075" y="3333266"/>
            <a:ext cx="955428"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Listes des variables et données potentielles </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99" name="Rectangle : coins arrondis 98">
            <a:extLst>
              <a:ext uri="{FF2B5EF4-FFF2-40B4-BE49-F238E27FC236}">
                <a16:creationId xmlns:a16="http://schemas.microsoft.com/office/drawing/2014/main" id="{F43488C8-E54D-ED0D-F71B-CF725561EBD0}"/>
              </a:ext>
            </a:extLst>
          </p:cNvPr>
          <p:cNvSpPr/>
          <p:nvPr>
            <p:custDataLst>
              <p:tags r:id="rId19"/>
            </p:custDataLst>
          </p:nvPr>
        </p:nvSpPr>
        <p:spPr>
          <a:xfrm>
            <a:off x="261659" y="1032919"/>
            <a:ext cx="3112928" cy="42123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i="0" u="none" strike="noStrike" kern="1200" cap="none" spc="0" normalizeH="0" baseline="0" noProof="0">
                <a:ln>
                  <a:noFill/>
                </a:ln>
                <a:solidFill>
                  <a:schemeClr val="tx1"/>
                </a:solidFill>
                <a:effectLst/>
                <a:uLnTx/>
                <a:uFillTx/>
                <a:latin typeface="Montserrat" pitchFamily="2" charset="77"/>
                <a:cs typeface="Arial" panose="020B0604020202020204" pitchFamily="34" charset="0"/>
              </a:rPr>
              <a:t>État des connaissances</a:t>
            </a:r>
          </a:p>
        </p:txBody>
      </p:sp>
      <p:sp>
        <p:nvSpPr>
          <p:cNvPr id="100" name="Rectangle : coins arrondis 99">
            <a:extLst>
              <a:ext uri="{FF2B5EF4-FFF2-40B4-BE49-F238E27FC236}">
                <a16:creationId xmlns:a16="http://schemas.microsoft.com/office/drawing/2014/main" id="{6E500901-8512-E1AE-1D8A-DB706A9D4C6E}"/>
              </a:ext>
            </a:extLst>
          </p:cNvPr>
          <p:cNvSpPr/>
          <p:nvPr>
            <p:custDataLst>
              <p:tags r:id="rId20"/>
            </p:custDataLst>
          </p:nvPr>
        </p:nvSpPr>
        <p:spPr>
          <a:xfrm>
            <a:off x="4025083" y="1018095"/>
            <a:ext cx="5197408" cy="42001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i="0" u="none" strike="noStrike" kern="1200" cap="none" spc="0" normalizeH="0" baseline="0" noProof="0" dirty="0">
                <a:ln>
                  <a:noFill/>
                </a:ln>
                <a:solidFill>
                  <a:schemeClr val="tx1"/>
                </a:solidFill>
                <a:effectLst/>
                <a:uLnTx/>
                <a:uFillTx/>
                <a:latin typeface="Montserrat" pitchFamily="2" charset="77"/>
                <a:cs typeface="Arial" panose="020B0604020202020204" pitchFamily="34" charset="0"/>
              </a:rPr>
              <a:t>Développement de la solution</a:t>
            </a:r>
          </a:p>
        </p:txBody>
      </p:sp>
      <p:sp>
        <p:nvSpPr>
          <p:cNvPr id="101" name="Rectangle : coins arrondis 100">
            <a:extLst>
              <a:ext uri="{FF2B5EF4-FFF2-40B4-BE49-F238E27FC236}">
                <a16:creationId xmlns:a16="http://schemas.microsoft.com/office/drawing/2014/main" id="{6CEAC444-6077-B5DB-97A8-CF8470566D27}"/>
              </a:ext>
            </a:extLst>
          </p:cNvPr>
          <p:cNvSpPr/>
          <p:nvPr>
            <p:custDataLst>
              <p:tags r:id="rId21"/>
            </p:custDataLst>
          </p:nvPr>
        </p:nvSpPr>
        <p:spPr>
          <a:xfrm>
            <a:off x="9734925" y="995413"/>
            <a:ext cx="1980825" cy="42123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i="0" u="none" strike="noStrike" kern="1200" cap="none" spc="0" normalizeH="0" baseline="0" noProof="0">
                <a:ln>
                  <a:noFill/>
                </a:ln>
                <a:solidFill>
                  <a:schemeClr val="tx1"/>
                </a:solidFill>
                <a:effectLst/>
                <a:uLnTx/>
                <a:uFillTx/>
                <a:latin typeface="Montserrat" pitchFamily="2" charset="77"/>
                <a:cs typeface="Arial" panose="020B0604020202020204" pitchFamily="34" charset="0"/>
              </a:rPr>
              <a:t>Soutien et amélioration</a:t>
            </a:r>
          </a:p>
        </p:txBody>
      </p:sp>
      <p:sp>
        <p:nvSpPr>
          <p:cNvPr id="104" name="Rectangle : coins arrondis 103">
            <a:extLst>
              <a:ext uri="{FF2B5EF4-FFF2-40B4-BE49-F238E27FC236}">
                <a16:creationId xmlns:a16="http://schemas.microsoft.com/office/drawing/2014/main" id="{EB7E440B-D821-3600-1984-9C40D709F54A}"/>
              </a:ext>
            </a:extLst>
          </p:cNvPr>
          <p:cNvSpPr/>
          <p:nvPr>
            <p:custDataLst>
              <p:tags r:id="rId22"/>
            </p:custDataLst>
          </p:nvPr>
        </p:nvSpPr>
        <p:spPr>
          <a:xfrm>
            <a:off x="5876095" y="1684691"/>
            <a:ext cx="1673094" cy="56087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rPr>
              <a:t>1</a:t>
            </a:r>
            <a:r>
              <a:rPr kumimoji="0" lang="fr-CA" sz="1000" b="0" i="0" u="none" strike="noStrike" kern="1200" cap="none" spc="0" normalizeH="0" baseline="30000" noProof="0">
                <a:ln>
                  <a:noFill/>
                </a:ln>
                <a:solidFill>
                  <a:srgbClr val="FFFFFF"/>
                </a:solidFill>
                <a:effectLst/>
                <a:uLnTx/>
                <a:uFillTx/>
                <a:latin typeface="Montserrat" pitchFamily="2" charset="77"/>
                <a:cs typeface="Arial" panose="020B0604020202020204" pitchFamily="34" charset="0"/>
              </a:rPr>
              <a:t>re</a:t>
            </a:r>
            <a:r>
              <a:rPr kumimoji="0" lang="fr-CA" sz="10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rPr>
              <a:t> itération et choix des approches méthodologiques</a:t>
            </a:r>
            <a:endParaRPr kumimoji="0" lang="fr-FR" sz="18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endParaRPr>
          </a:p>
        </p:txBody>
      </p:sp>
      <p:sp>
        <p:nvSpPr>
          <p:cNvPr id="106" name="Rectangle : coins arrondis 105">
            <a:extLst>
              <a:ext uri="{FF2B5EF4-FFF2-40B4-BE49-F238E27FC236}">
                <a16:creationId xmlns:a16="http://schemas.microsoft.com/office/drawing/2014/main" id="{2022FFCD-FCC7-E46B-F598-4D4149F9867C}"/>
              </a:ext>
            </a:extLst>
          </p:cNvPr>
          <p:cNvSpPr/>
          <p:nvPr>
            <p:custDataLst>
              <p:tags r:id="rId23"/>
            </p:custDataLst>
          </p:nvPr>
        </p:nvSpPr>
        <p:spPr>
          <a:xfrm>
            <a:off x="9797153" y="1705308"/>
            <a:ext cx="1829466" cy="55113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rPr>
              <a:t>Gouvernance et </a:t>
            </a:r>
            <a:br>
              <a:rPr kumimoji="0" lang="fr-CA" sz="10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rPr>
            </a:br>
            <a:r>
              <a:rPr kumimoji="0" lang="fr-CA" sz="10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rPr>
              <a:t>prise en main</a:t>
            </a:r>
          </a:p>
        </p:txBody>
      </p:sp>
      <p:sp>
        <p:nvSpPr>
          <p:cNvPr id="35" name="Rectangle : coins arrondis 34">
            <a:extLst>
              <a:ext uri="{FF2B5EF4-FFF2-40B4-BE49-F238E27FC236}">
                <a16:creationId xmlns:a16="http://schemas.microsoft.com/office/drawing/2014/main" id="{1E84A684-2C28-4B32-96F4-5140DE29ECE6}"/>
              </a:ext>
            </a:extLst>
          </p:cNvPr>
          <p:cNvSpPr/>
          <p:nvPr>
            <p:custDataLst>
              <p:tags r:id="rId24"/>
            </p:custDataLst>
          </p:nvPr>
        </p:nvSpPr>
        <p:spPr>
          <a:xfrm>
            <a:off x="3940404" y="3333266"/>
            <a:ext cx="1190368"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Établissement du réseau de placettes-échantillons</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36" name="Rectangle : coins arrondis 35">
            <a:extLst>
              <a:ext uri="{FF2B5EF4-FFF2-40B4-BE49-F238E27FC236}">
                <a16:creationId xmlns:a16="http://schemas.microsoft.com/office/drawing/2014/main" id="{76DE8597-F80B-4412-B280-44E58187106B}"/>
              </a:ext>
            </a:extLst>
          </p:cNvPr>
          <p:cNvSpPr/>
          <p:nvPr>
            <p:custDataLst>
              <p:tags r:id="rId25"/>
            </p:custDataLst>
          </p:nvPr>
        </p:nvSpPr>
        <p:spPr>
          <a:xfrm>
            <a:off x="5178471" y="3333266"/>
            <a:ext cx="1203475"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Amélioration </a:t>
            </a:r>
            <a:b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b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des caractéristiques forestières</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37" name="Rectangle : coins arrondis 36">
            <a:extLst>
              <a:ext uri="{FF2B5EF4-FFF2-40B4-BE49-F238E27FC236}">
                <a16:creationId xmlns:a16="http://schemas.microsoft.com/office/drawing/2014/main" id="{F790E0F6-DB89-4BC1-9448-9DE29D4AF9C8}"/>
              </a:ext>
            </a:extLst>
          </p:cNvPr>
          <p:cNvSpPr/>
          <p:nvPr>
            <p:custDataLst>
              <p:tags r:id="rId26"/>
            </p:custDataLst>
          </p:nvPr>
        </p:nvSpPr>
        <p:spPr>
          <a:xfrm>
            <a:off x="6429079" y="3333266"/>
            <a:ext cx="1395167"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Sélection des approches méthodologiques pour la modélisation (empirique et estimatif global) </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39" name="Rectangle : coins arrondis 38">
            <a:extLst>
              <a:ext uri="{FF2B5EF4-FFF2-40B4-BE49-F238E27FC236}">
                <a16:creationId xmlns:a16="http://schemas.microsoft.com/office/drawing/2014/main" id="{AD0A8FE9-1326-4FC4-912E-04939AF8D64B}"/>
              </a:ext>
            </a:extLst>
          </p:cNvPr>
          <p:cNvSpPr/>
          <p:nvPr>
            <p:custDataLst>
              <p:tags r:id="rId27"/>
            </p:custDataLst>
          </p:nvPr>
        </p:nvSpPr>
        <p:spPr>
          <a:xfrm>
            <a:off x="7861955" y="3333266"/>
            <a:ext cx="1432873"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Consolidation des approches de modélisation avec l’ajout de nouvelles observations et raffinement des variables</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41" name="Rectangle : coins arrondis 40">
            <a:extLst>
              <a:ext uri="{FF2B5EF4-FFF2-40B4-BE49-F238E27FC236}">
                <a16:creationId xmlns:a16="http://schemas.microsoft.com/office/drawing/2014/main" id="{E9C447EE-85E9-4AFE-8854-A6FF3BBE0741}"/>
              </a:ext>
            </a:extLst>
          </p:cNvPr>
          <p:cNvSpPr/>
          <p:nvPr>
            <p:custDataLst>
              <p:tags r:id="rId28"/>
            </p:custDataLst>
          </p:nvPr>
        </p:nvSpPr>
        <p:spPr>
          <a:xfrm>
            <a:off x="9832157" y="3341076"/>
            <a:ext cx="953374"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Ateliers de formations et guides</a:t>
            </a:r>
            <a:endParaRPr kumimoji="0" lang="fr-FR" sz="900" b="0" i="0" u="none" strike="noStrike" kern="1200" cap="none" spc="0" normalizeH="0" baseline="0" noProof="0" err="1">
              <a:ln>
                <a:noFill/>
              </a:ln>
              <a:solidFill>
                <a:srgbClr val="1E242B"/>
              </a:solidFill>
              <a:effectLst/>
              <a:uLnTx/>
              <a:uFillTx/>
              <a:latin typeface="Montserrat" pitchFamily="2" charset="77"/>
              <a:cs typeface="Arial" panose="020B0604020202020204" pitchFamily="34" charset="0"/>
            </a:endParaRPr>
          </a:p>
        </p:txBody>
      </p:sp>
      <p:sp>
        <p:nvSpPr>
          <p:cNvPr id="43" name="Rectangle : coins arrondis 42">
            <a:extLst>
              <a:ext uri="{FF2B5EF4-FFF2-40B4-BE49-F238E27FC236}">
                <a16:creationId xmlns:a16="http://schemas.microsoft.com/office/drawing/2014/main" id="{6F8C8B6F-C701-4CBA-9449-BAC9F8464D38}"/>
              </a:ext>
            </a:extLst>
          </p:cNvPr>
          <p:cNvSpPr/>
          <p:nvPr>
            <p:custDataLst>
              <p:tags r:id="rId29"/>
            </p:custDataLst>
          </p:nvPr>
        </p:nvSpPr>
        <p:spPr>
          <a:xfrm>
            <a:off x="10840825" y="3341076"/>
            <a:ext cx="1036948"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Intégrations des résultats (cartes et tableaux de bord)</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pic>
        <p:nvPicPr>
          <p:cNvPr id="7" name="Image 6">
            <a:extLst>
              <a:ext uri="{FF2B5EF4-FFF2-40B4-BE49-F238E27FC236}">
                <a16:creationId xmlns:a16="http://schemas.microsoft.com/office/drawing/2014/main" id="{4E5C0E03-29E3-4FE6-8A58-709DA5CF4EB9}"/>
              </a:ext>
            </a:extLst>
          </p:cNvPr>
          <p:cNvPicPr>
            <a:picLocks noChangeAspect="1"/>
          </p:cNvPicPr>
          <p:nvPr>
            <p:custDataLst>
              <p:tags r:id="rId30"/>
            </p:custDataLst>
          </p:nvPr>
        </p:nvPicPr>
        <p:blipFill>
          <a:blip r:embed="rId46" cstate="email">
            <a:extLst>
              <a:ext uri="{28A0092B-C50C-407E-A947-70E740481C1C}">
                <a14:useLocalDpi xmlns:a14="http://schemas.microsoft.com/office/drawing/2010/main"/>
              </a:ext>
            </a:extLst>
          </a:blip>
          <a:stretch>
            <a:fillRect/>
          </a:stretch>
        </p:blipFill>
        <p:spPr>
          <a:xfrm>
            <a:off x="1934172" y="4723453"/>
            <a:ext cx="1487755" cy="1483178"/>
          </a:xfrm>
          <a:prstGeom prst="rect">
            <a:avLst/>
          </a:prstGeom>
        </p:spPr>
      </p:pic>
      <p:pic>
        <p:nvPicPr>
          <p:cNvPr id="9" name="Image 8">
            <a:extLst>
              <a:ext uri="{FF2B5EF4-FFF2-40B4-BE49-F238E27FC236}">
                <a16:creationId xmlns:a16="http://schemas.microsoft.com/office/drawing/2014/main" id="{8AD4C8D7-8AC0-4008-B4D2-4F409D0D7E17}"/>
              </a:ext>
            </a:extLst>
          </p:cNvPr>
          <p:cNvPicPr>
            <a:picLocks noChangeAspect="1"/>
          </p:cNvPicPr>
          <p:nvPr>
            <p:custDataLst>
              <p:tags r:id="rId31"/>
            </p:custDataLst>
          </p:nvPr>
        </p:nvPicPr>
        <p:blipFill>
          <a:blip r:embed="rId47" cstate="email">
            <a:extLst>
              <a:ext uri="{28A0092B-C50C-407E-A947-70E740481C1C}">
                <a14:useLocalDpi xmlns:a14="http://schemas.microsoft.com/office/drawing/2010/main"/>
              </a:ext>
            </a:extLst>
          </a:blip>
          <a:stretch>
            <a:fillRect/>
          </a:stretch>
        </p:blipFill>
        <p:spPr>
          <a:xfrm>
            <a:off x="10243924" y="4967807"/>
            <a:ext cx="1210843" cy="1354940"/>
          </a:xfrm>
          <a:prstGeom prst="rect">
            <a:avLst/>
          </a:prstGeom>
        </p:spPr>
      </p:pic>
      <p:pic>
        <p:nvPicPr>
          <p:cNvPr id="47" name="Image 62">
            <a:extLst>
              <a:ext uri="{FF2B5EF4-FFF2-40B4-BE49-F238E27FC236}">
                <a16:creationId xmlns:a16="http://schemas.microsoft.com/office/drawing/2014/main" id="{DC570A1F-4DF8-4F6E-AB42-9A4D5540647E}"/>
              </a:ext>
            </a:extLst>
          </p:cNvPr>
          <p:cNvPicPr>
            <a:picLocks noChangeAspect="1"/>
          </p:cNvPicPr>
          <p:nvPr>
            <p:custDataLst>
              <p:tags r:id="rId32"/>
            </p:custDataLst>
          </p:nvPr>
        </p:nvPicPr>
        <p:blipFill>
          <a:blip r:embed="rId45" cstate="email">
            <a:extLst>
              <a:ext uri="{28A0092B-C50C-407E-A947-70E740481C1C}">
                <a14:useLocalDpi xmlns:a14="http://schemas.microsoft.com/office/drawing/2010/main"/>
              </a:ext>
            </a:extLst>
          </a:blip>
          <a:stretch>
            <a:fillRect/>
          </a:stretch>
        </p:blipFill>
        <p:spPr>
          <a:xfrm>
            <a:off x="9253717" y="5014439"/>
            <a:ext cx="773857" cy="765668"/>
          </a:xfrm>
          <a:prstGeom prst="rect">
            <a:avLst/>
          </a:prstGeom>
        </p:spPr>
      </p:pic>
      <p:pic>
        <p:nvPicPr>
          <p:cNvPr id="48" name="Image 62">
            <a:extLst>
              <a:ext uri="{FF2B5EF4-FFF2-40B4-BE49-F238E27FC236}">
                <a16:creationId xmlns:a16="http://schemas.microsoft.com/office/drawing/2014/main" id="{191A378B-D4DB-44B3-B6DF-5E3EEC52FBEF}"/>
              </a:ext>
            </a:extLst>
          </p:cNvPr>
          <p:cNvPicPr>
            <a:picLocks noChangeAspect="1"/>
          </p:cNvPicPr>
          <p:nvPr>
            <p:custDataLst>
              <p:tags r:id="rId33"/>
            </p:custDataLst>
          </p:nvPr>
        </p:nvPicPr>
        <p:blipFill>
          <a:blip r:embed="rId45" cstate="email">
            <a:extLst>
              <a:ext uri="{28A0092B-C50C-407E-A947-70E740481C1C}">
                <a14:useLocalDpi xmlns:a14="http://schemas.microsoft.com/office/drawing/2010/main"/>
              </a:ext>
            </a:extLst>
          </a:blip>
          <a:stretch>
            <a:fillRect/>
          </a:stretch>
        </p:blipFill>
        <p:spPr>
          <a:xfrm>
            <a:off x="3304055" y="5148525"/>
            <a:ext cx="773857" cy="765668"/>
          </a:xfrm>
          <a:prstGeom prst="rect">
            <a:avLst/>
          </a:prstGeom>
        </p:spPr>
      </p:pic>
      <p:pic>
        <p:nvPicPr>
          <p:cNvPr id="12" name="Image 11">
            <a:extLst>
              <a:ext uri="{FF2B5EF4-FFF2-40B4-BE49-F238E27FC236}">
                <a16:creationId xmlns:a16="http://schemas.microsoft.com/office/drawing/2014/main" id="{C0717828-7FBD-4947-AE47-7A20EF0BA7FD}"/>
              </a:ext>
            </a:extLst>
          </p:cNvPr>
          <p:cNvPicPr>
            <a:picLocks noChangeAspect="1"/>
          </p:cNvPicPr>
          <p:nvPr>
            <p:custDataLst>
              <p:tags r:id="rId34"/>
            </p:custDataLst>
          </p:nvPr>
        </p:nvPicPr>
        <p:blipFill>
          <a:blip r:embed="rId48" cstate="email">
            <a:extLst>
              <a:ext uri="{28A0092B-C50C-407E-A947-70E740481C1C}">
                <a14:useLocalDpi xmlns:a14="http://schemas.microsoft.com/office/drawing/2010/main"/>
              </a:ext>
            </a:extLst>
          </a:blip>
          <a:stretch>
            <a:fillRect/>
          </a:stretch>
        </p:blipFill>
        <p:spPr>
          <a:xfrm>
            <a:off x="75586" y="4978642"/>
            <a:ext cx="1858586" cy="1105434"/>
          </a:xfrm>
          <a:prstGeom prst="rect">
            <a:avLst/>
          </a:prstGeom>
        </p:spPr>
      </p:pic>
      <p:pic>
        <p:nvPicPr>
          <p:cNvPr id="14" name="Image 13">
            <a:extLst>
              <a:ext uri="{FF2B5EF4-FFF2-40B4-BE49-F238E27FC236}">
                <a16:creationId xmlns:a16="http://schemas.microsoft.com/office/drawing/2014/main" id="{85E84F8F-75DE-4DD2-842B-20B7084E56FB}"/>
              </a:ext>
            </a:extLst>
          </p:cNvPr>
          <p:cNvPicPr>
            <a:picLocks noChangeAspect="1"/>
          </p:cNvPicPr>
          <p:nvPr>
            <p:custDataLst>
              <p:tags r:id="rId35"/>
            </p:custDataLst>
          </p:nvPr>
        </p:nvPicPr>
        <p:blipFill>
          <a:blip r:embed="rId49" cstate="email">
            <a:extLst>
              <a:ext uri="{28A0092B-C50C-407E-A947-70E740481C1C}">
                <a14:useLocalDpi xmlns:a14="http://schemas.microsoft.com/office/drawing/2010/main"/>
              </a:ext>
            </a:extLst>
          </a:blip>
          <a:stretch>
            <a:fillRect/>
          </a:stretch>
        </p:blipFill>
        <p:spPr>
          <a:xfrm>
            <a:off x="4027071" y="4967807"/>
            <a:ext cx="1169936" cy="1224020"/>
          </a:xfrm>
          <a:prstGeom prst="rect">
            <a:avLst/>
          </a:prstGeom>
        </p:spPr>
      </p:pic>
      <p:pic>
        <p:nvPicPr>
          <p:cNvPr id="16" name="Image 15">
            <a:extLst>
              <a:ext uri="{FF2B5EF4-FFF2-40B4-BE49-F238E27FC236}">
                <a16:creationId xmlns:a16="http://schemas.microsoft.com/office/drawing/2014/main" id="{9C82712C-8CD5-4241-A356-AF0EA8F66338}"/>
              </a:ext>
            </a:extLst>
          </p:cNvPr>
          <p:cNvPicPr>
            <a:picLocks noChangeAspect="1"/>
          </p:cNvPicPr>
          <p:nvPr>
            <p:custDataLst>
              <p:tags r:id="rId36"/>
            </p:custDataLst>
          </p:nvPr>
        </p:nvPicPr>
        <p:blipFill>
          <a:blip r:embed="rId50" cstate="email">
            <a:extLst>
              <a:ext uri="{28A0092B-C50C-407E-A947-70E740481C1C}">
                <a14:useLocalDpi xmlns:a14="http://schemas.microsoft.com/office/drawing/2010/main"/>
              </a:ext>
            </a:extLst>
          </a:blip>
          <a:stretch>
            <a:fillRect/>
          </a:stretch>
        </p:blipFill>
        <p:spPr>
          <a:xfrm>
            <a:off x="5238198" y="4940415"/>
            <a:ext cx="1265973" cy="1250674"/>
          </a:xfrm>
          <a:prstGeom prst="rect">
            <a:avLst/>
          </a:prstGeom>
        </p:spPr>
      </p:pic>
      <p:pic>
        <p:nvPicPr>
          <p:cNvPr id="23" name="Image 22">
            <a:extLst>
              <a:ext uri="{FF2B5EF4-FFF2-40B4-BE49-F238E27FC236}">
                <a16:creationId xmlns:a16="http://schemas.microsoft.com/office/drawing/2014/main" id="{9A571AD2-4310-4853-8C0B-C330FA34ECAF}"/>
              </a:ext>
            </a:extLst>
          </p:cNvPr>
          <p:cNvPicPr>
            <a:picLocks noChangeAspect="1"/>
          </p:cNvPicPr>
          <p:nvPr>
            <p:custDataLst>
              <p:tags r:id="rId37"/>
            </p:custDataLst>
          </p:nvPr>
        </p:nvPicPr>
        <p:blipFill>
          <a:blip r:embed="rId51" cstate="email">
            <a:extLst>
              <a:ext uri="{28A0092B-C50C-407E-A947-70E740481C1C}">
                <a14:useLocalDpi xmlns:a14="http://schemas.microsoft.com/office/drawing/2010/main"/>
              </a:ext>
            </a:extLst>
          </a:blip>
          <a:stretch>
            <a:fillRect/>
          </a:stretch>
        </p:blipFill>
        <p:spPr>
          <a:xfrm>
            <a:off x="6525153" y="4948953"/>
            <a:ext cx="1516143" cy="1340358"/>
          </a:xfrm>
          <a:prstGeom prst="rect">
            <a:avLst/>
          </a:prstGeom>
        </p:spPr>
      </p:pic>
      <p:pic>
        <p:nvPicPr>
          <p:cNvPr id="2078" name="Picture 30">
            <a:extLst>
              <a:ext uri="{FF2B5EF4-FFF2-40B4-BE49-F238E27FC236}">
                <a16:creationId xmlns:a16="http://schemas.microsoft.com/office/drawing/2014/main" id="{4A8F2172-CB60-4429-A967-F0205A14D3E7}"/>
              </a:ext>
            </a:extLst>
          </p:cNvPr>
          <p:cNvPicPr>
            <a:picLocks noChangeAspect="1" noChangeArrowheads="1"/>
          </p:cNvPicPr>
          <p:nvPr>
            <p:custDataLst>
              <p:tags r:id="rId38"/>
            </p:custDataLst>
          </p:nvPr>
        </p:nvPicPr>
        <p:blipFill>
          <a:blip r:embed="rId52" cstate="email">
            <a:extLst>
              <a:ext uri="{28A0092B-C50C-407E-A947-70E740481C1C}">
                <a14:useLocalDpi xmlns:a14="http://schemas.microsoft.com/office/drawing/2010/main"/>
              </a:ext>
            </a:extLst>
          </a:blip>
          <a:srcRect/>
          <a:stretch>
            <a:fillRect/>
          </a:stretch>
        </p:blipFill>
        <p:spPr bwMode="auto">
          <a:xfrm>
            <a:off x="8062278" y="4976235"/>
            <a:ext cx="1273157" cy="9874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2">
            <a:extLst>
              <a:ext uri="{FF2B5EF4-FFF2-40B4-BE49-F238E27FC236}">
                <a16:creationId xmlns:a16="http://schemas.microsoft.com/office/drawing/2014/main" id="{0B5234C9-7AAA-5B27-61BE-332E195801CD}"/>
              </a:ext>
            </a:extLst>
          </p:cNvPr>
          <p:cNvSpPr txBox="1">
            <a:spLocks/>
          </p:cNvSpPr>
          <p:nvPr>
            <p:custDataLst>
              <p:tags r:id="rId39"/>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a:ln>
                  <a:noFill/>
                </a:ln>
                <a:solidFill>
                  <a:schemeClr val="tx1"/>
                </a:solidFill>
                <a:effectLst/>
                <a:uLnTx/>
                <a:uFillTx/>
                <a:latin typeface="Montserrat"/>
              </a:rPr>
              <a:t>Réalisation de la modélisation</a:t>
            </a:r>
          </a:p>
        </p:txBody>
      </p:sp>
      <p:sp>
        <p:nvSpPr>
          <p:cNvPr id="13" name="Espace réservé du numéro de diapositive 5">
            <a:extLst>
              <a:ext uri="{FF2B5EF4-FFF2-40B4-BE49-F238E27FC236}">
                <a16:creationId xmlns:a16="http://schemas.microsoft.com/office/drawing/2014/main" id="{49EF773F-DEBC-7690-DE01-C42D605306BF}"/>
              </a:ext>
            </a:extLst>
          </p:cNvPr>
          <p:cNvSpPr txBox="1">
            <a:spLocks/>
          </p:cNvSpPr>
          <p:nvPr>
            <p:custDataLst>
              <p:tags r:id="rId40"/>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CA" sz="1400" b="0" i="0" u="none" strike="noStrike" kern="1200" cap="none" spc="0" normalizeH="0" baseline="0" noProof="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12359455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9253A3E-8DDC-23C4-30A3-D1FC54C0EA91}"/>
              </a:ext>
            </a:extLst>
          </p:cNvPr>
          <p:cNvSpPr/>
          <p:nvPr>
            <p:custDataLst>
              <p:tags r:id="rId1"/>
            </p:custDataLst>
          </p:nvPr>
        </p:nvSpPr>
        <p:spPr>
          <a:xfrm>
            <a:off x="568738" y="6129130"/>
            <a:ext cx="806171" cy="70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Montserrat" pitchFamily="2" charset="77"/>
              <a:ea typeface="+mn-ea"/>
              <a:cs typeface="+mn-cs"/>
            </a:endParaRPr>
          </a:p>
        </p:txBody>
      </p:sp>
      <p:sp>
        <p:nvSpPr>
          <p:cNvPr id="10" name="Rectangle 9">
            <a:extLst>
              <a:ext uri="{FF2B5EF4-FFF2-40B4-BE49-F238E27FC236}">
                <a16:creationId xmlns:a16="http://schemas.microsoft.com/office/drawing/2014/main" id="{49C8DC41-C7A0-191D-8051-75F6CEF1F12A}"/>
              </a:ext>
            </a:extLst>
          </p:cNvPr>
          <p:cNvSpPr/>
          <p:nvPr>
            <p:custDataLst>
              <p:tags r:id="rId2"/>
            </p:custDataLst>
          </p:nvPr>
        </p:nvSpPr>
        <p:spPr>
          <a:xfrm>
            <a:off x="1021321" y="1613451"/>
            <a:ext cx="790620" cy="5244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AC6D952C-C58D-6DB0-2D88-F08D48209850}"/>
              </a:ext>
            </a:extLst>
          </p:cNvPr>
          <p:cNvSpPr/>
          <p:nvPr>
            <p:custDataLst>
              <p:tags r:id="rId3"/>
            </p:custDataLst>
          </p:nvPr>
        </p:nvSpPr>
        <p:spPr>
          <a:xfrm>
            <a:off x="818295" y="9575"/>
            <a:ext cx="1743075" cy="1971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Montserrat" pitchFamily="2" charset="77"/>
              <a:ea typeface="+mn-ea"/>
              <a:cs typeface="+mn-cs"/>
            </a:endParaRPr>
          </a:p>
        </p:txBody>
      </p:sp>
      <p:sp>
        <p:nvSpPr>
          <p:cNvPr id="2" name="Title 2">
            <a:extLst>
              <a:ext uri="{FF2B5EF4-FFF2-40B4-BE49-F238E27FC236}">
                <a16:creationId xmlns:a16="http://schemas.microsoft.com/office/drawing/2014/main" id="{0B5234C9-7AAA-5B27-61BE-332E195801CD}"/>
              </a:ext>
            </a:extLst>
          </p:cNvPr>
          <p:cNvSpPr txBox="1">
            <a:spLocks/>
          </p:cNvSpPr>
          <p:nvPr>
            <p:custDataLst>
              <p:tags r:id="rId4"/>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noProof="0">
                <a:ln>
                  <a:noFill/>
                </a:ln>
                <a:solidFill>
                  <a:srgbClr val="1D242B"/>
                </a:solidFill>
                <a:effectLst/>
                <a:uLnTx/>
                <a:uFillTx/>
                <a:latin typeface="Montserrat"/>
                <a:ea typeface="+mj-ea"/>
                <a:cs typeface="+mj-cs"/>
              </a:rPr>
              <a:t>Réalisation de la modélisation</a:t>
            </a:r>
          </a:p>
        </p:txBody>
      </p:sp>
      <p:sp>
        <p:nvSpPr>
          <p:cNvPr id="13" name="Espace réservé du numéro de diapositive 5">
            <a:extLst>
              <a:ext uri="{FF2B5EF4-FFF2-40B4-BE49-F238E27FC236}">
                <a16:creationId xmlns:a16="http://schemas.microsoft.com/office/drawing/2014/main" id="{49EF773F-DEBC-7690-DE01-C42D605306BF}"/>
              </a:ext>
            </a:extLst>
          </p:cNvPr>
          <p:cNvSpPr txBox="1">
            <a:spLocks/>
          </p:cNvSpPr>
          <p:nvPr>
            <p:custDataLst>
              <p:tags r:id="rId5"/>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rgbClr val="1D242B"/>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CA" sz="1400" b="0" i="0" u="none" strike="noStrike" kern="1200" cap="none" spc="0" normalizeH="0" baseline="0" noProof="0">
              <a:ln>
                <a:noFill/>
              </a:ln>
              <a:solidFill>
                <a:srgbClr val="1D242B"/>
              </a:solidFill>
              <a:effectLst/>
              <a:uLnTx/>
              <a:uFillTx/>
              <a:latin typeface="Arial"/>
              <a:cs typeface="Arial"/>
            </a:endParaRPr>
          </a:p>
        </p:txBody>
      </p:sp>
      <p:pic>
        <p:nvPicPr>
          <p:cNvPr id="14" name="Image 13">
            <a:extLst>
              <a:ext uri="{FF2B5EF4-FFF2-40B4-BE49-F238E27FC236}">
                <a16:creationId xmlns:a16="http://schemas.microsoft.com/office/drawing/2014/main" id="{85E84F8F-75DE-4DD2-842B-20B7084E56FB}"/>
              </a:ext>
            </a:extLst>
          </p:cNvPr>
          <p:cNvPicPr>
            <a:picLocks noChangeAspect="1"/>
          </p:cNvPicPr>
          <p:nvPr>
            <p:custDataLst>
              <p:tags r:id="rId6"/>
            </p:custDataLst>
          </p:nvPr>
        </p:nvPicPr>
        <p:blipFill>
          <a:blip r:embed="rId25" cstate="email">
            <a:extLst>
              <a:ext uri="{28A0092B-C50C-407E-A947-70E740481C1C}">
                <a14:useLocalDpi xmlns:a14="http://schemas.microsoft.com/office/drawing/2010/main"/>
              </a:ext>
            </a:extLst>
          </a:blip>
          <a:stretch>
            <a:fillRect/>
          </a:stretch>
        </p:blipFill>
        <p:spPr>
          <a:xfrm>
            <a:off x="284345" y="4112070"/>
            <a:ext cx="1949058" cy="2039159"/>
          </a:xfrm>
          <a:prstGeom prst="rect">
            <a:avLst/>
          </a:prstGeom>
        </p:spPr>
      </p:pic>
      <p:pic>
        <p:nvPicPr>
          <p:cNvPr id="3" name="Image 2">
            <a:extLst>
              <a:ext uri="{FF2B5EF4-FFF2-40B4-BE49-F238E27FC236}">
                <a16:creationId xmlns:a16="http://schemas.microsoft.com/office/drawing/2014/main" id="{030C3CB4-53EE-4EEB-34A0-7933679E3849}"/>
              </a:ext>
            </a:extLst>
          </p:cNvPr>
          <p:cNvPicPr/>
          <p:nvPr>
            <p:custDataLst>
              <p:tags r:id="rId7"/>
            </p:custDataLst>
          </p:nvPr>
        </p:nvPicPr>
        <p:blipFill>
          <a:blip r:embed="rId26" cstate="email">
            <a:extLst>
              <a:ext uri="{28A0092B-C50C-407E-A947-70E740481C1C}">
                <a14:useLocalDpi xmlns:a14="http://schemas.microsoft.com/office/drawing/2010/main"/>
              </a:ext>
            </a:extLst>
          </a:blip>
          <a:stretch>
            <a:fillRect/>
          </a:stretch>
        </p:blipFill>
        <p:spPr>
          <a:xfrm>
            <a:off x="4155195" y="3012513"/>
            <a:ext cx="3735110" cy="2700130"/>
          </a:xfrm>
          <a:prstGeom prst="rect">
            <a:avLst/>
          </a:prstGeom>
        </p:spPr>
      </p:pic>
      <p:pic>
        <p:nvPicPr>
          <p:cNvPr id="5" name="Image 4">
            <a:extLst>
              <a:ext uri="{FF2B5EF4-FFF2-40B4-BE49-F238E27FC236}">
                <a16:creationId xmlns:a16="http://schemas.microsoft.com/office/drawing/2014/main" id="{3021EEBE-28A0-40FE-89FA-C534A1260640}"/>
              </a:ext>
            </a:extLst>
          </p:cNvPr>
          <p:cNvPicPr>
            <a:picLocks noChangeAspect="1"/>
          </p:cNvPicPr>
          <p:nvPr>
            <p:custDataLst>
              <p:tags r:id="rId8"/>
            </p:custDataLst>
          </p:nvPr>
        </p:nvPicPr>
        <p:blipFill>
          <a:blip r:embed="rId27" cstate="email">
            <a:extLst>
              <a:ext uri="{28A0092B-C50C-407E-A947-70E740481C1C}">
                <a14:useLocalDpi xmlns:a14="http://schemas.microsoft.com/office/drawing/2010/main"/>
              </a:ext>
            </a:extLst>
          </a:blip>
          <a:stretch>
            <a:fillRect/>
          </a:stretch>
        </p:blipFill>
        <p:spPr>
          <a:xfrm>
            <a:off x="4220267" y="1825852"/>
            <a:ext cx="3535833" cy="1073325"/>
          </a:xfrm>
          <a:prstGeom prst="rect">
            <a:avLst/>
          </a:prstGeom>
          <a:ln w="12700">
            <a:solidFill>
              <a:srgbClr val="333E48"/>
            </a:solidFill>
          </a:ln>
        </p:spPr>
      </p:pic>
      <p:sp>
        <p:nvSpPr>
          <p:cNvPr id="6" name="Titre 5">
            <a:extLst>
              <a:ext uri="{FF2B5EF4-FFF2-40B4-BE49-F238E27FC236}">
                <a16:creationId xmlns:a16="http://schemas.microsoft.com/office/drawing/2014/main" id="{B4F5A17D-71AC-44D2-AE85-EA0C515D7BDB}"/>
              </a:ext>
            </a:extLst>
          </p:cNvPr>
          <p:cNvSpPr txBox="1">
            <a:spLocks/>
          </p:cNvSpPr>
          <p:nvPr>
            <p:custDataLst>
              <p:tags r:id="rId9"/>
            </p:custDataLst>
          </p:nvPr>
        </p:nvSpPr>
        <p:spPr>
          <a:xfrm>
            <a:off x="4731985" y="1369575"/>
            <a:ext cx="2337816" cy="594345"/>
          </a:xfrm>
          <a:prstGeom prst="rect">
            <a:avLst/>
          </a:prstGeom>
        </p:spPr>
        <p:txBody>
          <a:bodyPr vert="horz" lIns="90000" tIns="45720" rIns="91440" bIns="45720" rtlCol="0" anchor="t" anchorCtr="0">
            <a:normAutofit/>
          </a:bodyPr>
          <a:lstStyle>
            <a:lvl1pPr algn="l" defTabSz="914400" rtl="0" eaLnBrk="1" latinLnBrk="0" hangingPunct="1">
              <a:lnSpc>
                <a:spcPct val="100000"/>
              </a:lnSpc>
              <a:spcBef>
                <a:spcPct val="0"/>
              </a:spcBef>
              <a:buNone/>
              <a:defRPr sz="2400" b="1" i="0" kern="1200">
                <a:solidFill>
                  <a:schemeClr val="tx1"/>
                </a:solidFill>
                <a:latin typeface="Montserrat" pitchFamily="2" charset="77"/>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1800" b="1" i="0" u="none" strike="noStrike" kern="1200" cap="none" spc="0" normalizeH="0" baseline="0" noProof="0" err="1">
                <a:ln>
                  <a:noFill/>
                </a:ln>
                <a:solidFill>
                  <a:srgbClr val="1D242B"/>
                </a:solidFill>
                <a:effectLst/>
                <a:uLnTx/>
                <a:uFillTx/>
                <a:latin typeface="Montserrat" pitchFamily="2" charset="77"/>
                <a:ea typeface="+mj-ea"/>
                <a:cs typeface="Arial" panose="020B0604020202020204" pitchFamily="34" charset="0"/>
              </a:rPr>
              <a:t>Random</a:t>
            </a:r>
            <a:r>
              <a:rPr kumimoji="0" lang="fr-CA" sz="1800" b="1" i="0" u="none" strike="noStrike" kern="1200" cap="none" spc="0" normalizeH="0" baseline="0" noProof="0">
                <a:ln>
                  <a:noFill/>
                </a:ln>
                <a:solidFill>
                  <a:srgbClr val="1D242B"/>
                </a:solidFill>
                <a:effectLst/>
                <a:uLnTx/>
                <a:uFillTx/>
                <a:latin typeface="Montserrat" pitchFamily="2" charset="77"/>
                <a:ea typeface="+mj-ea"/>
                <a:cs typeface="Arial" panose="020B0604020202020204" pitchFamily="34" charset="0"/>
              </a:rPr>
              <a:t> Forest</a:t>
            </a:r>
          </a:p>
        </p:txBody>
      </p:sp>
      <p:grpSp>
        <p:nvGrpSpPr>
          <p:cNvPr id="26" name="Groupe 25">
            <a:extLst>
              <a:ext uri="{FF2B5EF4-FFF2-40B4-BE49-F238E27FC236}">
                <a16:creationId xmlns:a16="http://schemas.microsoft.com/office/drawing/2014/main" id="{FAAC996E-69FA-4068-D254-F20C28441015}"/>
              </a:ext>
            </a:extLst>
          </p:cNvPr>
          <p:cNvGrpSpPr/>
          <p:nvPr>
            <p:custDataLst>
              <p:tags r:id="rId10"/>
            </p:custDataLst>
          </p:nvPr>
        </p:nvGrpSpPr>
        <p:grpSpPr>
          <a:xfrm>
            <a:off x="8124678" y="906808"/>
            <a:ext cx="2458457" cy="2467473"/>
            <a:chOff x="339235" y="1067537"/>
            <a:chExt cx="2458457" cy="2467473"/>
          </a:xfrm>
        </p:grpSpPr>
        <p:pic>
          <p:nvPicPr>
            <p:cNvPr id="27" name="Image 26">
              <a:extLst>
                <a:ext uri="{FF2B5EF4-FFF2-40B4-BE49-F238E27FC236}">
                  <a16:creationId xmlns:a16="http://schemas.microsoft.com/office/drawing/2014/main" id="{DCFF6C2B-8A3A-3860-5079-8AB5EA61B50C}"/>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339235" y="1067537"/>
              <a:ext cx="2458457" cy="2467473"/>
            </a:xfrm>
            <a:prstGeom prst="rect">
              <a:avLst/>
            </a:prstGeom>
          </p:spPr>
        </p:pic>
        <p:sp>
          <p:nvSpPr>
            <p:cNvPr id="28" name="ZoneTexte 27">
              <a:extLst>
                <a:ext uri="{FF2B5EF4-FFF2-40B4-BE49-F238E27FC236}">
                  <a16:creationId xmlns:a16="http://schemas.microsoft.com/office/drawing/2014/main" id="{C02AD411-0978-F177-1758-C180F241CB62}"/>
                </a:ext>
              </a:extLst>
            </p:cNvPr>
            <p:cNvSpPr txBox="1"/>
            <p:nvPr/>
          </p:nvSpPr>
          <p:spPr>
            <a:xfrm>
              <a:off x="1924125" y="1150283"/>
              <a:ext cx="696074" cy="327932"/>
            </a:xfrm>
            <a:prstGeom prst="rect">
              <a:avLst/>
            </a:prstGeom>
            <a:solidFill>
              <a:schemeClr val="bg1"/>
            </a:solidFill>
          </p:spPr>
          <p:txBody>
            <a:bodyPr vert="horz" wrap="square" lIns="91440" tIns="45720" rIns="91440" bIns="45720" rtlCol="0" anchor="t">
              <a:noAutofit/>
            </a:bodyPr>
            <a:lstStyle/>
            <a:p>
              <a:pPr marL="0" marR="0" lvl="0" indent="0" algn="ctr" defTabSz="914400" rtl="0" eaLnBrk="1" fontAlgn="auto" latinLnBrk="0" hangingPunct="1">
                <a:lnSpc>
                  <a:spcPct val="120000"/>
                </a:lnSpc>
                <a:spcBef>
                  <a:spcPts val="1200"/>
                </a:spcBef>
                <a:spcAft>
                  <a:spcPts val="0"/>
                </a:spcAft>
                <a:buClrTx/>
                <a:buSzTx/>
                <a:buFontTx/>
                <a:buNone/>
                <a:tabLst/>
                <a:defRPr/>
              </a:pPr>
              <a:r>
                <a:rPr kumimoji="0" lang="fr-CA" sz="1400" b="1" i="0" u="none" strike="noStrike" kern="1200" cap="none" spc="0" normalizeH="0" baseline="0" noProof="0">
                  <a:ln>
                    <a:noFill/>
                  </a:ln>
                  <a:solidFill>
                    <a:prstClr val="black"/>
                  </a:solidFill>
                  <a:effectLst/>
                  <a:uLnTx/>
                  <a:uFillTx/>
                  <a:latin typeface="Montserrat" pitchFamily="2" charset="77"/>
                  <a:ea typeface="+mn-ea"/>
                  <a:cs typeface="+mn-cs"/>
                </a:rPr>
                <a:t>2005</a:t>
              </a:r>
            </a:p>
          </p:txBody>
        </p:sp>
      </p:grpSp>
      <p:grpSp>
        <p:nvGrpSpPr>
          <p:cNvPr id="11" name="Groupe 10">
            <a:extLst>
              <a:ext uri="{FF2B5EF4-FFF2-40B4-BE49-F238E27FC236}">
                <a16:creationId xmlns:a16="http://schemas.microsoft.com/office/drawing/2014/main" id="{6EF5D592-B405-C3FB-DA94-975FF9FC0AE1}"/>
              </a:ext>
            </a:extLst>
          </p:cNvPr>
          <p:cNvGrpSpPr/>
          <p:nvPr>
            <p:custDataLst>
              <p:tags r:id="rId11"/>
            </p:custDataLst>
          </p:nvPr>
        </p:nvGrpSpPr>
        <p:grpSpPr>
          <a:xfrm>
            <a:off x="8716562" y="2089685"/>
            <a:ext cx="2461433" cy="2467473"/>
            <a:chOff x="339235" y="3698306"/>
            <a:chExt cx="2461433" cy="2467473"/>
          </a:xfrm>
        </p:grpSpPr>
        <p:pic>
          <p:nvPicPr>
            <p:cNvPr id="15" name="Image 14">
              <a:extLst>
                <a:ext uri="{FF2B5EF4-FFF2-40B4-BE49-F238E27FC236}">
                  <a16:creationId xmlns:a16="http://schemas.microsoft.com/office/drawing/2014/main" id="{69B29526-A2AF-5B64-4A42-2EA5137E826E}"/>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339235" y="3698306"/>
              <a:ext cx="2461433" cy="2467473"/>
            </a:xfrm>
            <a:prstGeom prst="rect">
              <a:avLst/>
            </a:prstGeom>
          </p:spPr>
        </p:pic>
        <p:sp>
          <p:nvSpPr>
            <p:cNvPr id="18" name="ZoneTexte 17">
              <a:extLst>
                <a:ext uri="{FF2B5EF4-FFF2-40B4-BE49-F238E27FC236}">
                  <a16:creationId xmlns:a16="http://schemas.microsoft.com/office/drawing/2014/main" id="{E17326BA-458E-B76B-DF10-22E3DD142C3B}"/>
                </a:ext>
              </a:extLst>
            </p:cNvPr>
            <p:cNvSpPr txBox="1"/>
            <p:nvPr/>
          </p:nvSpPr>
          <p:spPr>
            <a:xfrm>
              <a:off x="1924125" y="3818303"/>
              <a:ext cx="696074" cy="311052"/>
            </a:xfrm>
            <a:prstGeom prst="rect">
              <a:avLst/>
            </a:prstGeom>
            <a:solidFill>
              <a:schemeClr val="bg1"/>
            </a:solidFill>
          </p:spPr>
          <p:txBody>
            <a:bodyPr vert="horz" wrap="square" lIns="91440" tIns="45720" rIns="91440" bIns="45720" rtlCol="0" anchor="t">
              <a:noAutofit/>
            </a:bodyPr>
            <a:lstStyle/>
            <a:p>
              <a:pPr marL="0" marR="0" lvl="0" indent="0" algn="ctr" defTabSz="914400" rtl="0" eaLnBrk="1" fontAlgn="auto" latinLnBrk="0" hangingPunct="1">
                <a:lnSpc>
                  <a:spcPct val="120000"/>
                </a:lnSpc>
                <a:spcBef>
                  <a:spcPts val="1200"/>
                </a:spcBef>
                <a:spcAft>
                  <a:spcPts val="0"/>
                </a:spcAft>
                <a:buClrTx/>
                <a:buSzTx/>
                <a:buFontTx/>
                <a:buNone/>
                <a:tabLst/>
                <a:defRPr/>
              </a:pPr>
              <a:r>
                <a:rPr kumimoji="0" lang="fr-CA" sz="1400" b="1" i="0" u="none" strike="noStrike" kern="1200" cap="none" spc="0" normalizeH="0" baseline="0" noProof="0">
                  <a:ln>
                    <a:noFill/>
                  </a:ln>
                  <a:solidFill>
                    <a:prstClr val="black"/>
                  </a:solidFill>
                  <a:effectLst/>
                  <a:uLnTx/>
                  <a:uFillTx/>
                  <a:latin typeface="Montserrat" pitchFamily="2" charset="77"/>
                  <a:ea typeface="+mn-ea"/>
                  <a:cs typeface="+mn-cs"/>
                </a:rPr>
                <a:t>2009</a:t>
              </a:r>
            </a:p>
          </p:txBody>
        </p:sp>
      </p:grpSp>
      <p:grpSp>
        <p:nvGrpSpPr>
          <p:cNvPr id="19" name="Groupe 18">
            <a:extLst>
              <a:ext uri="{FF2B5EF4-FFF2-40B4-BE49-F238E27FC236}">
                <a16:creationId xmlns:a16="http://schemas.microsoft.com/office/drawing/2014/main" id="{ECB150EB-CFFC-FFF5-477A-C7237E8CD858}"/>
              </a:ext>
            </a:extLst>
          </p:cNvPr>
          <p:cNvGrpSpPr/>
          <p:nvPr>
            <p:custDataLst>
              <p:tags r:id="rId12"/>
            </p:custDataLst>
          </p:nvPr>
        </p:nvGrpSpPr>
        <p:grpSpPr>
          <a:xfrm>
            <a:off x="9408325" y="3566496"/>
            <a:ext cx="2482327" cy="2455015"/>
            <a:chOff x="3004073" y="3687692"/>
            <a:chExt cx="2482327" cy="2455015"/>
          </a:xfrm>
        </p:grpSpPr>
        <p:pic>
          <p:nvPicPr>
            <p:cNvPr id="24" name="Image 23">
              <a:extLst>
                <a:ext uri="{FF2B5EF4-FFF2-40B4-BE49-F238E27FC236}">
                  <a16:creationId xmlns:a16="http://schemas.microsoft.com/office/drawing/2014/main" id="{F2986562-F44E-0E51-ACDB-0FC657108A4E}"/>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004073" y="3687692"/>
              <a:ext cx="2482327" cy="2455015"/>
            </a:xfrm>
            <a:prstGeom prst="rect">
              <a:avLst/>
            </a:prstGeom>
          </p:spPr>
        </p:pic>
        <p:sp>
          <p:nvSpPr>
            <p:cNvPr id="25" name="ZoneTexte 24">
              <a:extLst>
                <a:ext uri="{FF2B5EF4-FFF2-40B4-BE49-F238E27FC236}">
                  <a16:creationId xmlns:a16="http://schemas.microsoft.com/office/drawing/2014/main" id="{3F7B5C0B-0A46-A9B7-E3C7-87B53895025C}"/>
                </a:ext>
              </a:extLst>
            </p:cNvPr>
            <p:cNvSpPr txBox="1"/>
            <p:nvPr/>
          </p:nvSpPr>
          <p:spPr>
            <a:xfrm>
              <a:off x="4607780" y="3809767"/>
              <a:ext cx="696074" cy="319588"/>
            </a:xfrm>
            <a:prstGeom prst="rect">
              <a:avLst/>
            </a:prstGeom>
            <a:solidFill>
              <a:schemeClr val="bg1"/>
            </a:solidFill>
          </p:spPr>
          <p:txBody>
            <a:bodyPr vert="horz" wrap="square" lIns="91440" tIns="45720" rIns="91440" bIns="45720" rtlCol="0" anchor="t">
              <a:noAutofit/>
            </a:bodyPr>
            <a:lstStyle/>
            <a:p>
              <a:pPr marL="0" marR="0" lvl="0" indent="0" algn="ctr" defTabSz="914400" rtl="0" eaLnBrk="1" fontAlgn="auto" latinLnBrk="0" hangingPunct="1">
                <a:lnSpc>
                  <a:spcPct val="120000"/>
                </a:lnSpc>
                <a:spcBef>
                  <a:spcPts val="1200"/>
                </a:spcBef>
                <a:spcAft>
                  <a:spcPts val="0"/>
                </a:spcAft>
                <a:buClrTx/>
                <a:buSzTx/>
                <a:buFontTx/>
                <a:buNone/>
                <a:tabLst/>
                <a:defRPr/>
              </a:pPr>
              <a:r>
                <a:rPr kumimoji="0" lang="fr-CA" sz="1400" b="1" i="0" u="none" strike="noStrike" kern="1200" cap="none" spc="0" normalizeH="0" baseline="0" noProof="0">
                  <a:ln>
                    <a:noFill/>
                  </a:ln>
                  <a:solidFill>
                    <a:prstClr val="black"/>
                  </a:solidFill>
                  <a:effectLst/>
                  <a:uLnTx/>
                  <a:uFillTx/>
                  <a:latin typeface="Montserrat" pitchFamily="2" charset="77"/>
                  <a:ea typeface="+mn-ea"/>
                  <a:cs typeface="+mn-cs"/>
                </a:rPr>
                <a:t>2011</a:t>
              </a:r>
            </a:p>
          </p:txBody>
        </p:sp>
      </p:grpSp>
      <p:pic>
        <p:nvPicPr>
          <p:cNvPr id="34" name="Image 33">
            <a:extLst>
              <a:ext uri="{FF2B5EF4-FFF2-40B4-BE49-F238E27FC236}">
                <a16:creationId xmlns:a16="http://schemas.microsoft.com/office/drawing/2014/main" id="{27C9CDCE-4E07-AA5D-138F-7E66A0727842}"/>
              </a:ext>
            </a:extLst>
          </p:cNvPr>
          <p:cNvPicPr>
            <a:picLocks noChangeAspect="1"/>
          </p:cNvPicPr>
          <p:nvPr>
            <p:custDataLst>
              <p:tags r:id="rId13"/>
            </p:custDataLst>
          </p:nvPr>
        </p:nvPicPr>
        <p:blipFill>
          <a:blip r:embed="rId31" cstate="email">
            <a:extLst>
              <a:ext uri="{28A0092B-C50C-407E-A947-70E740481C1C}">
                <a14:useLocalDpi xmlns:a14="http://schemas.microsoft.com/office/drawing/2010/main"/>
              </a:ext>
            </a:extLst>
          </a:blip>
          <a:stretch>
            <a:fillRect/>
          </a:stretch>
        </p:blipFill>
        <p:spPr>
          <a:xfrm>
            <a:off x="2360611" y="4362578"/>
            <a:ext cx="968327" cy="950317"/>
          </a:xfrm>
          <a:prstGeom prst="rect">
            <a:avLst/>
          </a:prstGeom>
        </p:spPr>
      </p:pic>
      <p:pic>
        <p:nvPicPr>
          <p:cNvPr id="44" name="Image 43">
            <a:extLst>
              <a:ext uri="{FF2B5EF4-FFF2-40B4-BE49-F238E27FC236}">
                <a16:creationId xmlns:a16="http://schemas.microsoft.com/office/drawing/2014/main" id="{67763EEA-5FA5-E2C4-74EC-16C57767DB8F}"/>
              </a:ext>
            </a:extLst>
          </p:cNvPr>
          <p:cNvPicPr>
            <a:picLocks noChangeAspect="1"/>
          </p:cNvPicPr>
          <p:nvPr>
            <p:custDataLst>
              <p:tags r:id="rId14"/>
            </p:custDataLst>
          </p:nvPr>
        </p:nvPicPr>
        <p:blipFill>
          <a:blip r:embed="rId32" cstate="email">
            <a:extLst>
              <a:ext uri="{28A0092B-C50C-407E-A947-70E740481C1C}">
                <a14:useLocalDpi xmlns:a14="http://schemas.microsoft.com/office/drawing/2010/main"/>
              </a:ext>
            </a:extLst>
          </a:blip>
          <a:stretch>
            <a:fillRect/>
          </a:stretch>
        </p:blipFill>
        <p:spPr>
          <a:xfrm>
            <a:off x="2721134" y="5075626"/>
            <a:ext cx="964914" cy="945885"/>
          </a:xfrm>
          <a:prstGeom prst="rect">
            <a:avLst/>
          </a:prstGeom>
        </p:spPr>
      </p:pic>
      <p:sp>
        <p:nvSpPr>
          <p:cNvPr id="45" name="ZoneTexte 44">
            <a:extLst>
              <a:ext uri="{FF2B5EF4-FFF2-40B4-BE49-F238E27FC236}">
                <a16:creationId xmlns:a16="http://schemas.microsoft.com/office/drawing/2014/main" id="{B8EE293B-BDDE-79C1-BC29-4208C32B7F4F}"/>
              </a:ext>
            </a:extLst>
          </p:cNvPr>
          <p:cNvSpPr txBox="1"/>
          <p:nvPr>
            <p:custDataLst>
              <p:tags r:id="rId15"/>
            </p:custDataLst>
          </p:nvPr>
        </p:nvSpPr>
        <p:spPr>
          <a:xfrm>
            <a:off x="2906403" y="5105131"/>
            <a:ext cx="766592" cy="274861"/>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20000"/>
              </a:lnSpc>
              <a:spcBef>
                <a:spcPts val="1200"/>
              </a:spcBef>
              <a:spcAft>
                <a:spcPts val="0"/>
              </a:spcAft>
              <a:buClrTx/>
              <a:buSzTx/>
              <a:buFontTx/>
              <a:buNone/>
              <a:tabLst/>
              <a:defRPr/>
            </a:pPr>
            <a:r>
              <a:rPr kumimoji="0" lang="fr-CA" sz="1400" b="1" i="0" u="none" strike="noStrike" kern="1200" cap="none" spc="0" normalizeH="0" baseline="0" noProof="0">
                <a:ln>
                  <a:noFill/>
                </a:ln>
                <a:solidFill>
                  <a:prstClr val="black"/>
                </a:solidFill>
                <a:effectLst/>
                <a:uLnTx/>
                <a:uFillTx/>
                <a:latin typeface="Montserrat" pitchFamily="2" charset="77"/>
                <a:ea typeface="+mn-ea"/>
                <a:cs typeface="+mn-cs"/>
              </a:rPr>
              <a:t>2022</a:t>
            </a:r>
          </a:p>
        </p:txBody>
      </p:sp>
      <p:sp>
        <p:nvSpPr>
          <p:cNvPr id="46" name="ZoneTexte 45">
            <a:extLst>
              <a:ext uri="{FF2B5EF4-FFF2-40B4-BE49-F238E27FC236}">
                <a16:creationId xmlns:a16="http://schemas.microsoft.com/office/drawing/2014/main" id="{6B6F21CA-D0F9-F2A9-FAC7-F3CA1B9FCB6E}"/>
              </a:ext>
            </a:extLst>
          </p:cNvPr>
          <p:cNvSpPr txBox="1"/>
          <p:nvPr>
            <p:custDataLst>
              <p:tags r:id="rId16"/>
            </p:custDataLst>
          </p:nvPr>
        </p:nvSpPr>
        <p:spPr>
          <a:xfrm>
            <a:off x="2546681" y="4362578"/>
            <a:ext cx="766592" cy="274861"/>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20000"/>
              </a:lnSpc>
              <a:spcBef>
                <a:spcPts val="1200"/>
              </a:spcBef>
              <a:spcAft>
                <a:spcPts val="0"/>
              </a:spcAft>
              <a:buClrTx/>
              <a:buSzTx/>
              <a:buFontTx/>
              <a:buNone/>
              <a:tabLst/>
              <a:defRPr/>
            </a:pPr>
            <a:r>
              <a:rPr kumimoji="0" lang="fr-CA" sz="1400" b="1" i="0" u="none" strike="noStrike" kern="1200" cap="none" spc="0" normalizeH="0" baseline="0" noProof="0">
                <a:ln>
                  <a:noFill/>
                </a:ln>
                <a:solidFill>
                  <a:prstClr val="black"/>
                </a:solidFill>
                <a:effectLst/>
                <a:uLnTx/>
                <a:uFillTx/>
                <a:latin typeface="Montserrat" pitchFamily="2" charset="77"/>
                <a:ea typeface="+mn-ea"/>
                <a:cs typeface="+mn-cs"/>
              </a:rPr>
              <a:t>2021</a:t>
            </a:r>
          </a:p>
        </p:txBody>
      </p:sp>
      <p:pic>
        <p:nvPicPr>
          <p:cNvPr id="53" name="Image 52">
            <a:extLst>
              <a:ext uri="{FF2B5EF4-FFF2-40B4-BE49-F238E27FC236}">
                <a16:creationId xmlns:a16="http://schemas.microsoft.com/office/drawing/2014/main" id="{CEA2E316-D2EC-1414-6C74-2A230D58CCC3}"/>
              </a:ext>
            </a:extLst>
          </p:cNvPr>
          <p:cNvPicPr>
            <a:picLocks noChangeAspect="1"/>
          </p:cNvPicPr>
          <p:nvPr>
            <p:custDataLst>
              <p:tags r:id="rId17"/>
            </p:custDataLst>
          </p:nvPr>
        </p:nvPicPr>
        <p:blipFill>
          <a:blip r:embed="rId33" cstate="email">
            <a:extLst>
              <a:ext uri="{28A0092B-C50C-407E-A947-70E740481C1C}">
                <a14:useLocalDpi xmlns:a14="http://schemas.microsoft.com/office/drawing/2010/main"/>
              </a:ext>
            </a:extLst>
          </a:blip>
          <a:stretch>
            <a:fillRect/>
          </a:stretch>
        </p:blipFill>
        <p:spPr>
          <a:xfrm>
            <a:off x="142874" y="919094"/>
            <a:ext cx="1697590" cy="1638266"/>
          </a:xfrm>
          <a:prstGeom prst="rect">
            <a:avLst/>
          </a:prstGeom>
        </p:spPr>
      </p:pic>
      <p:pic>
        <p:nvPicPr>
          <p:cNvPr id="57" name="Image 56">
            <a:extLst>
              <a:ext uri="{FF2B5EF4-FFF2-40B4-BE49-F238E27FC236}">
                <a16:creationId xmlns:a16="http://schemas.microsoft.com/office/drawing/2014/main" id="{94030104-13CB-97C5-EA6B-3609A56BA3D8}"/>
              </a:ext>
            </a:extLst>
          </p:cNvPr>
          <p:cNvPicPr>
            <a:picLocks noChangeAspect="1"/>
          </p:cNvPicPr>
          <p:nvPr>
            <p:custDataLst>
              <p:tags r:id="rId18"/>
            </p:custDataLst>
          </p:nvPr>
        </p:nvPicPr>
        <p:blipFill>
          <a:blip r:embed="rId34" cstate="email">
            <a:extLst>
              <a:ext uri="{28A0092B-C50C-407E-A947-70E740481C1C}">
                <a14:useLocalDpi xmlns:a14="http://schemas.microsoft.com/office/drawing/2010/main"/>
              </a:ext>
            </a:extLst>
          </a:blip>
          <a:stretch>
            <a:fillRect/>
          </a:stretch>
        </p:blipFill>
        <p:spPr>
          <a:xfrm>
            <a:off x="702279" y="1446379"/>
            <a:ext cx="1785272" cy="1670188"/>
          </a:xfrm>
          <a:prstGeom prst="rect">
            <a:avLst/>
          </a:prstGeom>
        </p:spPr>
      </p:pic>
      <p:grpSp>
        <p:nvGrpSpPr>
          <p:cNvPr id="2049" name="Groupe 2048">
            <a:extLst>
              <a:ext uri="{FF2B5EF4-FFF2-40B4-BE49-F238E27FC236}">
                <a16:creationId xmlns:a16="http://schemas.microsoft.com/office/drawing/2014/main" id="{A305865C-054A-0079-6460-789672677E5B}"/>
              </a:ext>
            </a:extLst>
          </p:cNvPr>
          <p:cNvGrpSpPr/>
          <p:nvPr>
            <p:custDataLst>
              <p:tags r:id="rId19"/>
            </p:custDataLst>
          </p:nvPr>
        </p:nvGrpSpPr>
        <p:grpSpPr>
          <a:xfrm>
            <a:off x="3488900" y="3934322"/>
            <a:ext cx="855195" cy="614807"/>
            <a:chOff x="6536132" y="549980"/>
            <a:chExt cx="855195" cy="614807"/>
          </a:xfrm>
        </p:grpSpPr>
        <p:cxnSp>
          <p:nvCxnSpPr>
            <p:cNvPr id="59" name="Connecteur : en arc 58">
              <a:extLst>
                <a:ext uri="{FF2B5EF4-FFF2-40B4-BE49-F238E27FC236}">
                  <a16:creationId xmlns:a16="http://schemas.microsoft.com/office/drawing/2014/main" id="{399B7C5A-5569-5C3F-7AC8-FB2860E3955A}"/>
                </a:ext>
              </a:extLst>
            </p:cNvPr>
            <p:cNvCxnSpPr>
              <a:cxnSpLocks/>
            </p:cNvCxnSpPr>
            <p:nvPr/>
          </p:nvCxnSpPr>
          <p:spPr>
            <a:xfrm flipV="1">
              <a:off x="6536132" y="571500"/>
              <a:ext cx="855195" cy="593287"/>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48" name="Connecteur : en arc 2047">
              <a:extLst>
                <a:ext uri="{FF2B5EF4-FFF2-40B4-BE49-F238E27FC236}">
                  <a16:creationId xmlns:a16="http://schemas.microsoft.com/office/drawing/2014/main" id="{14E34CD0-FBB8-8A02-17F4-2C71B9339D77}"/>
                </a:ext>
              </a:extLst>
            </p:cNvPr>
            <p:cNvCxnSpPr>
              <a:cxnSpLocks/>
            </p:cNvCxnSpPr>
            <p:nvPr/>
          </p:nvCxnSpPr>
          <p:spPr>
            <a:xfrm>
              <a:off x="6536132" y="549980"/>
              <a:ext cx="855195" cy="593287"/>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grpSp>
      <p:sp>
        <p:nvSpPr>
          <p:cNvPr id="2052" name="Flèche : droite 2051">
            <a:extLst>
              <a:ext uri="{FF2B5EF4-FFF2-40B4-BE49-F238E27FC236}">
                <a16:creationId xmlns:a16="http://schemas.microsoft.com/office/drawing/2014/main" id="{E39AD6E0-9274-C319-1AE7-DCEE7ED95AD0}"/>
              </a:ext>
            </a:extLst>
          </p:cNvPr>
          <p:cNvSpPr/>
          <p:nvPr>
            <p:custDataLst>
              <p:tags r:id="rId20"/>
            </p:custDataLst>
          </p:nvPr>
        </p:nvSpPr>
        <p:spPr>
          <a:xfrm>
            <a:off x="7601353" y="3287341"/>
            <a:ext cx="669903" cy="684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1D242B"/>
              </a:solidFill>
              <a:effectLst/>
              <a:uLnTx/>
              <a:uFillTx/>
              <a:latin typeface="Montserrat Light"/>
              <a:ea typeface="+mn-ea"/>
              <a:cs typeface="+mn-cs"/>
            </a:endParaRPr>
          </a:p>
        </p:txBody>
      </p:sp>
      <p:pic>
        <p:nvPicPr>
          <p:cNvPr id="9" name="Image 8">
            <a:extLst>
              <a:ext uri="{FF2B5EF4-FFF2-40B4-BE49-F238E27FC236}">
                <a16:creationId xmlns:a16="http://schemas.microsoft.com/office/drawing/2014/main" id="{F9D3A596-D87A-B2D9-3DBA-B639C31D54EA}"/>
              </a:ext>
            </a:extLst>
          </p:cNvPr>
          <p:cNvPicPr>
            <a:picLocks noChangeAspect="1"/>
          </p:cNvPicPr>
          <p:nvPr>
            <p:custDataLst>
              <p:tags r:id="rId21"/>
            </p:custDataLst>
          </p:nvPr>
        </p:nvPicPr>
        <p:blipFill>
          <a:blip r:embed="rId35" cstate="email">
            <a:extLst>
              <a:ext uri="{28A0092B-C50C-407E-A947-70E740481C1C}">
                <a14:useLocalDpi xmlns:a14="http://schemas.microsoft.com/office/drawing/2010/main"/>
              </a:ext>
            </a:extLst>
          </a:blip>
          <a:stretch>
            <a:fillRect/>
          </a:stretch>
        </p:blipFill>
        <p:spPr>
          <a:xfrm>
            <a:off x="1272699" y="1750817"/>
            <a:ext cx="1767751" cy="1680184"/>
          </a:xfrm>
          <a:prstGeom prst="rect">
            <a:avLst/>
          </a:prstGeom>
        </p:spPr>
      </p:pic>
      <p:pic>
        <p:nvPicPr>
          <p:cNvPr id="16" name="Image 15">
            <a:extLst>
              <a:ext uri="{FF2B5EF4-FFF2-40B4-BE49-F238E27FC236}">
                <a16:creationId xmlns:a16="http://schemas.microsoft.com/office/drawing/2014/main" id="{385E9B68-FB36-B341-4BD7-359457447CAA}"/>
              </a:ext>
            </a:extLst>
          </p:cNvPr>
          <p:cNvPicPr>
            <a:picLocks noChangeAspect="1"/>
          </p:cNvPicPr>
          <p:nvPr>
            <p:custDataLst>
              <p:tags r:id="rId22"/>
            </p:custDataLst>
          </p:nvPr>
        </p:nvPicPr>
        <p:blipFill>
          <a:blip r:embed="rId36" cstate="email">
            <a:extLst>
              <a:ext uri="{28A0092B-C50C-407E-A947-70E740481C1C}">
                <a14:useLocalDpi xmlns:a14="http://schemas.microsoft.com/office/drawing/2010/main"/>
              </a:ext>
            </a:extLst>
          </a:blip>
          <a:stretch>
            <a:fillRect/>
          </a:stretch>
        </p:blipFill>
        <p:spPr>
          <a:xfrm>
            <a:off x="1919833" y="2199503"/>
            <a:ext cx="1804796" cy="1648826"/>
          </a:xfrm>
          <a:prstGeom prst="rect">
            <a:avLst/>
          </a:prstGeom>
        </p:spPr>
      </p:pic>
    </p:spTree>
    <p:extLst>
      <p:ext uri="{BB962C8B-B14F-4D97-AF65-F5344CB8AC3E}">
        <p14:creationId xmlns:p14="http://schemas.microsoft.com/office/powerpoint/2010/main" val="1493532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ADEB9A8-C106-4C80-9340-BCE1C5803008}"/>
              </a:ext>
            </a:extLst>
          </p:cNvPr>
          <p:cNvSpPr txBox="1"/>
          <p:nvPr>
            <p:custDataLst>
              <p:tags r:id="rId1"/>
            </p:custDataLst>
          </p:nvPr>
        </p:nvSpPr>
        <p:spPr>
          <a:xfrm>
            <a:off x="506201" y="1059054"/>
            <a:ext cx="7847719" cy="4391992"/>
          </a:xfrm>
          <a:prstGeom prst="rect">
            <a:avLst/>
          </a:prstGeom>
        </p:spPr>
        <p:txBody>
          <a:bodyPr vert="horz" wrap="square" lIns="0" tIns="0" rIns="0" bIns="0" rtlCol="0" anchor="t">
            <a:noAutofit/>
          </a:bodyPr>
          <a:lstStyle/>
          <a:p>
            <a:pPr>
              <a:lnSpc>
                <a:spcPct val="120000"/>
              </a:lnSpc>
              <a:spcBef>
                <a:spcPts val="1200"/>
              </a:spcBef>
            </a:pPr>
            <a:r>
              <a:rPr lang="fr-CA" sz="1400">
                <a:latin typeface="Montserrat"/>
                <a:cs typeface="Arial"/>
              </a:rPr>
              <a:t>312 placettes (aléatoires), </a:t>
            </a:r>
            <a:r>
              <a:rPr lang="fr-CA" sz="1400" dirty="0">
                <a:latin typeface="Montserrat"/>
                <a:cs typeface="Arial"/>
              </a:rPr>
              <a:t>936 arbres </a:t>
            </a:r>
            <a:r>
              <a:rPr lang="fr-CA" sz="1400">
                <a:latin typeface="Montserrat"/>
                <a:cs typeface="Arial"/>
              </a:rPr>
              <a:t>échantillons , échantillonnage aléatoire, plusieurs placettes en </a:t>
            </a:r>
            <a:r>
              <a:rPr lang="fr-CA" sz="1400" b="1">
                <a:latin typeface="Montserrat"/>
                <a:cs typeface="Arial"/>
              </a:rPr>
              <a:t>milieu isolé</a:t>
            </a:r>
            <a:endParaRPr lang="fr-CA" sz="1400">
              <a:latin typeface="Montserrat"/>
              <a:cs typeface="Arial"/>
            </a:endParaRPr>
          </a:p>
          <a:p>
            <a:pPr algn="l">
              <a:lnSpc>
                <a:spcPct val="120000"/>
              </a:lnSpc>
              <a:spcBef>
                <a:spcPts val="1200"/>
              </a:spcBef>
            </a:pPr>
            <a:r>
              <a:rPr lang="fr-CA" sz="1600" b="1" u="sng">
                <a:latin typeface="Montserrat"/>
                <a:cs typeface="Arial"/>
              </a:rPr>
              <a:t>Problématique</a:t>
            </a:r>
          </a:p>
          <a:p>
            <a:pPr marL="285750" indent="-285750" algn="l">
              <a:lnSpc>
                <a:spcPct val="120000"/>
              </a:lnSpc>
              <a:spcBef>
                <a:spcPts val="1200"/>
              </a:spcBef>
              <a:buFont typeface="Arial" panose="020B0604020202020204" pitchFamily="34" charset="0"/>
              <a:buChar char="•"/>
            </a:pPr>
            <a:r>
              <a:rPr lang="fr-CA" sz="1400">
                <a:latin typeface="Montserrat"/>
                <a:cs typeface="Arial"/>
              </a:rPr>
              <a:t>La productivité (quantité de fruits/ arbre) est l’</a:t>
            </a:r>
            <a:r>
              <a:rPr lang="fr-CA" sz="1400" b="1">
                <a:latin typeface="Montserrat"/>
                <a:cs typeface="Arial"/>
              </a:rPr>
              <a:t>intrant primordial au modèle</a:t>
            </a:r>
            <a:endParaRPr lang="fr-CA" sz="1400">
              <a:latin typeface="Montserrat"/>
              <a:cs typeface="Arial"/>
            </a:endParaRPr>
          </a:p>
          <a:p>
            <a:pPr marL="285750" indent="-285750" algn="l">
              <a:lnSpc>
                <a:spcPct val="120000"/>
              </a:lnSpc>
              <a:spcBef>
                <a:spcPts val="1200"/>
              </a:spcBef>
              <a:buFont typeface="Arial" panose="020B0604020202020204" pitchFamily="34" charset="0"/>
              <a:buChar char="•"/>
            </a:pPr>
            <a:r>
              <a:rPr lang="fr-CA" sz="1400">
                <a:latin typeface="Montserrat"/>
                <a:cs typeface="Arial"/>
              </a:rPr>
              <a:t>La récolte est réservée </a:t>
            </a:r>
            <a:r>
              <a:rPr lang="fr-CA" sz="1400" b="1">
                <a:latin typeface="Montserrat"/>
                <a:cs typeface="Arial"/>
              </a:rPr>
              <a:t>uniquement aux ayants droit </a:t>
            </a:r>
            <a:r>
              <a:rPr lang="fr-CA" sz="1400">
                <a:latin typeface="Montserrat"/>
                <a:cs typeface="Arial"/>
              </a:rPr>
              <a:t>pour honorer le caractère spécifique du système informel de bénéficiaires de la ressource </a:t>
            </a:r>
            <a:endParaRPr lang="fr-CA" sz="1400" b="1">
              <a:latin typeface="Montserrat"/>
              <a:cs typeface="Arial"/>
            </a:endParaRPr>
          </a:p>
          <a:p>
            <a:pPr>
              <a:lnSpc>
                <a:spcPct val="120000"/>
              </a:lnSpc>
              <a:spcBef>
                <a:spcPts val="1200"/>
              </a:spcBef>
            </a:pPr>
            <a:r>
              <a:rPr lang="fr-CA" sz="1600" b="1" u="sng">
                <a:latin typeface="Montserrat"/>
                <a:cs typeface="Arial"/>
              </a:rPr>
              <a:t>Comment identifier et communiquer avec les ayants droit ?</a:t>
            </a:r>
          </a:p>
          <a:p>
            <a:pPr marL="285750" indent="-285750">
              <a:lnSpc>
                <a:spcPct val="120000"/>
              </a:lnSpc>
              <a:spcBef>
                <a:spcPts val="1200"/>
              </a:spcBef>
              <a:buFont typeface="Arial" panose="020B0604020202020204" pitchFamily="34" charset="0"/>
              <a:buChar char="•"/>
            </a:pPr>
            <a:r>
              <a:rPr lang="fr-CA" sz="1400">
                <a:latin typeface="Montserrat"/>
                <a:cs typeface="Arial"/>
              </a:rPr>
              <a:t>Avec la participation de toutes les parties prenantes impliquées; ANDZOA et directions régionales, Équipe REFAM, APAD et représentants de l’autorité locale</a:t>
            </a:r>
          </a:p>
          <a:p>
            <a:pPr marL="285750" indent="-285750">
              <a:lnSpc>
                <a:spcPct val="120000"/>
              </a:lnSpc>
              <a:spcBef>
                <a:spcPts val="1200"/>
              </a:spcBef>
              <a:buFont typeface="Arial" panose="020B0604020202020204" pitchFamily="34" charset="0"/>
              <a:buChar char="•"/>
            </a:pPr>
            <a:r>
              <a:rPr lang="fr-CA" sz="1400">
                <a:latin typeface="Montserrat"/>
                <a:cs typeface="Arial"/>
              </a:rPr>
              <a:t>Communication aux communautés des objectifs du mandat, bénéfices attendus et informations supplémentaires</a:t>
            </a:r>
          </a:p>
          <a:p>
            <a:pPr>
              <a:lnSpc>
                <a:spcPct val="120000"/>
              </a:lnSpc>
              <a:spcBef>
                <a:spcPts val="1200"/>
              </a:spcBef>
            </a:pPr>
            <a:r>
              <a:rPr lang="fr-CA" sz="1600" b="1" u="sng">
                <a:latin typeface="Montserrat"/>
                <a:cs typeface="Arial"/>
              </a:rPr>
              <a:t>Résultats</a:t>
            </a:r>
          </a:p>
          <a:p>
            <a:pPr marL="285750" indent="-285750">
              <a:lnSpc>
                <a:spcPct val="120000"/>
              </a:lnSpc>
              <a:spcBef>
                <a:spcPts val="1200"/>
              </a:spcBef>
              <a:buFont typeface="Arial" panose="020B0604020202020204" pitchFamily="34" charset="0"/>
              <a:buChar char="•"/>
            </a:pPr>
            <a:r>
              <a:rPr lang="fr-CA" sz="1400">
                <a:latin typeface="Montserrat"/>
                <a:cs typeface="Arial"/>
              </a:rPr>
              <a:t>98 % des ayants droit ont accepté de collaborer de façon active au projet</a:t>
            </a:r>
          </a:p>
          <a:p>
            <a:pPr marL="285750" indent="-285750">
              <a:lnSpc>
                <a:spcPct val="120000"/>
              </a:lnSpc>
              <a:spcBef>
                <a:spcPts val="1200"/>
              </a:spcBef>
              <a:buFont typeface="Arial" panose="020B0604020202020204" pitchFamily="34" charset="0"/>
              <a:buChar char="•"/>
            </a:pPr>
            <a:r>
              <a:rPr lang="fr-CA" sz="1400">
                <a:latin typeface="Montserrat"/>
                <a:cs typeface="Arial"/>
              </a:rPr>
              <a:t>Mieux cadrer le développement de l’outil en fonction des besoins identifiés</a:t>
            </a:r>
          </a:p>
          <a:p>
            <a:pPr marL="285750" indent="-285750">
              <a:lnSpc>
                <a:spcPct val="120000"/>
              </a:lnSpc>
              <a:spcBef>
                <a:spcPts val="1200"/>
              </a:spcBef>
              <a:buFont typeface="Arial" panose="020B0604020202020204" pitchFamily="34" charset="0"/>
              <a:buChar char="•"/>
            </a:pPr>
            <a:r>
              <a:rPr lang="fr-CA" sz="1400">
                <a:latin typeface="Montserrat"/>
                <a:cs typeface="Arial"/>
              </a:rPr>
              <a:t>Recueillir des informations historiques et d’ajouter des spécificités aux variables pour le modèle</a:t>
            </a:r>
          </a:p>
          <a:p>
            <a:pPr algn="l">
              <a:lnSpc>
                <a:spcPct val="120000"/>
              </a:lnSpc>
              <a:spcBef>
                <a:spcPts val="1200"/>
              </a:spcBef>
            </a:pPr>
            <a:endParaRPr lang="fr-CA" sz="1200" b="1" dirty="0">
              <a:solidFill>
                <a:prstClr val="black"/>
              </a:solidFill>
              <a:latin typeface="Montserrat" pitchFamily="2" charset="77"/>
              <a:cs typeface="Arial" panose="020B0604020202020204" pitchFamily="34" charset="0"/>
            </a:endParaRPr>
          </a:p>
        </p:txBody>
      </p:sp>
      <p:sp>
        <p:nvSpPr>
          <p:cNvPr id="5" name="Title 2">
            <a:extLst>
              <a:ext uri="{FF2B5EF4-FFF2-40B4-BE49-F238E27FC236}">
                <a16:creationId xmlns:a16="http://schemas.microsoft.com/office/drawing/2014/main" id="{52C8181C-31A3-AF1F-E6B6-1ABB0916E990}"/>
              </a:ext>
            </a:extLst>
          </p:cNvPr>
          <p:cNvSpPr txBox="1">
            <a:spLocks/>
          </p:cNvSpPr>
          <p:nvPr>
            <p:custDataLst>
              <p:tags r:id="rId2"/>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a:ln>
                  <a:noFill/>
                </a:ln>
                <a:solidFill>
                  <a:schemeClr val="tx1"/>
                </a:solidFill>
                <a:effectLst/>
                <a:uLnTx/>
                <a:uFillTx/>
                <a:latin typeface="Montserrat"/>
                <a:ea typeface="+mj-ea"/>
                <a:cs typeface="+mj-cs"/>
              </a:rPr>
              <a:t>Dispositif expérimental</a:t>
            </a:r>
            <a:endParaRPr kumimoji="0" lang="fr-CA" sz="2800" b="0" i="0" u="none" strike="noStrike" kern="1200" cap="none" spc="0" normalizeH="0" baseline="0">
              <a:ln>
                <a:noFill/>
              </a:ln>
              <a:solidFill>
                <a:schemeClr val="tx1"/>
              </a:solidFill>
              <a:effectLst/>
              <a:uLnTx/>
              <a:uFillTx/>
              <a:latin typeface="Montserrat" panose="02000505000000020004" pitchFamily="2" charset="77"/>
              <a:ea typeface="+mj-ea"/>
              <a:cs typeface="+mj-cs"/>
            </a:endParaRPr>
          </a:p>
        </p:txBody>
      </p:sp>
      <p:grpSp>
        <p:nvGrpSpPr>
          <p:cNvPr id="2" name="Group 1">
            <a:extLst>
              <a:ext uri="{FF2B5EF4-FFF2-40B4-BE49-F238E27FC236}">
                <a16:creationId xmlns:a16="http://schemas.microsoft.com/office/drawing/2014/main" id="{AE95B93C-A25C-EA8E-4BF7-9BBFBC87851B}"/>
              </a:ext>
            </a:extLst>
          </p:cNvPr>
          <p:cNvGrpSpPr/>
          <p:nvPr>
            <p:custDataLst>
              <p:tags r:id="rId3"/>
            </p:custDataLst>
          </p:nvPr>
        </p:nvGrpSpPr>
        <p:grpSpPr>
          <a:xfrm>
            <a:off x="8608820" y="6183017"/>
            <a:ext cx="3286863" cy="464894"/>
            <a:chOff x="8608820" y="6183017"/>
            <a:chExt cx="3286863" cy="464894"/>
          </a:xfrm>
        </p:grpSpPr>
        <p:pic>
          <p:nvPicPr>
            <p:cNvPr id="4" name="Graphique 1">
              <a:extLst>
                <a:ext uri="{FF2B5EF4-FFF2-40B4-BE49-F238E27FC236}">
                  <a16:creationId xmlns:a16="http://schemas.microsoft.com/office/drawing/2014/main" id="{D7CF1C5D-7ED4-F1B4-4897-F9B2BB4CCC37}"/>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608820" y="6367526"/>
              <a:ext cx="550409" cy="261444"/>
            </a:xfrm>
            <a:prstGeom prst="rect">
              <a:avLst/>
            </a:prstGeom>
          </p:spPr>
        </p:pic>
        <p:pic>
          <p:nvPicPr>
            <p:cNvPr id="6" name="Image 2">
              <a:extLst>
                <a:ext uri="{FF2B5EF4-FFF2-40B4-BE49-F238E27FC236}">
                  <a16:creationId xmlns:a16="http://schemas.microsoft.com/office/drawing/2014/main" id="{B51C6A6B-4C65-FC35-FC76-6EEA9432F04C}"/>
                </a:ext>
              </a:extLst>
            </p:cNvPr>
            <p:cNvPicPr>
              <a:picLocks noChangeAspect="1"/>
            </p:cNvPicPr>
            <p:nvPr>
              <p:custDataLst>
                <p:tags r:id="rId8"/>
              </p:custDataLst>
            </p:nvPr>
          </p:nvPicPr>
          <p:blipFill>
            <a:blip r:embed="rId14" cstate="email">
              <a:extLst>
                <a:ext uri="{28A0092B-C50C-407E-A947-70E740481C1C}">
                  <a14:useLocalDpi xmlns:a14="http://schemas.microsoft.com/office/drawing/2010/main"/>
                </a:ext>
              </a:extLst>
            </a:blip>
            <a:stretch>
              <a:fillRect/>
            </a:stretch>
          </p:blipFill>
          <p:spPr>
            <a:xfrm>
              <a:off x="9243414" y="6183017"/>
              <a:ext cx="816907" cy="464894"/>
            </a:xfrm>
            <a:prstGeom prst="rect">
              <a:avLst/>
            </a:prstGeom>
          </p:spPr>
        </p:pic>
        <p:pic>
          <p:nvPicPr>
            <p:cNvPr id="8" name="Image 3">
              <a:extLst>
                <a:ext uri="{FF2B5EF4-FFF2-40B4-BE49-F238E27FC236}">
                  <a16:creationId xmlns:a16="http://schemas.microsoft.com/office/drawing/2014/main" id="{E7AFD3F7-6536-4061-F332-D0BDF808665E}"/>
                </a:ext>
              </a:extLst>
            </p:cNvPr>
            <p:cNvPicPr>
              <a:picLocks noChangeAspect="1"/>
            </p:cNvPicPr>
            <p:nvPr>
              <p:custDataLst>
                <p:tags r:id="rId9"/>
              </p:custDataLst>
            </p:nvPr>
          </p:nvPicPr>
          <p:blipFill>
            <a:blip r:embed="rId15" cstate="email">
              <a:extLst>
                <a:ext uri="{28A0092B-C50C-407E-A947-70E740481C1C}">
                  <a14:useLocalDpi xmlns:a14="http://schemas.microsoft.com/office/drawing/2010/main"/>
                </a:ext>
              </a:extLst>
            </a:blip>
            <a:stretch>
              <a:fillRect/>
            </a:stretch>
          </p:blipFill>
          <p:spPr>
            <a:xfrm>
              <a:off x="10142208" y="6216939"/>
              <a:ext cx="823513" cy="430972"/>
            </a:xfrm>
            <a:prstGeom prst="rect">
              <a:avLst/>
            </a:prstGeom>
          </p:spPr>
        </p:pic>
        <p:pic>
          <p:nvPicPr>
            <p:cNvPr id="9" name="Picture 2" descr="Reconnaissance de l'aide internationale du Canada – Fichiers à télécharger">
              <a:extLst>
                <a:ext uri="{FF2B5EF4-FFF2-40B4-BE49-F238E27FC236}">
                  <a16:creationId xmlns:a16="http://schemas.microsoft.com/office/drawing/2014/main" id="{2BC2491A-8634-9453-561B-3CD93D41D530}"/>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1127266" y="6216939"/>
              <a:ext cx="768417" cy="26965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D8846774-886B-C05F-0F07-19403587BD72}"/>
              </a:ext>
            </a:extLst>
          </p:cNvPr>
          <p:cNvSpPr txBox="1"/>
          <p:nvPr>
            <p:custDataLst>
              <p:tags r:id="rId4"/>
            </p:custDataLst>
          </p:nvPr>
        </p:nvSpPr>
        <p:spPr>
          <a:xfrm>
            <a:off x="11645653" y="1983908"/>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US" sz="1000" b="0">
              <a:solidFill>
                <a:prstClr val="black"/>
              </a:solidFill>
              <a:latin typeface="Montserrat" pitchFamily="2" charset="77"/>
            </a:endParaRPr>
          </a:p>
        </p:txBody>
      </p:sp>
      <p:pic>
        <p:nvPicPr>
          <p:cNvPr id="16" name="Image 15">
            <a:extLst>
              <a:ext uri="{FF2B5EF4-FFF2-40B4-BE49-F238E27FC236}">
                <a16:creationId xmlns:a16="http://schemas.microsoft.com/office/drawing/2014/main" id="{AD989B0A-F1FE-25DD-2B88-D53CF3888717}"/>
              </a:ext>
            </a:extLst>
          </p:cNvPr>
          <p:cNvPicPr>
            <a:picLocks noChangeAspect="1"/>
          </p:cNvPicPr>
          <p:nvPr>
            <p:custDataLst>
              <p:tags r:id="rId5"/>
            </p:custDataLst>
          </p:nvPr>
        </p:nvPicPr>
        <p:blipFill>
          <a:blip r:embed="rId17" cstate="email">
            <a:extLst>
              <a:ext uri="{28A0092B-C50C-407E-A947-70E740481C1C}">
                <a14:useLocalDpi xmlns:a14="http://schemas.microsoft.com/office/drawing/2010/main"/>
              </a:ext>
            </a:extLst>
          </a:blip>
          <a:stretch>
            <a:fillRect/>
          </a:stretch>
        </p:blipFill>
        <p:spPr>
          <a:xfrm>
            <a:off x="8331491" y="479780"/>
            <a:ext cx="3495078" cy="2388498"/>
          </a:xfrm>
          <a:prstGeom prst="rect">
            <a:avLst/>
          </a:prstGeom>
        </p:spPr>
      </p:pic>
      <p:sp>
        <p:nvSpPr>
          <p:cNvPr id="3" name="ZoneTexte 2">
            <a:extLst>
              <a:ext uri="{FF2B5EF4-FFF2-40B4-BE49-F238E27FC236}">
                <a16:creationId xmlns:a16="http://schemas.microsoft.com/office/drawing/2014/main" id="{E796B819-7710-AFFC-9059-A60C162ABB04}"/>
              </a:ext>
            </a:extLst>
          </p:cNvPr>
          <p:cNvSpPr txBox="1"/>
          <p:nvPr>
            <p:custDataLst>
              <p:tags r:id="rId6"/>
            </p:custDataLst>
          </p:nvPr>
        </p:nvSpPr>
        <p:spPr>
          <a:xfrm>
            <a:off x="-3724613" y="575172"/>
            <a:ext cx="3309963" cy="523220"/>
          </a:xfrm>
          <a:prstGeom prst="rect">
            <a:avLst/>
          </a:prstGeom>
          <a:noFill/>
        </p:spPr>
        <p:txBody>
          <a:bodyPr wrap="square">
            <a:spAutoFit/>
          </a:bodyPr>
          <a:lstStyle/>
          <a:p>
            <a:pPr marL="0" lvl="1">
              <a:buSzPct val="100000"/>
            </a:pPr>
            <a:endParaRPr lang="fr-CA" sz="1400" i="1" u="sng">
              <a:latin typeface="Montserrat"/>
              <a:cs typeface="Arial"/>
            </a:endParaRPr>
          </a:p>
          <a:p>
            <a:pPr marL="0" lvl="1">
              <a:buSzPct val="100000"/>
            </a:pPr>
            <a:endParaRPr lang="fr-CA" sz="1400" i="1" u="sng" dirty="0">
              <a:latin typeface="Montserrat"/>
              <a:cs typeface="Arial"/>
            </a:endParaRPr>
          </a:p>
        </p:txBody>
      </p:sp>
      <p:pic>
        <p:nvPicPr>
          <p:cNvPr id="15" name="Image 14">
            <a:extLst>
              <a:ext uri="{FF2B5EF4-FFF2-40B4-BE49-F238E27FC236}">
                <a16:creationId xmlns:a16="http://schemas.microsoft.com/office/drawing/2014/main" id="{F5E3FD5B-3466-615A-D179-2F8D7683402C}"/>
              </a:ext>
            </a:extLst>
          </p:cNvPr>
          <p:cNvPicPr>
            <a:picLocks noChangeAspect="1"/>
          </p:cNvPicPr>
          <p:nvPr>
            <p:custDataLst>
              <p:tags r:id="rId7"/>
            </p:custDataLst>
          </p:nvPr>
        </p:nvPicPr>
        <p:blipFill>
          <a:blip r:embed="rId18"/>
          <a:stretch>
            <a:fillRect/>
          </a:stretch>
        </p:blipFill>
        <p:spPr>
          <a:xfrm>
            <a:off x="8353920" y="3345339"/>
            <a:ext cx="3576575" cy="2176109"/>
          </a:xfrm>
          <a:prstGeom prst="rect">
            <a:avLst/>
          </a:prstGeom>
        </p:spPr>
      </p:pic>
    </p:spTree>
    <p:extLst>
      <p:ext uri="{BB962C8B-B14F-4D97-AF65-F5344CB8AC3E}">
        <p14:creationId xmlns:p14="http://schemas.microsoft.com/office/powerpoint/2010/main" val="6183992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E3B39FD-94E0-42F5-BF37-A310F27395A3}"/>
              </a:ext>
            </a:extLst>
          </p:cNvPr>
          <p:cNvPicPr>
            <a:picLocks noChangeAspect="1"/>
          </p:cNvPicPr>
          <p:nvPr>
            <p:custDataLst>
              <p:tags r:id="rId1"/>
            </p:custDataLst>
          </p:nvPr>
        </p:nvPicPr>
        <p:blipFill>
          <a:blip r:embed="rId15" cstate="email">
            <a:extLst>
              <a:ext uri="{28A0092B-C50C-407E-A947-70E740481C1C}">
                <a14:useLocalDpi xmlns:a14="http://schemas.microsoft.com/office/drawing/2010/main"/>
              </a:ext>
            </a:extLst>
          </a:blip>
          <a:stretch>
            <a:fillRect/>
          </a:stretch>
        </p:blipFill>
        <p:spPr>
          <a:xfrm>
            <a:off x="9243414" y="1788674"/>
            <a:ext cx="2709858" cy="2090958"/>
          </a:xfrm>
          <a:prstGeom prst="rect">
            <a:avLst/>
          </a:prstGeom>
        </p:spPr>
      </p:pic>
      <p:sp>
        <p:nvSpPr>
          <p:cNvPr id="5" name="Title 2">
            <a:extLst>
              <a:ext uri="{FF2B5EF4-FFF2-40B4-BE49-F238E27FC236}">
                <a16:creationId xmlns:a16="http://schemas.microsoft.com/office/drawing/2014/main" id="{52C8181C-31A3-AF1F-E6B6-1ABB0916E990}"/>
              </a:ext>
            </a:extLst>
          </p:cNvPr>
          <p:cNvSpPr txBox="1">
            <a:spLocks/>
          </p:cNvSpPr>
          <p:nvPr>
            <p:custDataLst>
              <p:tags r:id="rId2"/>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a:ln>
                  <a:noFill/>
                </a:ln>
                <a:solidFill>
                  <a:schemeClr val="tx1"/>
                </a:solidFill>
                <a:effectLst/>
                <a:uLnTx/>
                <a:uFillTx/>
                <a:latin typeface="Montserrat"/>
                <a:ea typeface="+mj-ea"/>
                <a:cs typeface="+mj-cs"/>
              </a:rPr>
              <a:t>Résultat de la modélisation</a:t>
            </a:r>
            <a:endParaRPr kumimoji="0" lang="fr-CA" sz="2800" b="0" i="0" u="none" strike="noStrike" kern="1200" cap="none" spc="0" normalizeH="0" baseline="0">
              <a:ln>
                <a:noFill/>
              </a:ln>
              <a:solidFill>
                <a:schemeClr val="tx1"/>
              </a:solidFill>
              <a:effectLst/>
              <a:uLnTx/>
              <a:uFillTx/>
              <a:latin typeface="Montserrat" panose="02000505000000020004" pitchFamily="2" charset="77"/>
              <a:ea typeface="+mj-ea"/>
              <a:cs typeface="+mj-cs"/>
            </a:endParaRPr>
          </a:p>
        </p:txBody>
      </p:sp>
      <p:grpSp>
        <p:nvGrpSpPr>
          <p:cNvPr id="2" name="Group 1">
            <a:extLst>
              <a:ext uri="{FF2B5EF4-FFF2-40B4-BE49-F238E27FC236}">
                <a16:creationId xmlns:a16="http://schemas.microsoft.com/office/drawing/2014/main" id="{AE95B93C-A25C-EA8E-4BF7-9BBFBC87851B}"/>
              </a:ext>
            </a:extLst>
          </p:cNvPr>
          <p:cNvGrpSpPr/>
          <p:nvPr>
            <p:custDataLst>
              <p:tags r:id="rId3"/>
            </p:custDataLst>
          </p:nvPr>
        </p:nvGrpSpPr>
        <p:grpSpPr>
          <a:xfrm>
            <a:off x="8608820" y="6183017"/>
            <a:ext cx="3286863" cy="464894"/>
            <a:chOff x="8608820" y="6183017"/>
            <a:chExt cx="3286863" cy="464894"/>
          </a:xfrm>
        </p:grpSpPr>
        <p:pic>
          <p:nvPicPr>
            <p:cNvPr id="4" name="Graphique 1">
              <a:extLst>
                <a:ext uri="{FF2B5EF4-FFF2-40B4-BE49-F238E27FC236}">
                  <a16:creationId xmlns:a16="http://schemas.microsoft.com/office/drawing/2014/main" id="{D7CF1C5D-7ED4-F1B4-4897-F9B2BB4CCC37}"/>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608820" y="6367526"/>
              <a:ext cx="550409" cy="261444"/>
            </a:xfrm>
            <a:prstGeom prst="rect">
              <a:avLst/>
            </a:prstGeom>
          </p:spPr>
        </p:pic>
        <p:pic>
          <p:nvPicPr>
            <p:cNvPr id="6" name="Image 2">
              <a:extLst>
                <a:ext uri="{FF2B5EF4-FFF2-40B4-BE49-F238E27FC236}">
                  <a16:creationId xmlns:a16="http://schemas.microsoft.com/office/drawing/2014/main" id="{B51C6A6B-4C65-FC35-FC76-6EEA9432F04C}"/>
                </a:ext>
              </a:extLst>
            </p:cNvPr>
            <p:cNvPicPr>
              <a:picLocks noChangeAspect="1"/>
            </p:cNvPicPr>
            <p:nvPr>
              <p:custDataLst>
                <p:tags r:id="rId11"/>
              </p:custDataLst>
            </p:nvPr>
          </p:nvPicPr>
          <p:blipFill>
            <a:blip r:embed="rId18" cstate="email">
              <a:extLst>
                <a:ext uri="{28A0092B-C50C-407E-A947-70E740481C1C}">
                  <a14:useLocalDpi xmlns:a14="http://schemas.microsoft.com/office/drawing/2010/main"/>
                </a:ext>
              </a:extLst>
            </a:blip>
            <a:stretch>
              <a:fillRect/>
            </a:stretch>
          </p:blipFill>
          <p:spPr>
            <a:xfrm>
              <a:off x="9243414" y="6183017"/>
              <a:ext cx="816907" cy="464894"/>
            </a:xfrm>
            <a:prstGeom prst="rect">
              <a:avLst/>
            </a:prstGeom>
          </p:spPr>
        </p:pic>
        <p:pic>
          <p:nvPicPr>
            <p:cNvPr id="8" name="Image 3">
              <a:extLst>
                <a:ext uri="{FF2B5EF4-FFF2-40B4-BE49-F238E27FC236}">
                  <a16:creationId xmlns:a16="http://schemas.microsoft.com/office/drawing/2014/main" id="{E7AFD3F7-6536-4061-F332-D0BDF808665E}"/>
                </a:ext>
              </a:extLst>
            </p:cNvPr>
            <p:cNvPicPr>
              <a:picLocks noChangeAspect="1"/>
            </p:cNvPicPr>
            <p:nvPr>
              <p:custDataLst>
                <p:tags r:id="rId12"/>
              </p:custDataLst>
            </p:nvPr>
          </p:nvPicPr>
          <p:blipFill>
            <a:blip r:embed="rId19" cstate="email">
              <a:extLst>
                <a:ext uri="{28A0092B-C50C-407E-A947-70E740481C1C}">
                  <a14:useLocalDpi xmlns:a14="http://schemas.microsoft.com/office/drawing/2010/main"/>
                </a:ext>
              </a:extLst>
            </a:blip>
            <a:stretch>
              <a:fillRect/>
            </a:stretch>
          </p:blipFill>
          <p:spPr>
            <a:xfrm>
              <a:off x="10142208" y="6216939"/>
              <a:ext cx="823513" cy="430972"/>
            </a:xfrm>
            <a:prstGeom prst="rect">
              <a:avLst/>
            </a:prstGeom>
          </p:spPr>
        </p:pic>
        <p:pic>
          <p:nvPicPr>
            <p:cNvPr id="9" name="Picture 2" descr="Reconnaissance de l'aide internationale du Canada – Fichiers à télécharger">
              <a:extLst>
                <a:ext uri="{FF2B5EF4-FFF2-40B4-BE49-F238E27FC236}">
                  <a16:creationId xmlns:a16="http://schemas.microsoft.com/office/drawing/2014/main" id="{2BC2491A-8634-9453-561B-3CD93D41D530}"/>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1127266" y="6216939"/>
              <a:ext cx="768417" cy="26965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D8846774-886B-C05F-0F07-19403587BD72}"/>
              </a:ext>
            </a:extLst>
          </p:cNvPr>
          <p:cNvSpPr txBox="1"/>
          <p:nvPr>
            <p:custDataLst>
              <p:tags r:id="rId4"/>
            </p:custDataLst>
          </p:nvPr>
        </p:nvSpPr>
        <p:spPr>
          <a:xfrm>
            <a:off x="11919172" y="1745673"/>
            <a:ext cx="0" cy="0"/>
          </a:xfrm>
          <a:prstGeom prst="rect">
            <a:avLst/>
          </a:prstGeom>
        </p:spPr>
        <p:txBody>
          <a:bodyPr vert="horz" wrap="none" lIns="91440" tIns="45720" rIns="91440" bIns="45720" rtlCol="0" anchor="t">
            <a:noAutofit/>
          </a:bodyPr>
          <a:lstStyle/>
          <a:p>
            <a:pPr algn="l">
              <a:lnSpc>
                <a:spcPct val="120000"/>
              </a:lnSpc>
              <a:spcBef>
                <a:spcPts val="1200"/>
              </a:spcBef>
            </a:pPr>
            <a:endParaRPr lang="en-US" sz="1000" b="0">
              <a:solidFill>
                <a:prstClr val="black"/>
              </a:solidFill>
              <a:latin typeface="Montserrat" pitchFamily="2" charset="77"/>
            </a:endParaRPr>
          </a:p>
        </p:txBody>
      </p:sp>
      <p:sp>
        <p:nvSpPr>
          <p:cNvPr id="11" name="Espace réservé du numéro de diapositive 5">
            <a:extLst>
              <a:ext uri="{FF2B5EF4-FFF2-40B4-BE49-F238E27FC236}">
                <a16:creationId xmlns:a16="http://schemas.microsoft.com/office/drawing/2014/main" id="{793A5A6B-AE38-059A-EEAA-5002E44DA218}"/>
              </a:ext>
            </a:extLst>
          </p:cNvPr>
          <p:cNvSpPr txBox="1">
            <a:spLocks/>
          </p:cNvSpPr>
          <p:nvPr>
            <p:custDataLst>
              <p:tags r:id="rId5"/>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lang="en-CA" sz="14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AC01B2F3-9495-9BD4-5D69-21B36FD4402A}"/>
              </a:ext>
            </a:extLst>
          </p:cNvPr>
          <p:cNvSpPr txBox="1"/>
          <p:nvPr>
            <p:custDataLst>
              <p:tags r:id="rId6"/>
            </p:custDataLst>
          </p:nvPr>
        </p:nvSpPr>
        <p:spPr>
          <a:xfrm>
            <a:off x="438534" y="1351881"/>
            <a:ext cx="5575579" cy="4958431"/>
          </a:xfrm>
          <a:prstGeom prst="rect">
            <a:avLst/>
          </a:prstGeom>
        </p:spPr>
        <p:txBody>
          <a:bodyPr vert="horz" wrap="square" lIns="0" tIns="0" rIns="0" bIns="0" rtlCol="0" anchor="t">
            <a:noAutofit/>
          </a:bodyPr>
          <a:lstStyle/>
          <a:p>
            <a:pPr marL="139700" indent="-139700">
              <a:lnSpc>
                <a:spcPct val="120000"/>
              </a:lnSpc>
              <a:spcBef>
                <a:spcPts val="1200"/>
              </a:spcBef>
              <a:buFont typeface="System Font Regular"/>
              <a:buChar char="-"/>
            </a:pPr>
            <a:r>
              <a:rPr lang="fr-CA" sz="1600" dirty="0">
                <a:latin typeface="Montserrat"/>
                <a:cs typeface="Arial"/>
              </a:rPr>
              <a:t>Prévision des </a:t>
            </a:r>
            <a:r>
              <a:rPr lang="fr-CA" sz="1600" b="1" dirty="0">
                <a:latin typeface="Montserrat"/>
                <a:cs typeface="Arial"/>
              </a:rPr>
              <a:t>rendements annuels</a:t>
            </a:r>
            <a:endParaRPr lang="fr-CA" sz="1600" dirty="0">
              <a:latin typeface="Montserrat"/>
              <a:cs typeface="Arial"/>
            </a:endParaRPr>
          </a:p>
          <a:p>
            <a:pPr marL="139700" indent="-139700" algn="l">
              <a:lnSpc>
                <a:spcPct val="120000"/>
              </a:lnSpc>
              <a:spcBef>
                <a:spcPts val="1200"/>
              </a:spcBef>
              <a:buFont typeface="System Font Regular"/>
              <a:buChar char="-"/>
            </a:pPr>
            <a:r>
              <a:rPr lang="fr-CA" sz="1600" dirty="0">
                <a:latin typeface="Montserrat"/>
                <a:cs typeface="Arial"/>
              </a:rPr>
              <a:t>Mise en place d’un </a:t>
            </a:r>
            <a:r>
              <a:rPr lang="fr-CA" sz="1600" b="1" dirty="0">
                <a:latin typeface="Montserrat"/>
                <a:cs typeface="Arial"/>
              </a:rPr>
              <a:t>réseau de placettes échantillons </a:t>
            </a:r>
            <a:r>
              <a:rPr lang="fr-CA" sz="1600" dirty="0">
                <a:latin typeface="Montserrat"/>
                <a:cs typeface="Arial"/>
              </a:rPr>
              <a:t>et d’un dispositif expérimental pour le </a:t>
            </a:r>
            <a:r>
              <a:rPr lang="fr-CA" sz="1600" b="1" dirty="0">
                <a:latin typeface="Montserrat"/>
                <a:cs typeface="Arial"/>
              </a:rPr>
              <a:t>suivi annuel</a:t>
            </a:r>
          </a:p>
          <a:p>
            <a:pPr marL="139700" indent="-139700" algn="l">
              <a:lnSpc>
                <a:spcPct val="120000"/>
              </a:lnSpc>
              <a:spcBef>
                <a:spcPts val="1200"/>
              </a:spcBef>
              <a:buFont typeface="System Font Regular"/>
              <a:buChar char="-"/>
            </a:pPr>
            <a:r>
              <a:rPr lang="fr-CA" sz="1600" dirty="0">
                <a:latin typeface="Montserrat"/>
                <a:cs typeface="Arial"/>
              </a:rPr>
              <a:t>Caractérisation de la répartition des </a:t>
            </a:r>
            <a:r>
              <a:rPr lang="fr-CA" sz="1600" b="1" dirty="0">
                <a:latin typeface="Montserrat"/>
                <a:cs typeface="Arial"/>
              </a:rPr>
              <a:t>caractéristiques forestières </a:t>
            </a:r>
            <a:r>
              <a:rPr lang="fr-CA" sz="1600" dirty="0">
                <a:latin typeface="Montserrat"/>
                <a:cs typeface="Arial"/>
              </a:rPr>
              <a:t>sur l’ensemble de l’arganeraie</a:t>
            </a:r>
          </a:p>
          <a:p>
            <a:pPr marL="139700" indent="-139700" algn="l">
              <a:lnSpc>
                <a:spcPct val="120000"/>
              </a:lnSpc>
              <a:spcBef>
                <a:spcPts val="1200"/>
              </a:spcBef>
              <a:buFont typeface="System Font Regular"/>
              <a:buChar char="-"/>
            </a:pPr>
            <a:r>
              <a:rPr lang="fr-CA" sz="1600" dirty="0">
                <a:latin typeface="Montserrat"/>
                <a:cs typeface="Arial"/>
              </a:rPr>
              <a:t>Meilleure connaissance des </a:t>
            </a:r>
            <a:r>
              <a:rPr lang="fr-CA" sz="1600" b="1" dirty="0">
                <a:latin typeface="Montserrat"/>
                <a:cs typeface="Arial"/>
              </a:rPr>
              <a:t>impacts</a:t>
            </a:r>
            <a:r>
              <a:rPr lang="fr-CA" sz="1600" dirty="0">
                <a:latin typeface="Montserrat"/>
                <a:cs typeface="Arial"/>
              </a:rPr>
              <a:t> des </a:t>
            </a:r>
            <a:r>
              <a:rPr lang="fr-CA" sz="1600" b="1" dirty="0">
                <a:latin typeface="Montserrat"/>
                <a:cs typeface="Arial"/>
              </a:rPr>
              <a:t>facteurs climatiques</a:t>
            </a:r>
            <a:r>
              <a:rPr lang="fr-CA" sz="1600" dirty="0">
                <a:latin typeface="Montserrat"/>
                <a:cs typeface="Arial"/>
              </a:rPr>
              <a:t> sur la productivité et potentiellement une meilleure adaptation aux changements climatiques</a:t>
            </a:r>
          </a:p>
          <a:p>
            <a:pPr marL="139700" indent="-139700" algn="l">
              <a:lnSpc>
                <a:spcPct val="120000"/>
              </a:lnSpc>
              <a:spcBef>
                <a:spcPts val="1200"/>
              </a:spcBef>
              <a:buFont typeface="System Font Regular"/>
              <a:buChar char="-"/>
            </a:pPr>
            <a:r>
              <a:rPr lang="fr-CA" sz="1600" dirty="0">
                <a:latin typeface="Montserrat"/>
                <a:cs typeface="Arial"/>
              </a:rPr>
              <a:t>Tous ces </a:t>
            </a:r>
            <a:r>
              <a:rPr lang="fr-CA" sz="1600" b="1" dirty="0">
                <a:latin typeface="Montserrat"/>
                <a:cs typeface="Arial"/>
              </a:rPr>
              <a:t>résultats</a:t>
            </a:r>
            <a:r>
              <a:rPr lang="fr-CA" sz="1600" dirty="0">
                <a:latin typeface="Montserrat"/>
                <a:cs typeface="Arial"/>
              </a:rPr>
              <a:t> sont </a:t>
            </a:r>
            <a:r>
              <a:rPr lang="fr-CA" sz="1600" b="1" dirty="0">
                <a:latin typeface="Montserrat"/>
                <a:cs typeface="Arial"/>
              </a:rPr>
              <a:t>reproductibles et ont un potentiel d’amélioration</a:t>
            </a:r>
            <a:r>
              <a:rPr lang="fr-CA" sz="1600" dirty="0">
                <a:latin typeface="Montserrat"/>
                <a:cs typeface="Arial"/>
              </a:rPr>
              <a:t> grâce aux collaborations des experts locaux et du protocole de gouvernance et des séances de transfert de connaissances</a:t>
            </a:r>
          </a:p>
          <a:p>
            <a:pPr marL="139700" indent="-139700" algn="l">
              <a:lnSpc>
                <a:spcPct val="120000"/>
              </a:lnSpc>
              <a:spcBef>
                <a:spcPts val="1200"/>
              </a:spcBef>
              <a:buFont typeface="System Font Regular"/>
              <a:buChar char="-"/>
            </a:pPr>
            <a:endParaRPr lang="fr-CA" sz="1400" dirty="0">
              <a:latin typeface="Montserrat"/>
              <a:cs typeface="Arial"/>
            </a:endParaRPr>
          </a:p>
          <a:p>
            <a:pPr>
              <a:lnSpc>
                <a:spcPct val="120000"/>
              </a:lnSpc>
              <a:spcBef>
                <a:spcPts val="1200"/>
              </a:spcBef>
            </a:pPr>
            <a:endParaRPr lang="fr-CA" sz="1400" b="1" dirty="0">
              <a:latin typeface="Montserrat"/>
              <a:cs typeface="Arial"/>
            </a:endParaRPr>
          </a:p>
          <a:p>
            <a:pPr marL="139700" indent="-139700" algn="l">
              <a:lnSpc>
                <a:spcPct val="120000"/>
              </a:lnSpc>
              <a:spcBef>
                <a:spcPts val="1200"/>
              </a:spcBef>
              <a:buFont typeface="System Font Regular"/>
              <a:buChar char="-"/>
            </a:pPr>
            <a:endParaRPr lang="fr-CA" sz="1400" dirty="0">
              <a:latin typeface="Montserrat"/>
              <a:cs typeface="Arial"/>
            </a:endParaRPr>
          </a:p>
          <a:p>
            <a:pPr marL="285750" indent="-285750" algn="l">
              <a:lnSpc>
                <a:spcPct val="120000"/>
              </a:lnSpc>
              <a:spcBef>
                <a:spcPts val="1200"/>
              </a:spcBef>
              <a:buFont typeface="Arial" panose="020B0604020202020204" pitchFamily="34" charset="0"/>
              <a:buChar char="•"/>
            </a:pPr>
            <a:endParaRPr lang="fr-CA" sz="1200" dirty="0">
              <a:solidFill>
                <a:prstClr val="black"/>
              </a:solidFill>
              <a:latin typeface="Montserrat" pitchFamily="2" charset="77"/>
              <a:cs typeface="Arial" panose="020B0604020202020204" pitchFamily="34" charset="0"/>
            </a:endParaRPr>
          </a:p>
          <a:p>
            <a:pPr algn="l">
              <a:lnSpc>
                <a:spcPct val="120000"/>
              </a:lnSpc>
              <a:spcBef>
                <a:spcPts val="1200"/>
              </a:spcBef>
            </a:pPr>
            <a:endParaRPr lang="fr-CA" sz="1200" b="1" dirty="0">
              <a:solidFill>
                <a:prstClr val="black"/>
              </a:solidFill>
              <a:latin typeface="Montserrat" pitchFamily="2" charset="77"/>
              <a:cs typeface="Arial" panose="020B0604020202020204" pitchFamily="34" charset="0"/>
            </a:endParaRPr>
          </a:p>
          <a:p>
            <a:pPr marL="285750" indent="-285750" algn="l">
              <a:lnSpc>
                <a:spcPct val="120000"/>
              </a:lnSpc>
              <a:spcBef>
                <a:spcPts val="1200"/>
              </a:spcBef>
              <a:buFont typeface="Arial" panose="020B0604020202020204" pitchFamily="34" charset="0"/>
              <a:buChar char="•"/>
            </a:pPr>
            <a:endParaRPr lang="fr-CA" sz="1200" b="1" dirty="0">
              <a:solidFill>
                <a:prstClr val="black"/>
              </a:solidFill>
              <a:latin typeface="Montserrat" pitchFamily="2" charset="77"/>
              <a:cs typeface="Arial" panose="020B0604020202020204" pitchFamily="34" charset="0"/>
            </a:endParaRPr>
          </a:p>
          <a:p>
            <a:pPr algn="l">
              <a:lnSpc>
                <a:spcPct val="120000"/>
              </a:lnSpc>
              <a:spcBef>
                <a:spcPts val="1200"/>
              </a:spcBef>
            </a:pPr>
            <a:endParaRPr lang="fr-CA" sz="1200" b="1" dirty="0">
              <a:solidFill>
                <a:prstClr val="black"/>
              </a:solidFill>
              <a:latin typeface="Montserrat" pitchFamily="2" charset="77"/>
              <a:cs typeface="Arial" panose="020B0604020202020204" pitchFamily="34" charset="0"/>
            </a:endParaRPr>
          </a:p>
        </p:txBody>
      </p:sp>
      <p:pic>
        <p:nvPicPr>
          <p:cNvPr id="18" name="Image 17">
            <a:extLst>
              <a:ext uri="{FF2B5EF4-FFF2-40B4-BE49-F238E27FC236}">
                <a16:creationId xmlns:a16="http://schemas.microsoft.com/office/drawing/2014/main" id="{224F1605-5A64-8342-6BF7-4F81507CA9D9}"/>
              </a:ext>
            </a:extLst>
          </p:cNvPr>
          <p:cNvPicPr>
            <a:picLocks noChangeAspect="1"/>
          </p:cNvPicPr>
          <p:nvPr>
            <p:custDataLst>
              <p:tags r:id="rId7"/>
            </p:custDataLst>
          </p:nvPr>
        </p:nvPicPr>
        <p:blipFill>
          <a:blip r:embed="rId21" cstate="email">
            <a:extLst>
              <a:ext uri="{28A0092B-C50C-407E-A947-70E740481C1C}">
                <a14:useLocalDpi xmlns:a14="http://schemas.microsoft.com/office/drawing/2010/main"/>
              </a:ext>
            </a:extLst>
          </a:blip>
          <a:stretch>
            <a:fillRect/>
          </a:stretch>
        </p:blipFill>
        <p:spPr>
          <a:xfrm>
            <a:off x="6290483" y="183561"/>
            <a:ext cx="5344496" cy="1586576"/>
          </a:xfrm>
          <a:prstGeom prst="rect">
            <a:avLst/>
          </a:prstGeom>
          <a:ln w="19050">
            <a:solidFill>
              <a:schemeClr val="tx1"/>
            </a:solidFill>
          </a:ln>
        </p:spPr>
      </p:pic>
      <p:pic>
        <p:nvPicPr>
          <p:cNvPr id="24" name="Image 23">
            <a:extLst>
              <a:ext uri="{FF2B5EF4-FFF2-40B4-BE49-F238E27FC236}">
                <a16:creationId xmlns:a16="http://schemas.microsoft.com/office/drawing/2014/main" id="{D172927F-30CF-7790-26E6-5AB2A90741AB}"/>
              </a:ext>
            </a:extLst>
          </p:cNvPr>
          <p:cNvPicPr>
            <a:picLocks noChangeAspect="1"/>
          </p:cNvPicPr>
          <p:nvPr>
            <p:custDataLst>
              <p:tags r:id="rId8"/>
            </p:custDataLst>
          </p:nvPr>
        </p:nvPicPr>
        <p:blipFill>
          <a:blip r:embed="rId22" cstate="email">
            <a:extLst>
              <a:ext uri="{28A0092B-C50C-407E-A947-70E740481C1C}">
                <a14:useLocalDpi xmlns:a14="http://schemas.microsoft.com/office/drawing/2010/main"/>
              </a:ext>
            </a:extLst>
          </a:blip>
          <a:stretch>
            <a:fillRect/>
          </a:stretch>
        </p:blipFill>
        <p:spPr>
          <a:xfrm>
            <a:off x="6096000" y="1872286"/>
            <a:ext cx="3108884" cy="4170122"/>
          </a:xfrm>
          <a:prstGeom prst="rect">
            <a:avLst/>
          </a:prstGeom>
        </p:spPr>
      </p:pic>
      <p:sp>
        <p:nvSpPr>
          <p:cNvPr id="7" name="ZoneTexte 6">
            <a:extLst>
              <a:ext uri="{FF2B5EF4-FFF2-40B4-BE49-F238E27FC236}">
                <a16:creationId xmlns:a16="http://schemas.microsoft.com/office/drawing/2014/main" id="{3FCC36B1-5761-B1FC-8254-AF38808F8C8E}"/>
              </a:ext>
            </a:extLst>
          </p:cNvPr>
          <p:cNvSpPr txBox="1"/>
          <p:nvPr>
            <p:custDataLst>
              <p:tags r:id="rId9"/>
            </p:custDataLst>
          </p:nvPr>
        </p:nvSpPr>
        <p:spPr>
          <a:xfrm>
            <a:off x="-3724613" y="575172"/>
            <a:ext cx="3309963" cy="738664"/>
          </a:xfrm>
          <a:prstGeom prst="rect">
            <a:avLst/>
          </a:prstGeom>
          <a:noFill/>
        </p:spPr>
        <p:txBody>
          <a:bodyPr wrap="square">
            <a:spAutoFit/>
          </a:bodyPr>
          <a:lstStyle/>
          <a:p>
            <a:pPr marL="0" lvl="1">
              <a:buSzPct val="100000"/>
            </a:pPr>
            <a:endParaRPr lang="fr-CA" sz="1400" i="1" u="sng">
              <a:solidFill>
                <a:prstClr val="black"/>
              </a:solidFill>
              <a:latin typeface="Montserrat" pitchFamily="2" charset="77"/>
              <a:cs typeface="Arial"/>
            </a:endParaRPr>
          </a:p>
          <a:p>
            <a:pPr marL="0" lvl="1">
              <a:buSzPct val="100000"/>
            </a:pPr>
            <a:endParaRPr lang="fr-CA" sz="1400" i="1" u="sng">
              <a:latin typeface="Montserrat"/>
              <a:cs typeface="Arial"/>
            </a:endParaRPr>
          </a:p>
          <a:p>
            <a:pPr marL="0" lvl="1">
              <a:buSzPct val="100000"/>
            </a:pPr>
            <a:endParaRPr lang="fr-CA" sz="1400" i="1" u="sng" dirty="0">
              <a:latin typeface="Montserrat"/>
              <a:cs typeface="Arial"/>
            </a:endParaRPr>
          </a:p>
        </p:txBody>
      </p:sp>
      <p:pic>
        <p:nvPicPr>
          <p:cNvPr id="14" name="Image 13">
            <a:extLst>
              <a:ext uri="{FF2B5EF4-FFF2-40B4-BE49-F238E27FC236}">
                <a16:creationId xmlns:a16="http://schemas.microsoft.com/office/drawing/2014/main" id="{1A0C4051-9DBE-C887-7AAC-627872BC4BE1}"/>
              </a:ext>
            </a:extLst>
          </p:cNvPr>
          <p:cNvPicPr>
            <a:picLocks noChangeAspect="1"/>
          </p:cNvPicPr>
          <p:nvPr>
            <p:custDataLst>
              <p:tags r:id="rId10"/>
            </p:custDataLst>
          </p:nvPr>
        </p:nvPicPr>
        <p:blipFill>
          <a:blip r:embed="rId23"/>
          <a:stretch>
            <a:fillRect/>
          </a:stretch>
        </p:blipFill>
        <p:spPr>
          <a:xfrm>
            <a:off x="9332601" y="4143494"/>
            <a:ext cx="2420865" cy="1844709"/>
          </a:xfrm>
          <a:prstGeom prst="rect">
            <a:avLst/>
          </a:prstGeom>
        </p:spPr>
      </p:pic>
    </p:spTree>
    <p:extLst>
      <p:ext uri="{BB962C8B-B14F-4D97-AF65-F5344CB8AC3E}">
        <p14:creationId xmlns:p14="http://schemas.microsoft.com/office/powerpoint/2010/main" val="35032384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9CD35A-0174-975D-C2C3-CE4F04EBA999}"/>
              </a:ext>
            </a:extLst>
          </p:cNvPr>
          <p:cNvSpPr/>
          <p:nvPr>
            <p:custDataLst>
              <p:tags r:id="rId1"/>
            </p:custDataLst>
          </p:nvPr>
        </p:nvSpPr>
        <p:spPr>
          <a:xfrm>
            <a:off x="9905715" y="6140114"/>
            <a:ext cx="806171" cy="70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Montserrat" pitchFamily="2" charset="77"/>
            </a:endParaRPr>
          </a:p>
        </p:txBody>
      </p:sp>
      <p:sp>
        <p:nvSpPr>
          <p:cNvPr id="10" name="Rectangle 9">
            <a:extLst>
              <a:ext uri="{FF2B5EF4-FFF2-40B4-BE49-F238E27FC236}">
                <a16:creationId xmlns:a16="http://schemas.microsoft.com/office/drawing/2014/main" id="{49C8DC41-C7A0-191D-8051-75F6CEF1F12A}"/>
              </a:ext>
            </a:extLst>
          </p:cNvPr>
          <p:cNvSpPr/>
          <p:nvPr>
            <p:custDataLst>
              <p:tags r:id="rId2"/>
            </p:custDataLst>
          </p:nvPr>
        </p:nvSpPr>
        <p:spPr>
          <a:xfrm>
            <a:off x="1021321" y="1613451"/>
            <a:ext cx="790620" cy="5244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Montserrat" pitchFamily="2" charset="77"/>
            </a:endParaRPr>
          </a:p>
        </p:txBody>
      </p:sp>
      <p:sp>
        <p:nvSpPr>
          <p:cNvPr id="17" name="Rectangle 16">
            <a:extLst>
              <a:ext uri="{FF2B5EF4-FFF2-40B4-BE49-F238E27FC236}">
                <a16:creationId xmlns:a16="http://schemas.microsoft.com/office/drawing/2014/main" id="{AC6D952C-C58D-6DB0-2D88-F08D48209850}"/>
              </a:ext>
            </a:extLst>
          </p:cNvPr>
          <p:cNvSpPr/>
          <p:nvPr>
            <p:custDataLst>
              <p:tags r:id="rId3"/>
            </p:custDataLst>
          </p:nvPr>
        </p:nvSpPr>
        <p:spPr>
          <a:xfrm>
            <a:off x="144020" y="147335"/>
            <a:ext cx="1743075" cy="1971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Montserrat" pitchFamily="2" charset="77"/>
            </a:endParaRPr>
          </a:p>
        </p:txBody>
      </p:sp>
      <p:sp>
        <p:nvSpPr>
          <p:cNvPr id="22" name="Rectangle : coins arrondis 21">
            <a:extLst>
              <a:ext uri="{FF2B5EF4-FFF2-40B4-BE49-F238E27FC236}">
                <a16:creationId xmlns:a16="http://schemas.microsoft.com/office/drawing/2014/main" id="{A7979813-75EA-D64D-BC43-83EE3E70AFED}"/>
              </a:ext>
            </a:extLst>
          </p:cNvPr>
          <p:cNvSpPr/>
          <p:nvPr>
            <p:custDataLst>
              <p:tags r:id="rId4"/>
            </p:custDataLst>
          </p:nvPr>
        </p:nvSpPr>
        <p:spPr>
          <a:xfrm>
            <a:off x="261658" y="2503118"/>
            <a:ext cx="3226836" cy="2091416"/>
          </a:xfrm>
          <a:prstGeom prst="round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Choix de la solution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grpSp>
        <p:nvGrpSpPr>
          <p:cNvPr id="72" name="Groupe 71">
            <a:extLst>
              <a:ext uri="{FF2B5EF4-FFF2-40B4-BE49-F238E27FC236}">
                <a16:creationId xmlns:a16="http://schemas.microsoft.com/office/drawing/2014/main" id="{AD87EE9C-87FD-89EF-0B27-D659716718A0}"/>
              </a:ext>
            </a:extLst>
          </p:cNvPr>
          <p:cNvGrpSpPr/>
          <p:nvPr>
            <p:custDataLst>
              <p:tags r:id="rId5"/>
            </p:custDataLst>
          </p:nvPr>
        </p:nvGrpSpPr>
        <p:grpSpPr>
          <a:xfrm>
            <a:off x="462058" y="1595531"/>
            <a:ext cx="11806143" cy="649036"/>
            <a:chOff x="32851" y="968451"/>
            <a:chExt cx="11563544" cy="649036"/>
          </a:xfrm>
        </p:grpSpPr>
        <p:cxnSp>
          <p:nvCxnSpPr>
            <p:cNvPr id="21" name="Connecteur droit avec flèche 20">
              <a:extLst>
                <a:ext uri="{FF2B5EF4-FFF2-40B4-BE49-F238E27FC236}">
                  <a16:creationId xmlns:a16="http://schemas.microsoft.com/office/drawing/2014/main" id="{D20F9FD4-C39D-DB5D-FFA1-97EC595E27C7}"/>
                </a:ext>
              </a:extLst>
            </p:cNvPr>
            <p:cNvCxnSpPr/>
            <p:nvPr/>
          </p:nvCxnSpPr>
          <p:spPr>
            <a:xfrm>
              <a:off x="265923" y="1292872"/>
              <a:ext cx="11125200" cy="0"/>
            </a:xfrm>
            <a:prstGeom prst="straightConnector1">
              <a:avLst/>
            </a:prstGeom>
            <a:solidFill>
              <a:schemeClr val="bg1">
                <a:lumMod val="50000"/>
              </a:schemeClr>
            </a:solidFill>
            <a:ln w="12700">
              <a:solidFill>
                <a:srgbClr val="F9433B"/>
              </a:solidFill>
            </a:ln>
          </p:spPr>
          <p:style>
            <a:lnRef idx="1">
              <a:schemeClr val="accent1"/>
            </a:lnRef>
            <a:fillRef idx="0">
              <a:schemeClr val="accent1"/>
            </a:fillRef>
            <a:effectRef idx="0">
              <a:schemeClr val="accent1"/>
            </a:effectRef>
            <a:fontRef idx="minor">
              <a:schemeClr val="tx1"/>
            </a:fontRef>
          </p:style>
        </p:cxnSp>
        <p:sp>
          <p:nvSpPr>
            <p:cNvPr id="31" name="Rectangle : coins arrondis 30">
              <a:extLst>
                <a:ext uri="{FF2B5EF4-FFF2-40B4-BE49-F238E27FC236}">
                  <a16:creationId xmlns:a16="http://schemas.microsoft.com/office/drawing/2014/main" id="{8B7F663A-5A36-A1A5-4768-02CB32786D1C}"/>
                </a:ext>
              </a:extLst>
            </p:cNvPr>
            <p:cNvSpPr/>
            <p:nvPr/>
          </p:nvSpPr>
          <p:spPr>
            <a:xfrm>
              <a:off x="32851" y="1082544"/>
              <a:ext cx="988851" cy="44767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rPr>
                <a:t>Démarrage</a:t>
              </a:r>
            </a:p>
          </p:txBody>
        </p:sp>
        <p:sp>
          <p:nvSpPr>
            <p:cNvPr id="38" name="Rectangle : coins arrondis 37">
              <a:extLst>
                <a:ext uri="{FF2B5EF4-FFF2-40B4-BE49-F238E27FC236}">
                  <a16:creationId xmlns:a16="http://schemas.microsoft.com/office/drawing/2014/main" id="{FEEA19FE-E48B-E6AA-C091-0024890F4C13}"/>
                </a:ext>
              </a:extLst>
            </p:cNvPr>
            <p:cNvSpPr/>
            <p:nvPr/>
          </p:nvSpPr>
          <p:spPr>
            <a:xfrm>
              <a:off x="1229404" y="1077668"/>
              <a:ext cx="1859461" cy="43989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FFFFFF"/>
                  </a:solidFill>
                  <a:effectLst/>
                  <a:uLnTx/>
                  <a:uFillTx/>
                  <a:latin typeface="Montserrat" pitchFamily="2" charset="77"/>
                  <a:cs typeface="Arial" panose="020B0604020202020204" pitchFamily="34" charset="0"/>
                </a:rPr>
                <a:t>Revue des solutions et </a:t>
              </a:r>
              <a:r>
                <a:rPr lang="fr-CA" sz="1000" dirty="0">
                  <a:solidFill>
                    <a:srgbClr val="FFFFFF"/>
                  </a:solidFill>
                  <a:latin typeface="Montserrat" pitchFamily="2" charset="77"/>
                  <a:cs typeface="Arial" panose="020B0604020202020204" pitchFamily="34" charset="0"/>
                </a:rPr>
                <a:t>te</a:t>
              </a:r>
              <a:r>
                <a:rPr kumimoji="0" lang="fr-CA" sz="1000" b="0" i="0" u="none" strike="noStrike" kern="1200" cap="none" spc="0" normalizeH="0" baseline="0" noProof="0" dirty="0" err="1">
                  <a:ln>
                    <a:noFill/>
                  </a:ln>
                  <a:solidFill>
                    <a:srgbClr val="FFFFFF"/>
                  </a:solidFill>
                  <a:effectLst/>
                  <a:uLnTx/>
                  <a:uFillTx/>
                  <a:latin typeface="Montserrat" pitchFamily="2" charset="77"/>
                  <a:cs typeface="Arial" panose="020B0604020202020204" pitchFamily="34" charset="0"/>
                </a:rPr>
                <a:t>chnologies</a:t>
              </a:r>
              <a:r>
                <a:rPr kumimoji="0" lang="fr-CA" sz="1000" b="0" i="0" u="none" strike="noStrike" kern="1200" cap="none" spc="0" normalizeH="0" baseline="0" noProof="0" dirty="0">
                  <a:ln>
                    <a:noFill/>
                  </a:ln>
                  <a:solidFill>
                    <a:srgbClr val="FFFFFF"/>
                  </a:solidFill>
                  <a:effectLst/>
                  <a:uLnTx/>
                  <a:uFillTx/>
                  <a:latin typeface="Montserrat" pitchFamily="2" charset="77"/>
                  <a:cs typeface="Arial" panose="020B0604020202020204" pitchFamily="34" charset="0"/>
                </a:rPr>
                <a:t> potentielles</a:t>
              </a:r>
            </a:p>
          </p:txBody>
        </p:sp>
        <p:sp>
          <p:nvSpPr>
            <p:cNvPr id="40" name="Rectangle : coins arrondis 39">
              <a:extLst>
                <a:ext uri="{FF2B5EF4-FFF2-40B4-BE49-F238E27FC236}">
                  <a16:creationId xmlns:a16="http://schemas.microsoft.com/office/drawing/2014/main" id="{72F3CBC0-4372-9D9D-D8A0-C2F80E8EF577}"/>
                </a:ext>
              </a:extLst>
            </p:cNvPr>
            <p:cNvSpPr/>
            <p:nvPr/>
          </p:nvSpPr>
          <p:spPr>
            <a:xfrm>
              <a:off x="7074322" y="1081555"/>
              <a:ext cx="1549812" cy="4399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rPr>
                <a:t>Livraison finale</a:t>
              </a:r>
              <a:endParaRPr kumimoji="0" lang="fr-FR" sz="18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endParaRPr>
            </a:p>
          </p:txBody>
        </p:sp>
        <p:pic>
          <p:nvPicPr>
            <p:cNvPr id="42" name="Image 62">
              <a:extLst>
                <a:ext uri="{FF2B5EF4-FFF2-40B4-BE49-F238E27FC236}">
                  <a16:creationId xmlns:a16="http://schemas.microsoft.com/office/drawing/2014/main" id="{10404D54-88DE-032F-0FB3-D67AE0DE1CC4}"/>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10939170" y="968451"/>
              <a:ext cx="657225" cy="649036"/>
            </a:xfrm>
            <a:prstGeom prst="rect">
              <a:avLst/>
            </a:prstGeom>
          </p:spPr>
        </p:pic>
      </p:grpSp>
      <p:pic>
        <p:nvPicPr>
          <p:cNvPr id="84" name="Image 62">
            <a:extLst>
              <a:ext uri="{FF2B5EF4-FFF2-40B4-BE49-F238E27FC236}">
                <a16:creationId xmlns:a16="http://schemas.microsoft.com/office/drawing/2014/main" id="{0DDF067C-4CAA-A81C-8039-AE5E15279CE0}"/>
              </a:ext>
            </a:extLst>
          </p:cNvPr>
          <p:cNvPicPr>
            <a:picLocks noChangeAspect="1"/>
          </p:cNvPicPr>
          <p:nvPr>
            <p:custDataLst>
              <p:tags r:id="rId6"/>
            </p:custDataLst>
          </p:nvPr>
        </p:nvPicPr>
        <p:blipFill>
          <a:blip r:embed="rId36" cstate="email">
            <a:extLst>
              <a:ext uri="{28A0092B-C50C-407E-A947-70E740481C1C}">
                <a14:useLocalDpi xmlns:a14="http://schemas.microsoft.com/office/drawing/2010/main"/>
              </a:ext>
            </a:extLst>
          </a:blip>
          <a:stretch>
            <a:fillRect/>
          </a:stretch>
        </p:blipFill>
        <p:spPr>
          <a:xfrm>
            <a:off x="3503741" y="3078415"/>
            <a:ext cx="773857" cy="765668"/>
          </a:xfrm>
          <a:prstGeom prst="rect">
            <a:avLst/>
          </a:prstGeom>
        </p:spPr>
      </p:pic>
      <p:sp>
        <p:nvSpPr>
          <p:cNvPr id="91" name="Rectangle : coins arrondis 90">
            <a:extLst>
              <a:ext uri="{FF2B5EF4-FFF2-40B4-BE49-F238E27FC236}">
                <a16:creationId xmlns:a16="http://schemas.microsoft.com/office/drawing/2014/main" id="{60A6400A-C070-5444-A2D7-EDC65C19B4F5}"/>
              </a:ext>
            </a:extLst>
          </p:cNvPr>
          <p:cNvSpPr/>
          <p:nvPr>
            <p:custDataLst>
              <p:tags r:id="rId7"/>
            </p:custDataLst>
          </p:nvPr>
        </p:nvSpPr>
        <p:spPr>
          <a:xfrm>
            <a:off x="4249514" y="2474140"/>
            <a:ext cx="4710084" cy="2091416"/>
          </a:xfrm>
          <a:prstGeom prst="round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Définition des composantes du SIG collaboratif</a:t>
            </a:r>
            <a:endParaRPr lang="fr-CA" sz="1200">
              <a:solidFill>
                <a:srgbClr val="1E242B"/>
              </a:solidFill>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1200">
              <a:solidFill>
                <a:srgbClr val="1E242B"/>
              </a:solidFill>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1200">
              <a:solidFill>
                <a:srgbClr val="1E242B"/>
              </a:solidFill>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pic>
        <p:nvPicPr>
          <p:cNvPr id="92" name="Image 62">
            <a:extLst>
              <a:ext uri="{FF2B5EF4-FFF2-40B4-BE49-F238E27FC236}">
                <a16:creationId xmlns:a16="http://schemas.microsoft.com/office/drawing/2014/main" id="{12684766-0872-0316-4710-97E05626AABD}"/>
              </a:ext>
            </a:extLst>
          </p:cNvPr>
          <p:cNvPicPr>
            <a:picLocks noChangeAspect="1"/>
          </p:cNvPicPr>
          <p:nvPr>
            <p:custDataLst>
              <p:tags r:id="rId8"/>
            </p:custDataLst>
          </p:nvPr>
        </p:nvPicPr>
        <p:blipFill>
          <a:blip r:embed="rId36" cstate="email">
            <a:extLst>
              <a:ext uri="{28A0092B-C50C-407E-A947-70E740481C1C}">
                <a14:useLocalDpi xmlns:a14="http://schemas.microsoft.com/office/drawing/2010/main"/>
              </a:ext>
            </a:extLst>
          </a:blip>
          <a:stretch>
            <a:fillRect/>
          </a:stretch>
        </p:blipFill>
        <p:spPr>
          <a:xfrm>
            <a:off x="8948765" y="3137014"/>
            <a:ext cx="773857" cy="765668"/>
          </a:xfrm>
          <a:prstGeom prst="rect">
            <a:avLst/>
          </a:prstGeom>
        </p:spPr>
      </p:pic>
      <p:sp>
        <p:nvSpPr>
          <p:cNvPr id="93" name="Rectangle : coins arrondis 92">
            <a:extLst>
              <a:ext uri="{FF2B5EF4-FFF2-40B4-BE49-F238E27FC236}">
                <a16:creationId xmlns:a16="http://schemas.microsoft.com/office/drawing/2014/main" id="{91283255-ACFE-C1BE-E90F-3D5A6E2E1E20}"/>
              </a:ext>
            </a:extLst>
          </p:cNvPr>
          <p:cNvSpPr/>
          <p:nvPr>
            <p:custDataLst>
              <p:tags r:id="rId9"/>
            </p:custDataLst>
          </p:nvPr>
        </p:nvSpPr>
        <p:spPr>
          <a:xfrm>
            <a:off x="9682625" y="2455884"/>
            <a:ext cx="2161992" cy="2091416"/>
          </a:xfrm>
          <a:prstGeom prst="round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Prise en main du SIG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sz="1200">
              <a:solidFill>
                <a:srgbClr val="1E242B"/>
              </a:solidFill>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94" name="Rectangle : coins arrondis 93">
            <a:extLst>
              <a:ext uri="{FF2B5EF4-FFF2-40B4-BE49-F238E27FC236}">
                <a16:creationId xmlns:a16="http://schemas.microsoft.com/office/drawing/2014/main" id="{4AACE01F-640E-FE46-C191-4BC488F1C4B6}"/>
              </a:ext>
            </a:extLst>
          </p:cNvPr>
          <p:cNvSpPr/>
          <p:nvPr>
            <p:custDataLst>
              <p:tags r:id="rId10"/>
            </p:custDataLst>
          </p:nvPr>
        </p:nvSpPr>
        <p:spPr>
          <a:xfrm>
            <a:off x="331371" y="3356285"/>
            <a:ext cx="922395"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Affinement du besoin</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95" name="Rectangle : coins arrondis 94">
            <a:extLst>
              <a:ext uri="{FF2B5EF4-FFF2-40B4-BE49-F238E27FC236}">
                <a16:creationId xmlns:a16="http://schemas.microsoft.com/office/drawing/2014/main" id="{19F3D339-C6E9-2105-F9BE-18ACA1392553}"/>
              </a:ext>
            </a:extLst>
          </p:cNvPr>
          <p:cNvSpPr/>
          <p:nvPr>
            <p:custDataLst>
              <p:tags r:id="rId11"/>
            </p:custDataLst>
          </p:nvPr>
        </p:nvSpPr>
        <p:spPr>
          <a:xfrm>
            <a:off x="1310326" y="3356285"/>
            <a:ext cx="970960"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6800" rIns="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Identification des données </a:t>
            </a:r>
            <a:b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b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du SIG</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97" name="Rectangle : coins arrondis 96">
            <a:extLst>
              <a:ext uri="{FF2B5EF4-FFF2-40B4-BE49-F238E27FC236}">
                <a16:creationId xmlns:a16="http://schemas.microsoft.com/office/drawing/2014/main" id="{D4F766F5-FD7A-D344-08E0-B03AA732F5CD}"/>
              </a:ext>
            </a:extLst>
          </p:cNvPr>
          <p:cNvSpPr/>
          <p:nvPr>
            <p:custDataLst>
              <p:tags r:id="rId12"/>
            </p:custDataLst>
          </p:nvPr>
        </p:nvSpPr>
        <p:spPr>
          <a:xfrm>
            <a:off x="4034372" y="1715927"/>
            <a:ext cx="1673095" cy="44767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000">
                <a:solidFill>
                  <a:srgbClr val="FFFFFF"/>
                </a:solidFill>
                <a:latin typeface="Montserrat" pitchFamily="2" charset="77"/>
                <a:cs typeface="Arial" panose="020B0604020202020204" pitchFamily="34" charset="0"/>
              </a:rPr>
              <a:t>Cycles de travail technique et solution configurée</a:t>
            </a:r>
            <a:endParaRPr kumimoji="0" lang="fr-CA" sz="18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endParaRPr>
          </a:p>
        </p:txBody>
      </p:sp>
      <p:sp>
        <p:nvSpPr>
          <p:cNvPr id="98" name="Rectangle : coins arrondis 97">
            <a:extLst>
              <a:ext uri="{FF2B5EF4-FFF2-40B4-BE49-F238E27FC236}">
                <a16:creationId xmlns:a16="http://schemas.microsoft.com/office/drawing/2014/main" id="{9787E8AC-2BD6-06F3-BDD4-59CE3983F1D6}"/>
              </a:ext>
            </a:extLst>
          </p:cNvPr>
          <p:cNvSpPr/>
          <p:nvPr>
            <p:custDataLst>
              <p:tags r:id="rId13"/>
            </p:custDataLst>
          </p:nvPr>
        </p:nvSpPr>
        <p:spPr>
          <a:xfrm>
            <a:off x="2334934" y="3356285"/>
            <a:ext cx="1115068"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Élaboration de la méthodologie et du plan de travail</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104" name="Rectangle : coins arrondis 103">
            <a:extLst>
              <a:ext uri="{FF2B5EF4-FFF2-40B4-BE49-F238E27FC236}">
                <a16:creationId xmlns:a16="http://schemas.microsoft.com/office/drawing/2014/main" id="{EB7E440B-D821-3600-1984-9C40D709F54A}"/>
              </a:ext>
            </a:extLst>
          </p:cNvPr>
          <p:cNvSpPr/>
          <p:nvPr>
            <p:custDataLst>
              <p:tags r:id="rId14"/>
            </p:custDataLst>
          </p:nvPr>
        </p:nvSpPr>
        <p:spPr>
          <a:xfrm>
            <a:off x="5869976" y="1704748"/>
            <a:ext cx="1673094" cy="44767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rPr>
              <a:t>Installation et formation - prise en main de la solution</a:t>
            </a:r>
            <a:endParaRPr kumimoji="0" lang="fr-FR" sz="18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endParaRPr>
          </a:p>
        </p:txBody>
      </p:sp>
      <p:sp>
        <p:nvSpPr>
          <p:cNvPr id="106" name="Rectangle : coins arrondis 105">
            <a:extLst>
              <a:ext uri="{FF2B5EF4-FFF2-40B4-BE49-F238E27FC236}">
                <a16:creationId xmlns:a16="http://schemas.microsoft.com/office/drawing/2014/main" id="{2022FFCD-FCC7-E46B-F598-4D4149F9867C}"/>
              </a:ext>
            </a:extLst>
          </p:cNvPr>
          <p:cNvSpPr/>
          <p:nvPr>
            <p:custDataLst>
              <p:tags r:id="rId15"/>
            </p:custDataLst>
          </p:nvPr>
        </p:nvSpPr>
        <p:spPr>
          <a:xfrm>
            <a:off x="9791034" y="1723399"/>
            <a:ext cx="1829466" cy="4399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FFFFFF"/>
                </a:solidFill>
                <a:effectLst/>
                <a:uLnTx/>
                <a:uFillTx/>
                <a:latin typeface="Montserrat" pitchFamily="2" charset="77"/>
                <a:cs typeface="Arial" panose="020B0604020202020204" pitchFamily="34" charset="0"/>
              </a:rPr>
              <a:t>Passage en mode support et gouvernance</a:t>
            </a:r>
          </a:p>
        </p:txBody>
      </p:sp>
      <p:sp>
        <p:nvSpPr>
          <p:cNvPr id="35" name="Rectangle : coins arrondis 34">
            <a:extLst>
              <a:ext uri="{FF2B5EF4-FFF2-40B4-BE49-F238E27FC236}">
                <a16:creationId xmlns:a16="http://schemas.microsoft.com/office/drawing/2014/main" id="{1E84A684-2C28-4B32-96F4-5140DE29ECE6}"/>
              </a:ext>
            </a:extLst>
          </p:cNvPr>
          <p:cNvSpPr/>
          <p:nvPr>
            <p:custDataLst>
              <p:tags r:id="rId16"/>
            </p:custDataLst>
          </p:nvPr>
        </p:nvSpPr>
        <p:spPr>
          <a:xfrm>
            <a:off x="4642948" y="3339133"/>
            <a:ext cx="1094028"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Composante de stockage</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36" name="Rectangle : coins arrondis 35">
            <a:extLst>
              <a:ext uri="{FF2B5EF4-FFF2-40B4-BE49-F238E27FC236}">
                <a16:creationId xmlns:a16="http://schemas.microsoft.com/office/drawing/2014/main" id="{76DE8597-F80B-4412-B280-44E58187106B}"/>
              </a:ext>
            </a:extLst>
          </p:cNvPr>
          <p:cNvSpPr/>
          <p:nvPr>
            <p:custDataLst>
              <p:tags r:id="rId17"/>
            </p:custDataLst>
          </p:nvPr>
        </p:nvSpPr>
        <p:spPr>
          <a:xfrm>
            <a:off x="5891759" y="3339133"/>
            <a:ext cx="1132626"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Composante d’analyse et de traitements</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37" name="Rectangle : coins arrondis 36">
            <a:extLst>
              <a:ext uri="{FF2B5EF4-FFF2-40B4-BE49-F238E27FC236}">
                <a16:creationId xmlns:a16="http://schemas.microsoft.com/office/drawing/2014/main" id="{F790E0F6-DB89-4BC1-9448-9DE29D4AF9C8}"/>
              </a:ext>
            </a:extLst>
          </p:cNvPr>
          <p:cNvSpPr/>
          <p:nvPr>
            <p:custDataLst>
              <p:tags r:id="rId18"/>
            </p:custDataLst>
          </p:nvPr>
        </p:nvSpPr>
        <p:spPr>
          <a:xfrm>
            <a:off x="7188555" y="3356551"/>
            <a:ext cx="1468856"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Composante de diffusion des données et de cartographie dynamique</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41" name="Rectangle : coins arrondis 40">
            <a:extLst>
              <a:ext uri="{FF2B5EF4-FFF2-40B4-BE49-F238E27FC236}">
                <a16:creationId xmlns:a16="http://schemas.microsoft.com/office/drawing/2014/main" id="{E9C447EE-85E9-4AFE-8854-A6FF3BBE0741}"/>
              </a:ext>
            </a:extLst>
          </p:cNvPr>
          <p:cNvSpPr/>
          <p:nvPr>
            <p:custDataLst>
              <p:tags r:id="rId19"/>
            </p:custDataLst>
          </p:nvPr>
        </p:nvSpPr>
        <p:spPr>
          <a:xfrm>
            <a:off x="9766169" y="3341076"/>
            <a:ext cx="905258"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Ateliers de formations et guides</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sp>
        <p:nvSpPr>
          <p:cNvPr id="43" name="Rectangle : coins arrondis 42">
            <a:extLst>
              <a:ext uri="{FF2B5EF4-FFF2-40B4-BE49-F238E27FC236}">
                <a16:creationId xmlns:a16="http://schemas.microsoft.com/office/drawing/2014/main" id="{6F8C8B6F-C701-4CBA-9449-BAC9F8464D38}"/>
              </a:ext>
            </a:extLst>
          </p:cNvPr>
          <p:cNvSpPr/>
          <p:nvPr>
            <p:custDataLst>
              <p:tags r:id="rId20"/>
            </p:custDataLst>
          </p:nvPr>
        </p:nvSpPr>
        <p:spPr>
          <a:xfrm>
            <a:off x="10737130" y="3341076"/>
            <a:ext cx="1018094" cy="987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rPr>
              <a:t>Intégrations des résultats (cartes et tableaux de bord)</a:t>
            </a:r>
            <a:endParaRPr kumimoji="0" lang="fr-FR" sz="900" b="0" i="0" u="none" strike="noStrike" kern="1200" cap="none" spc="0" normalizeH="0" baseline="0" noProof="0">
              <a:ln>
                <a:noFill/>
              </a:ln>
              <a:solidFill>
                <a:srgbClr val="1E242B"/>
              </a:solidFill>
              <a:effectLst/>
              <a:uLnTx/>
              <a:uFillTx/>
              <a:latin typeface="Montserrat" pitchFamily="2" charset="77"/>
              <a:cs typeface="Arial" panose="020B0604020202020204" pitchFamily="34" charset="0"/>
            </a:endParaRPr>
          </a:p>
        </p:txBody>
      </p:sp>
      <p:pic>
        <p:nvPicPr>
          <p:cNvPr id="9" name="Image 8">
            <a:extLst>
              <a:ext uri="{FF2B5EF4-FFF2-40B4-BE49-F238E27FC236}">
                <a16:creationId xmlns:a16="http://schemas.microsoft.com/office/drawing/2014/main" id="{8AD4C8D7-8AC0-4008-B4D2-4F409D0D7E17}"/>
              </a:ext>
            </a:extLst>
          </p:cNvPr>
          <p:cNvPicPr>
            <a:picLocks noChangeAspect="1"/>
          </p:cNvPicPr>
          <p:nvPr>
            <p:custDataLst>
              <p:tags r:id="rId21"/>
            </p:custDataLst>
          </p:nvPr>
        </p:nvPicPr>
        <p:blipFill>
          <a:blip r:embed="rId37" cstate="email">
            <a:extLst>
              <a:ext uri="{28A0092B-C50C-407E-A947-70E740481C1C}">
                <a14:useLocalDpi xmlns:a14="http://schemas.microsoft.com/office/drawing/2010/main"/>
              </a:ext>
            </a:extLst>
          </a:blip>
          <a:stretch>
            <a:fillRect/>
          </a:stretch>
        </p:blipFill>
        <p:spPr>
          <a:xfrm>
            <a:off x="10394465" y="5007193"/>
            <a:ext cx="1210843" cy="1354940"/>
          </a:xfrm>
          <a:prstGeom prst="rect">
            <a:avLst/>
          </a:prstGeom>
        </p:spPr>
      </p:pic>
      <p:pic>
        <p:nvPicPr>
          <p:cNvPr id="47" name="Image 62">
            <a:extLst>
              <a:ext uri="{FF2B5EF4-FFF2-40B4-BE49-F238E27FC236}">
                <a16:creationId xmlns:a16="http://schemas.microsoft.com/office/drawing/2014/main" id="{DC570A1F-4DF8-4F6E-AB42-9A4D5540647E}"/>
              </a:ext>
            </a:extLst>
          </p:cNvPr>
          <p:cNvPicPr>
            <a:picLocks noChangeAspect="1"/>
          </p:cNvPicPr>
          <p:nvPr>
            <p:custDataLst>
              <p:tags r:id="rId22"/>
            </p:custDataLst>
          </p:nvPr>
        </p:nvPicPr>
        <p:blipFill>
          <a:blip r:embed="rId36" cstate="email">
            <a:extLst>
              <a:ext uri="{28A0092B-C50C-407E-A947-70E740481C1C}">
                <a14:useLocalDpi xmlns:a14="http://schemas.microsoft.com/office/drawing/2010/main"/>
              </a:ext>
            </a:extLst>
          </a:blip>
          <a:stretch>
            <a:fillRect/>
          </a:stretch>
        </p:blipFill>
        <p:spPr>
          <a:xfrm>
            <a:off x="9620608" y="5251813"/>
            <a:ext cx="773857" cy="765668"/>
          </a:xfrm>
          <a:prstGeom prst="rect">
            <a:avLst/>
          </a:prstGeom>
        </p:spPr>
      </p:pic>
      <p:pic>
        <p:nvPicPr>
          <p:cNvPr id="48" name="Image 62">
            <a:extLst>
              <a:ext uri="{FF2B5EF4-FFF2-40B4-BE49-F238E27FC236}">
                <a16:creationId xmlns:a16="http://schemas.microsoft.com/office/drawing/2014/main" id="{191A378B-D4DB-44B3-B6DF-5E3EEC52FBEF}"/>
              </a:ext>
            </a:extLst>
          </p:cNvPr>
          <p:cNvPicPr>
            <a:picLocks noChangeAspect="1"/>
          </p:cNvPicPr>
          <p:nvPr>
            <p:custDataLst>
              <p:tags r:id="rId23"/>
            </p:custDataLst>
          </p:nvPr>
        </p:nvPicPr>
        <p:blipFill>
          <a:blip r:embed="rId36" cstate="email">
            <a:extLst>
              <a:ext uri="{28A0092B-C50C-407E-A947-70E740481C1C}">
                <a14:useLocalDpi xmlns:a14="http://schemas.microsoft.com/office/drawing/2010/main"/>
              </a:ext>
            </a:extLst>
          </a:blip>
          <a:stretch>
            <a:fillRect/>
          </a:stretch>
        </p:blipFill>
        <p:spPr>
          <a:xfrm>
            <a:off x="3503741" y="5221432"/>
            <a:ext cx="773857" cy="765668"/>
          </a:xfrm>
          <a:prstGeom prst="rect">
            <a:avLst/>
          </a:prstGeom>
        </p:spPr>
      </p:pic>
      <p:sp>
        <p:nvSpPr>
          <p:cNvPr id="49" name="Rectangle : coins arrondis 48">
            <a:extLst>
              <a:ext uri="{FF2B5EF4-FFF2-40B4-BE49-F238E27FC236}">
                <a16:creationId xmlns:a16="http://schemas.microsoft.com/office/drawing/2014/main" id="{F3DB90C9-1575-4405-9457-2547079A0408}"/>
              </a:ext>
            </a:extLst>
          </p:cNvPr>
          <p:cNvSpPr/>
          <p:nvPr>
            <p:custDataLst>
              <p:tags r:id="rId24"/>
            </p:custDataLst>
          </p:nvPr>
        </p:nvSpPr>
        <p:spPr>
          <a:xfrm>
            <a:off x="462058" y="1019521"/>
            <a:ext cx="3112928" cy="432000"/>
          </a:xfrm>
          <a:prstGeom prst="roundRect">
            <a:avLst/>
          </a:prstGeom>
          <a:solidFill>
            <a:srgbClr val="F2F2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0" i="0" u="none" strike="noStrike" kern="0" cap="none" spc="0" normalizeH="0" baseline="0" noProof="0">
                <a:ln>
                  <a:noFill/>
                </a:ln>
                <a:solidFill>
                  <a:srgbClr val="1E242B"/>
                </a:solidFill>
                <a:effectLst/>
                <a:uLnTx/>
                <a:uFillTx/>
                <a:latin typeface="Montserrat" pitchFamily="2" charset="77"/>
                <a:cs typeface="Arial" panose="020B0604020202020204" pitchFamily="34" charset="0"/>
              </a:rPr>
              <a:t>État des connaissances</a:t>
            </a:r>
          </a:p>
        </p:txBody>
      </p:sp>
      <p:sp>
        <p:nvSpPr>
          <p:cNvPr id="50" name="Rectangle : coins arrondis 49">
            <a:extLst>
              <a:ext uri="{FF2B5EF4-FFF2-40B4-BE49-F238E27FC236}">
                <a16:creationId xmlns:a16="http://schemas.microsoft.com/office/drawing/2014/main" id="{DBDBDCB7-C8C8-4ABE-9039-22B6F7EBBE61}"/>
              </a:ext>
            </a:extLst>
          </p:cNvPr>
          <p:cNvSpPr/>
          <p:nvPr>
            <p:custDataLst>
              <p:tags r:id="rId25"/>
            </p:custDataLst>
          </p:nvPr>
        </p:nvSpPr>
        <p:spPr>
          <a:xfrm>
            <a:off x="4023727" y="985694"/>
            <a:ext cx="5197408" cy="432000"/>
          </a:xfrm>
          <a:prstGeom prst="roundRect">
            <a:avLst/>
          </a:prstGeom>
          <a:solidFill>
            <a:srgbClr val="F2F2F2"/>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0" i="0" u="none" strike="noStrike" kern="0" cap="none" spc="0" normalizeH="0" baseline="0" noProof="0">
                <a:ln>
                  <a:noFill/>
                </a:ln>
                <a:solidFill>
                  <a:srgbClr val="1E242B"/>
                </a:solidFill>
                <a:effectLst/>
                <a:uLnTx/>
                <a:uFillTx/>
                <a:latin typeface="Montserrat" pitchFamily="2" charset="77"/>
                <a:cs typeface="Arial" panose="020B0604020202020204" pitchFamily="34" charset="0"/>
              </a:rPr>
              <a:t>Développement de la solution</a:t>
            </a:r>
          </a:p>
        </p:txBody>
      </p:sp>
      <p:sp>
        <p:nvSpPr>
          <p:cNvPr id="51" name="Rectangle : coins arrondis 50">
            <a:extLst>
              <a:ext uri="{FF2B5EF4-FFF2-40B4-BE49-F238E27FC236}">
                <a16:creationId xmlns:a16="http://schemas.microsoft.com/office/drawing/2014/main" id="{721B42B0-0CE3-4488-8F72-F336DE5AE0E7}"/>
              </a:ext>
            </a:extLst>
          </p:cNvPr>
          <p:cNvSpPr/>
          <p:nvPr>
            <p:custDataLst>
              <p:tags r:id="rId26"/>
            </p:custDataLst>
          </p:nvPr>
        </p:nvSpPr>
        <p:spPr>
          <a:xfrm>
            <a:off x="9724740" y="976638"/>
            <a:ext cx="1980825" cy="432000"/>
          </a:xfrm>
          <a:prstGeom prst="roundRect">
            <a:avLst/>
          </a:prstGeom>
          <a:solidFill>
            <a:srgbClr val="F2F2F2"/>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0" i="0" u="none" strike="noStrike" kern="0" cap="none" spc="0" normalizeH="0" baseline="0" noProof="0">
                <a:ln>
                  <a:noFill/>
                </a:ln>
                <a:solidFill>
                  <a:srgbClr val="1E242B"/>
                </a:solidFill>
                <a:effectLst/>
                <a:uLnTx/>
                <a:uFillTx/>
                <a:latin typeface="Montserrat" pitchFamily="2" charset="77"/>
                <a:cs typeface="Arial" panose="020B0604020202020204" pitchFamily="34" charset="0"/>
              </a:rPr>
              <a:t>Soutien et amélioration</a:t>
            </a:r>
          </a:p>
        </p:txBody>
      </p:sp>
      <p:pic>
        <p:nvPicPr>
          <p:cNvPr id="3" name="Image 2">
            <a:extLst>
              <a:ext uri="{FF2B5EF4-FFF2-40B4-BE49-F238E27FC236}">
                <a16:creationId xmlns:a16="http://schemas.microsoft.com/office/drawing/2014/main" id="{BAF4C993-420B-48E2-8C00-5E2BC24B2159}"/>
              </a:ext>
            </a:extLst>
          </p:cNvPr>
          <p:cNvPicPr>
            <a:picLocks noChangeAspect="1"/>
          </p:cNvPicPr>
          <p:nvPr>
            <p:custDataLst>
              <p:tags r:id="rId27"/>
            </p:custDataLst>
          </p:nvPr>
        </p:nvPicPr>
        <p:blipFill>
          <a:blip r:embed="rId38" cstate="email">
            <a:extLst>
              <a:ext uri="{28A0092B-C50C-407E-A947-70E740481C1C}">
                <a14:useLocalDpi xmlns:a14="http://schemas.microsoft.com/office/drawing/2010/main"/>
              </a:ext>
            </a:extLst>
          </a:blip>
          <a:stretch>
            <a:fillRect/>
          </a:stretch>
        </p:blipFill>
        <p:spPr>
          <a:xfrm>
            <a:off x="437364" y="4876283"/>
            <a:ext cx="2992518" cy="1464978"/>
          </a:xfrm>
          <a:prstGeom prst="rect">
            <a:avLst/>
          </a:prstGeom>
        </p:spPr>
      </p:pic>
      <p:pic>
        <p:nvPicPr>
          <p:cNvPr id="6" name="Image 5">
            <a:extLst>
              <a:ext uri="{FF2B5EF4-FFF2-40B4-BE49-F238E27FC236}">
                <a16:creationId xmlns:a16="http://schemas.microsoft.com/office/drawing/2014/main" id="{BB5A7FC4-DCF0-4E04-A5F8-9D4267E7415C}"/>
              </a:ext>
            </a:extLst>
          </p:cNvPr>
          <p:cNvPicPr>
            <a:picLocks noChangeAspect="1"/>
          </p:cNvPicPr>
          <p:nvPr>
            <p:custDataLst>
              <p:tags r:id="rId28"/>
            </p:custDataLst>
          </p:nvPr>
        </p:nvPicPr>
        <p:blipFill>
          <a:blip r:embed="rId39" cstate="email">
            <a:extLst>
              <a:ext uri="{28A0092B-C50C-407E-A947-70E740481C1C}">
                <a14:useLocalDpi xmlns:a14="http://schemas.microsoft.com/office/drawing/2010/main"/>
              </a:ext>
            </a:extLst>
          </a:blip>
          <a:stretch>
            <a:fillRect/>
          </a:stretch>
        </p:blipFill>
        <p:spPr>
          <a:xfrm>
            <a:off x="7140437" y="4862081"/>
            <a:ext cx="2480171" cy="1545133"/>
          </a:xfrm>
          <a:prstGeom prst="rect">
            <a:avLst/>
          </a:prstGeom>
        </p:spPr>
      </p:pic>
      <p:pic>
        <p:nvPicPr>
          <p:cNvPr id="11" name="Image 10">
            <a:extLst>
              <a:ext uri="{FF2B5EF4-FFF2-40B4-BE49-F238E27FC236}">
                <a16:creationId xmlns:a16="http://schemas.microsoft.com/office/drawing/2014/main" id="{E6DDB080-7C46-4094-BF6B-C3559119E37C}"/>
              </a:ext>
            </a:extLst>
          </p:cNvPr>
          <p:cNvPicPr>
            <a:picLocks noChangeAspect="1"/>
          </p:cNvPicPr>
          <p:nvPr>
            <p:custDataLst>
              <p:tags r:id="rId29"/>
            </p:custDataLst>
          </p:nvPr>
        </p:nvPicPr>
        <p:blipFill>
          <a:blip r:embed="rId40" cstate="email">
            <a:extLst>
              <a:ext uri="{28A0092B-C50C-407E-A947-70E740481C1C}">
                <a14:useLocalDpi xmlns:a14="http://schemas.microsoft.com/office/drawing/2010/main"/>
              </a:ext>
            </a:extLst>
          </a:blip>
          <a:stretch>
            <a:fillRect/>
          </a:stretch>
        </p:blipFill>
        <p:spPr>
          <a:xfrm>
            <a:off x="4203739" y="4932171"/>
            <a:ext cx="2780674" cy="1429962"/>
          </a:xfrm>
          <a:prstGeom prst="rect">
            <a:avLst/>
          </a:prstGeom>
        </p:spPr>
      </p:pic>
      <p:sp>
        <p:nvSpPr>
          <p:cNvPr id="2" name="Title 2">
            <a:extLst>
              <a:ext uri="{FF2B5EF4-FFF2-40B4-BE49-F238E27FC236}">
                <a16:creationId xmlns:a16="http://schemas.microsoft.com/office/drawing/2014/main" id="{9C5831BE-5B1D-A3AF-732F-FB15145EE345}"/>
              </a:ext>
            </a:extLst>
          </p:cNvPr>
          <p:cNvSpPr txBox="1">
            <a:spLocks/>
          </p:cNvSpPr>
          <p:nvPr>
            <p:custDataLst>
              <p:tags r:id="rId30"/>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a:ln>
                  <a:noFill/>
                </a:ln>
                <a:solidFill>
                  <a:schemeClr val="tx1"/>
                </a:solidFill>
                <a:effectLst/>
                <a:uLnTx/>
                <a:uFillTx/>
                <a:latin typeface="Montserrat"/>
              </a:rPr>
              <a:t>Réalisation du SIG</a:t>
            </a:r>
          </a:p>
        </p:txBody>
      </p:sp>
      <p:sp>
        <p:nvSpPr>
          <p:cNvPr id="13" name="Espace réservé du numéro de diapositive 5">
            <a:extLst>
              <a:ext uri="{FF2B5EF4-FFF2-40B4-BE49-F238E27FC236}">
                <a16:creationId xmlns:a16="http://schemas.microsoft.com/office/drawing/2014/main" id="{28272962-A638-26FB-2F88-0E5F0DBB8939}"/>
              </a:ext>
            </a:extLst>
          </p:cNvPr>
          <p:cNvSpPr txBox="1">
            <a:spLocks/>
          </p:cNvSpPr>
          <p:nvPr>
            <p:custDataLst>
              <p:tags r:id="rId31"/>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CA" sz="1400" b="0" i="0" u="none" strike="noStrike" kern="1200" cap="none" spc="0" normalizeH="0" baseline="0" noProof="0">
              <a:ln>
                <a:noFill/>
              </a:ln>
              <a:solidFill>
                <a:schemeClr val="tx1"/>
              </a:solidFill>
              <a:effectLst/>
              <a:uLnTx/>
              <a:uFillTx/>
              <a:latin typeface="Arial"/>
              <a:cs typeface="Arial"/>
            </a:endParaRPr>
          </a:p>
        </p:txBody>
      </p:sp>
      <p:sp>
        <p:nvSpPr>
          <p:cNvPr id="5" name="ZoneTexte 4">
            <a:extLst>
              <a:ext uri="{FF2B5EF4-FFF2-40B4-BE49-F238E27FC236}">
                <a16:creationId xmlns:a16="http://schemas.microsoft.com/office/drawing/2014/main" id="{0B6942F2-F330-762E-DFEB-0BF4E8DB9BEA}"/>
              </a:ext>
            </a:extLst>
          </p:cNvPr>
          <p:cNvSpPr txBox="1"/>
          <p:nvPr>
            <p:custDataLst>
              <p:tags r:id="rId32"/>
            </p:custDataLst>
          </p:nvPr>
        </p:nvSpPr>
        <p:spPr>
          <a:xfrm>
            <a:off x="-3724612" y="575172"/>
            <a:ext cx="2846570" cy="954107"/>
          </a:xfrm>
          <a:prstGeom prst="rect">
            <a:avLst/>
          </a:prstGeom>
          <a:noFill/>
        </p:spPr>
        <p:txBody>
          <a:bodyPr wrap="square">
            <a:spAutoFit/>
          </a:bodyPr>
          <a:lstStyle/>
          <a:p>
            <a:pPr marL="0" lvl="1">
              <a:buSzPct val="100000"/>
            </a:pPr>
            <a:endParaRPr lang="fr-CA" sz="1400" i="1" u="sng">
              <a:latin typeface="Montserrat"/>
              <a:cs typeface="Arial"/>
            </a:endParaRPr>
          </a:p>
          <a:p>
            <a:pPr marL="0" lvl="1">
              <a:buSzPct val="100000"/>
            </a:pPr>
            <a:endParaRPr lang="fr-CA" sz="1400" i="1" u="sng">
              <a:latin typeface="Montserrat"/>
              <a:cs typeface="Arial"/>
            </a:endParaRPr>
          </a:p>
          <a:p>
            <a:pPr marL="0" lvl="1">
              <a:buSzPct val="100000"/>
            </a:pPr>
            <a:endParaRPr lang="fr-CA" sz="1400" i="1" u="sng">
              <a:latin typeface="Montserrat"/>
              <a:cs typeface="Arial"/>
            </a:endParaRPr>
          </a:p>
          <a:p>
            <a:pPr marL="0" lvl="1">
              <a:buSzPct val="100000"/>
            </a:pPr>
            <a:endParaRPr lang="fr-CA" sz="1400" i="1" u="sng" dirty="0">
              <a:latin typeface="Montserrat"/>
              <a:cs typeface="Arial"/>
            </a:endParaRPr>
          </a:p>
        </p:txBody>
      </p:sp>
    </p:spTree>
    <p:extLst>
      <p:ext uri="{BB962C8B-B14F-4D97-AF65-F5344CB8AC3E}">
        <p14:creationId xmlns:p14="http://schemas.microsoft.com/office/powerpoint/2010/main" val="147325139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C6D952C-C58D-6DB0-2D88-F08D48209850}"/>
              </a:ext>
            </a:extLst>
          </p:cNvPr>
          <p:cNvSpPr/>
          <p:nvPr>
            <p:custDataLst>
              <p:tags r:id="rId1"/>
            </p:custDataLst>
          </p:nvPr>
        </p:nvSpPr>
        <p:spPr>
          <a:xfrm>
            <a:off x="144020" y="147335"/>
            <a:ext cx="1743075" cy="1971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Montserrat" pitchFamily="2" charset="77"/>
            </a:endParaRPr>
          </a:p>
        </p:txBody>
      </p:sp>
      <p:sp>
        <p:nvSpPr>
          <p:cNvPr id="2" name="Title 2">
            <a:extLst>
              <a:ext uri="{FF2B5EF4-FFF2-40B4-BE49-F238E27FC236}">
                <a16:creationId xmlns:a16="http://schemas.microsoft.com/office/drawing/2014/main" id="{9C5831BE-5B1D-A3AF-732F-FB15145EE345}"/>
              </a:ext>
            </a:extLst>
          </p:cNvPr>
          <p:cNvSpPr txBox="1">
            <a:spLocks/>
          </p:cNvSpPr>
          <p:nvPr>
            <p:custDataLst>
              <p:tags r:id="rId2"/>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a:ln>
                  <a:noFill/>
                </a:ln>
                <a:solidFill>
                  <a:schemeClr val="tx1"/>
                </a:solidFill>
                <a:effectLst/>
                <a:uLnTx/>
                <a:uFillTx/>
                <a:latin typeface="Montserrat"/>
              </a:rPr>
              <a:t>Réalisation du SIG</a:t>
            </a:r>
          </a:p>
        </p:txBody>
      </p:sp>
      <p:sp>
        <p:nvSpPr>
          <p:cNvPr id="13" name="Espace réservé du numéro de diapositive 5">
            <a:extLst>
              <a:ext uri="{FF2B5EF4-FFF2-40B4-BE49-F238E27FC236}">
                <a16:creationId xmlns:a16="http://schemas.microsoft.com/office/drawing/2014/main" id="{28272962-A638-26FB-2F88-0E5F0DBB8939}"/>
              </a:ext>
            </a:extLst>
          </p:cNvPr>
          <p:cNvSpPr txBox="1">
            <a:spLocks/>
          </p:cNvSpPr>
          <p:nvPr>
            <p:custDataLst>
              <p:tags r:id="rId3"/>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CA" sz="1400" b="0" i="0" u="none" strike="noStrike" kern="1200" cap="none" spc="0" normalizeH="0" baseline="0" noProof="0">
              <a:ln>
                <a:noFill/>
              </a:ln>
              <a:solidFill>
                <a:schemeClr val="tx1"/>
              </a:solidFill>
              <a:effectLst/>
              <a:uLnTx/>
              <a:uFillTx/>
              <a:latin typeface="Arial"/>
              <a:cs typeface="Arial"/>
            </a:endParaRPr>
          </a:p>
        </p:txBody>
      </p:sp>
      <p:pic>
        <p:nvPicPr>
          <p:cNvPr id="15" name="Image 14">
            <a:extLst>
              <a:ext uri="{FF2B5EF4-FFF2-40B4-BE49-F238E27FC236}">
                <a16:creationId xmlns:a16="http://schemas.microsoft.com/office/drawing/2014/main" id="{05EF0289-D7DF-79B0-0575-FD12E6865F14}"/>
              </a:ext>
            </a:extLst>
          </p:cNvPr>
          <p:cNvPicPr>
            <a:picLocks noChangeAspect="1"/>
          </p:cNvPicPr>
          <p:nvPr>
            <p:custDataLst>
              <p:tags r:id="rId4"/>
            </p:custDataLst>
          </p:nvPr>
        </p:nvPicPr>
        <p:blipFill>
          <a:blip r:embed="rId10" cstate="email">
            <a:extLst>
              <a:ext uri="{28A0092B-C50C-407E-A947-70E740481C1C}">
                <a14:useLocalDpi xmlns:a14="http://schemas.microsoft.com/office/drawing/2010/main"/>
              </a:ext>
            </a:extLst>
          </a:blip>
          <a:stretch>
            <a:fillRect/>
          </a:stretch>
        </p:blipFill>
        <p:spPr>
          <a:xfrm>
            <a:off x="4907902" y="2783401"/>
            <a:ext cx="6874599" cy="3526912"/>
          </a:xfrm>
          <a:prstGeom prst="rect">
            <a:avLst/>
          </a:prstGeom>
          <a:ln w="19050">
            <a:solidFill>
              <a:schemeClr val="accent6">
                <a:lumMod val="10000"/>
              </a:schemeClr>
            </a:solidFill>
          </a:ln>
        </p:spPr>
      </p:pic>
      <p:pic>
        <p:nvPicPr>
          <p:cNvPr id="4" name="Image 3">
            <a:extLst>
              <a:ext uri="{FF2B5EF4-FFF2-40B4-BE49-F238E27FC236}">
                <a16:creationId xmlns:a16="http://schemas.microsoft.com/office/drawing/2014/main" id="{45DFB6F8-B4ED-85D4-DAD3-0DFF54ACA923}"/>
              </a:ext>
            </a:extLst>
          </p:cNvPr>
          <p:cNvPicPr>
            <a:picLocks noChangeAspect="1"/>
          </p:cNvPicPr>
          <p:nvPr>
            <p:custDataLst>
              <p:tags r:id="rId5"/>
            </p:custDataLst>
          </p:nvPr>
        </p:nvPicPr>
        <p:blipFill>
          <a:blip r:embed="rId11" cstate="email">
            <a:extLst>
              <a:ext uri="{28A0092B-C50C-407E-A947-70E740481C1C}">
                <a14:useLocalDpi xmlns:a14="http://schemas.microsoft.com/office/drawing/2010/main"/>
              </a:ext>
            </a:extLst>
          </a:blip>
          <a:stretch>
            <a:fillRect/>
          </a:stretch>
        </p:blipFill>
        <p:spPr>
          <a:xfrm>
            <a:off x="409498" y="2783401"/>
            <a:ext cx="4355348" cy="3526912"/>
          </a:xfrm>
          <a:prstGeom prst="rect">
            <a:avLst/>
          </a:prstGeom>
          <a:ln w="19050">
            <a:solidFill>
              <a:schemeClr val="accent6">
                <a:lumMod val="10000"/>
              </a:schemeClr>
            </a:solidFill>
          </a:ln>
        </p:spPr>
      </p:pic>
      <p:pic>
        <p:nvPicPr>
          <p:cNvPr id="7" name="Image 6">
            <a:extLst>
              <a:ext uri="{FF2B5EF4-FFF2-40B4-BE49-F238E27FC236}">
                <a16:creationId xmlns:a16="http://schemas.microsoft.com/office/drawing/2014/main" id="{05F018BC-0F20-8368-D832-644DABE48087}"/>
              </a:ext>
            </a:extLst>
          </p:cNvPr>
          <p:cNvPicPr>
            <a:picLocks noChangeAspect="1"/>
          </p:cNvPicPr>
          <p:nvPr>
            <p:custDataLst>
              <p:tags r:id="rId6"/>
            </p:custDataLst>
          </p:nvPr>
        </p:nvPicPr>
        <p:blipFill>
          <a:blip r:embed="rId12" cstate="email">
            <a:extLst>
              <a:ext uri="{28A0092B-C50C-407E-A947-70E740481C1C}">
                <a14:useLocalDpi xmlns:a14="http://schemas.microsoft.com/office/drawing/2010/main"/>
              </a:ext>
            </a:extLst>
          </a:blip>
          <a:stretch>
            <a:fillRect/>
          </a:stretch>
        </p:blipFill>
        <p:spPr>
          <a:xfrm>
            <a:off x="3541927" y="987781"/>
            <a:ext cx="5108145" cy="2563477"/>
          </a:xfrm>
          <a:prstGeom prst="rect">
            <a:avLst/>
          </a:prstGeom>
          <a:ln w="19050">
            <a:solidFill>
              <a:srgbClr val="333E48"/>
            </a:solidFill>
          </a:ln>
        </p:spPr>
      </p:pic>
      <p:sp>
        <p:nvSpPr>
          <p:cNvPr id="5" name="ZoneTexte 4">
            <a:extLst>
              <a:ext uri="{FF2B5EF4-FFF2-40B4-BE49-F238E27FC236}">
                <a16:creationId xmlns:a16="http://schemas.microsoft.com/office/drawing/2014/main" id="{24BB426B-EDB1-639A-35F4-990BD646716E}"/>
              </a:ext>
            </a:extLst>
          </p:cNvPr>
          <p:cNvSpPr txBox="1"/>
          <p:nvPr>
            <p:custDataLst>
              <p:tags r:id="rId7"/>
            </p:custDataLst>
          </p:nvPr>
        </p:nvSpPr>
        <p:spPr>
          <a:xfrm>
            <a:off x="-3724612" y="575172"/>
            <a:ext cx="2846570" cy="954107"/>
          </a:xfrm>
          <a:prstGeom prst="rect">
            <a:avLst/>
          </a:prstGeom>
          <a:noFill/>
        </p:spPr>
        <p:txBody>
          <a:bodyPr wrap="square">
            <a:spAutoFit/>
          </a:bodyPr>
          <a:lstStyle/>
          <a:p>
            <a:pPr marL="0" lvl="1">
              <a:buSzPct val="100000"/>
            </a:pPr>
            <a:endParaRPr lang="fr-CA" sz="1400" i="1" u="sng">
              <a:latin typeface="Montserrat"/>
              <a:cs typeface="Arial"/>
            </a:endParaRPr>
          </a:p>
          <a:p>
            <a:pPr marL="0" lvl="1">
              <a:buSzPct val="100000"/>
            </a:pPr>
            <a:endParaRPr lang="fr-CA" sz="1400" i="1" u="sng">
              <a:latin typeface="Montserrat"/>
              <a:cs typeface="Arial"/>
            </a:endParaRPr>
          </a:p>
          <a:p>
            <a:pPr marL="0" lvl="1">
              <a:buSzPct val="100000"/>
            </a:pPr>
            <a:endParaRPr lang="fr-CA" sz="1400" i="1" u="sng">
              <a:latin typeface="Montserrat"/>
              <a:cs typeface="Arial"/>
            </a:endParaRPr>
          </a:p>
          <a:p>
            <a:pPr marL="0" lvl="1">
              <a:buSzPct val="100000"/>
            </a:pPr>
            <a:endParaRPr lang="fr-CA" sz="1400" i="1" u="sng" dirty="0">
              <a:latin typeface="Montserrat"/>
              <a:cs typeface="Arial"/>
            </a:endParaRPr>
          </a:p>
        </p:txBody>
      </p:sp>
    </p:spTree>
    <p:extLst>
      <p:ext uri="{BB962C8B-B14F-4D97-AF65-F5344CB8AC3E}">
        <p14:creationId xmlns:p14="http://schemas.microsoft.com/office/powerpoint/2010/main" val="78793166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C6D952C-C58D-6DB0-2D88-F08D48209850}"/>
              </a:ext>
            </a:extLst>
          </p:cNvPr>
          <p:cNvSpPr/>
          <p:nvPr>
            <p:custDataLst>
              <p:tags r:id="rId1"/>
            </p:custDataLst>
          </p:nvPr>
        </p:nvSpPr>
        <p:spPr>
          <a:xfrm>
            <a:off x="144020" y="147335"/>
            <a:ext cx="1743075" cy="1971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Montserrat" pitchFamily="2" charset="77"/>
            </a:endParaRPr>
          </a:p>
        </p:txBody>
      </p:sp>
      <p:sp>
        <p:nvSpPr>
          <p:cNvPr id="2" name="Title 2">
            <a:extLst>
              <a:ext uri="{FF2B5EF4-FFF2-40B4-BE49-F238E27FC236}">
                <a16:creationId xmlns:a16="http://schemas.microsoft.com/office/drawing/2014/main" id="{9C5831BE-5B1D-A3AF-732F-FB15145EE345}"/>
              </a:ext>
            </a:extLst>
          </p:cNvPr>
          <p:cNvSpPr txBox="1">
            <a:spLocks/>
          </p:cNvSpPr>
          <p:nvPr>
            <p:custDataLst>
              <p:tags r:id="rId2"/>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a:ln>
                  <a:noFill/>
                </a:ln>
                <a:solidFill>
                  <a:schemeClr val="tx1"/>
                </a:solidFill>
                <a:effectLst/>
                <a:uLnTx/>
                <a:uFillTx/>
                <a:latin typeface="Montserrat"/>
              </a:rPr>
              <a:t>Réalisation du SIG</a:t>
            </a:r>
          </a:p>
        </p:txBody>
      </p:sp>
      <p:sp>
        <p:nvSpPr>
          <p:cNvPr id="13" name="Espace réservé du numéro de diapositive 5">
            <a:extLst>
              <a:ext uri="{FF2B5EF4-FFF2-40B4-BE49-F238E27FC236}">
                <a16:creationId xmlns:a16="http://schemas.microsoft.com/office/drawing/2014/main" id="{28272962-A638-26FB-2F88-0E5F0DBB8939}"/>
              </a:ext>
            </a:extLst>
          </p:cNvPr>
          <p:cNvSpPr txBox="1">
            <a:spLocks/>
          </p:cNvSpPr>
          <p:nvPr>
            <p:custDataLst>
              <p:tags r:id="rId3"/>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CA" sz="1400" b="0" i="0" u="none" strike="noStrike" kern="1200" cap="none" spc="0" normalizeH="0" baseline="0" noProof="0">
              <a:ln>
                <a:noFill/>
              </a:ln>
              <a:solidFill>
                <a:schemeClr val="tx1"/>
              </a:solidFill>
              <a:effectLst/>
              <a:uLnTx/>
              <a:uFillTx/>
              <a:latin typeface="Arial"/>
              <a:cs typeface="Arial"/>
            </a:endParaRPr>
          </a:p>
        </p:txBody>
      </p:sp>
      <p:pic>
        <p:nvPicPr>
          <p:cNvPr id="4" name="Image 3">
            <a:extLst>
              <a:ext uri="{FF2B5EF4-FFF2-40B4-BE49-F238E27FC236}">
                <a16:creationId xmlns:a16="http://schemas.microsoft.com/office/drawing/2014/main" id="{77187C8E-1F85-229C-5A6C-51958CD962BA}"/>
              </a:ext>
            </a:extLst>
          </p:cNvPr>
          <p:cNvPicPr>
            <a:picLocks noChangeAspect="1"/>
          </p:cNvPicPr>
          <p:nvPr>
            <p:custDataLst>
              <p:tags r:id="rId4"/>
            </p:custDataLst>
          </p:nvPr>
        </p:nvPicPr>
        <p:blipFill>
          <a:blip r:embed="rId8"/>
          <a:stretch>
            <a:fillRect/>
          </a:stretch>
        </p:blipFill>
        <p:spPr>
          <a:xfrm>
            <a:off x="947753" y="1064651"/>
            <a:ext cx="10416933" cy="5337602"/>
          </a:xfrm>
          <a:prstGeom prst="rect">
            <a:avLst/>
          </a:prstGeom>
          <a:ln w="19050">
            <a:solidFill>
              <a:srgbClr val="333E48"/>
            </a:solidFill>
          </a:ln>
        </p:spPr>
      </p:pic>
      <p:sp>
        <p:nvSpPr>
          <p:cNvPr id="3" name="ZoneTexte 2">
            <a:extLst>
              <a:ext uri="{FF2B5EF4-FFF2-40B4-BE49-F238E27FC236}">
                <a16:creationId xmlns:a16="http://schemas.microsoft.com/office/drawing/2014/main" id="{832F02E7-D487-05B4-58F4-C85C10BE58FA}"/>
              </a:ext>
            </a:extLst>
          </p:cNvPr>
          <p:cNvSpPr txBox="1"/>
          <p:nvPr>
            <p:custDataLst>
              <p:tags r:id="rId5"/>
            </p:custDataLst>
          </p:nvPr>
        </p:nvSpPr>
        <p:spPr>
          <a:xfrm>
            <a:off x="-3724612" y="575172"/>
            <a:ext cx="2846570" cy="738664"/>
          </a:xfrm>
          <a:prstGeom prst="rect">
            <a:avLst/>
          </a:prstGeom>
          <a:noFill/>
        </p:spPr>
        <p:txBody>
          <a:bodyPr wrap="square">
            <a:spAutoFit/>
          </a:bodyPr>
          <a:lstStyle/>
          <a:p>
            <a:pPr marL="0" lvl="1">
              <a:buSzPct val="100000"/>
            </a:pPr>
            <a:endParaRPr lang="fr-CA" sz="1400" i="1" u="sng">
              <a:latin typeface="Montserrat"/>
              <a:cs typeface="Arial"/>
            </a:endParaRPr>
          </a:p>
          <a:p>
            <a:pPr marL="0" lvl="1">
              <a:buSzPct val="100000"/>
            </a:pPr>
            <a:endParaRPr lang="fr-CA" sz="1400" i="1" u="sng">
              <a:latin typeface="Montserrat"/>
              <a:cs typeface="Arial"/>
            </a:endParaRPr>
          </a:p>
          <a:p>
            <a:pPr marL="0" lvl="1">
              <a:buSzPct val="100000"/>
            </a:pPr>
            <a:endParaRPr lang="fr-CA" sz="1400" i="1" u="sng" dirty="0">
              <a:latin typeface="Montserrat"/>
              <a:cs typeface="Arial"/>
            </a:endParaRPr>
          </a:p>
        </p:txBody>
      </p:sp>
    </p:spTree>
    <p:extLst>
      <p:ext uri="{BB962C8B-B14F-4D97-AF65-F5344CB8AC3E}">
        <p14:creationId xmlns:p14="http://schemas.microsoft.com/office/powerpoint/2010/main" val="269203781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D00D6F0A-A42E-4CD3-5FCF-C16C840E913E}"/>
              </a:ext>
            </a:extLst>
          </p:cNvPr>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r="-101"/>
          <a:stretch/>
        </p:blipFill>
        <p:spPr>
          <a:xfrm>
            <a:off x="-2386" y="0"/>
            <a:ext cx="12205693" cy="6859179"/>
          </a:xfrm>
          <a:prstGeom prst="rect">
            <a:avLst/>
          </a:prstGeom>
        </p:spPr>
      </p:pic>
      <p:sp>
        <p:nvSpPr>
          <p:cNvPr id="3" name="Titre 9">
            <a:extLst>
              <a:ext uri="{FF2B5EF4-FFF2-40B4-BE49-F238E27FC236}">
                <a16:creationId xmlns:a16="http://schemas.microsoft.com/office/drawing/2014/main" id="{44F6A388-ABDA-DC0F-2752-7D2DBC34DCE2}"/>
              </a:ext>
            </a:extLst>
          </p:cNvPr>
          <p:cNvSpPr txBox="1">
            <a:spLocks/>
          </p:cNvSpPr>
          <p:nvPr>
            <p:custDataLst>
              <p:tags r:id="rId2"/>
            </p:custDataLst>
          </p:nvPr>
        </p:nvSpPr>
        <p:spPr>
          <a:xfrm>
            <a:off x="463825" y="534106"/>
            <a:ext cx="4502584" cy="1760417"/>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2800" b="0" i="0" kern="1200">
                <a:solidFill>
                  <a:schemeClr val="tx1"/>
                </a:solidFill>
                <a:latin typeface="Montserrat" pitchFamily="2" charset="77"/>
                <a:ea typeface="+mj-ea"/>
                <a:cs typeface="+mj-cs"/>
              </a:defRPr>
            </a:lvl1pPr>
          </a:lstStyle>
          <a:p>
            <a:r>
              <a:rPr lang="fr-CA">
                <a:latin typeface="Montserrat" pitchFamily="2" charset="77"/>
                <a:cs typeface="Arial"/>
              </a:rPr>
              <a:t>Prise en main</a:t>
            </a:r>
          </a:p>
          <a:p>
            <a:r>
              <a:rPr lang="fr-CA">
                <a:cs typeface="Arial"/>
              </a:rPr>
              <a:t>Legs du projet</a:t>
            </a:r>
          </a:p>
        </p:txBody>
      </p:sp>
    </p:spTree>
    <p:extLst>
      <p:ext uri="{BB962C8B-B14F-4D97-AF65-F5344CB8AC3E}">
        <p14:creationId xmlns:p14="http://schemas.microsoft.com/office/powerpoint/2010/main" val="400256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me 19">
            <a:extLst>
              <a:ext uri="{FF2B5EF4-FFF2-40B4-BE49-F238E27FC236}">
                <a16:creationId xmlns:a16="http://schemas.microsoft.com/office/drawing/2014/main" id="{1C67C3EC-6FC8-55A5-6D51-DC8C6877C593}"/>
              </a:ext>
            </a:extLst>
          </p:cNvPr>
          <p:cNvGraphicFramePr/>
          <p:nvPr>
            <p:custDataLst>
              <p:tags r:id="rId1"/>
            </p:custDataLst>
            <p:extLst>
              <p:ext uri="{D42A27DB-BD31-4B8C-83A1-F6EECF244321}">
                <p14:modId xmlns:p14="http://schemas.microsoft.com/office/powerpoint/2010/main" val="3699648648"/>
              </p:ext>
            </p:extLst>
          </p:nvPr>
        </p:nvGraphicFramePr>
        <p:xfrm>
          <a:off x="556613" y="937351"/>
          <a:ext cx="4547704" cy="541866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7" name="Espace réservé du contenu 3">
            <a:extLst>
              <a:ext uri="{FF2B5EF4-FFF2-40B4-BE49-F238E27FC236}">
                <a16:creationId xmlns:a16="http://schemas.microsoft.com/office/drawing/2014/main" id="{17106FC5-E9D6-94ED-ABA1-47236BEA1C1B}"/>
              </a:ext>
            </a:extLst>
          </p:cNvPr>
          <p:cNvSpPr txBox="1">
            <a:spLocks/>
          </p:cNvSpPr>
          <p:nvPr>
            <p:custDataLst>
              <p:tags r:id="rId2"/>
            </p:custDataLst>
          </p:nvPr>
        </p:nvSpPr>
        <p:spPr>
          <a:xfrm>
            <a:off x="6602061" y="1898884"/>
            <a:ext cx="4832653" cy="3653503"/>
          </a:xfrm>
          <a:prstGeom prst="rect">
            <a:avLst/>
          </a:prstGeom>
        </p:spPr>
        <p:txBody>
          <a:bodyPr lIns="0" tIns="0" rIns="0" bIns="0">
            <a:normAutofit/>
          </a:bodyPr>
          <a:lstStyle>
            <a:lvl1pPr marL="0" indent="0" algn="l" defTabSz="914400" rtl="0" eaLnBrk="1" latinLnBrk="0" hangingPunct="1">
              <a:lnSpc>
                <a:spcPct val="120000"/>
              </a:lnSpc>
              <a:spcBef>
                <a:spcPts val="1000"/>
              </a:spcBef>
              <a:buSzPct val="60000"/>
              <a:buFontTx/>
              <a:buNone/>
              <a:defRPr sz="1600" kern="1200">
                <a:solidFill>
                  <a:schemeClr val="tx1"/>
                </a:solidFill>
                <a:latin typeface="Gentium Basic" panose="02000503060000020004" pitchFamily="2" charset="77"/>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Gentium Basic" panose="02000503060000020004" pitchFamily="2" charset="77"/>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lvl="1" indent="-169863">
              <a:buSzPct val="100000"/>
              <a:buFont typeface="System Font Regular"/>
              <a:buChar char="-"/>
            </a:pPr>
            <a:r>
              <a:rPr lang="fr-CA" sz="1400" dirty="0">
                <a:latin typeface="Montserrat" pitchFamily="2" charset="77"/>
                <a:cs typeface="Arial" panose="020B0604020202020204" pitchFamily="34" charset="0"/>
              </a:rPr>
              <a:t>Capacité à intégrer de nouvelles données dans la base de données</a:t>
            </a:r>
          </a:p>
          <a:p>
            <a:pPr marL="177800" lvl="1" indent="-169863">
              <a:buSzPct val="100000"/>
              <a:buFont typeface="System Font Regular"/>
              <a:buChar char="-"/>
            </a:pPr>
            <a:r>
              <a:rPr lang="fr-CA" sz="1400" dirty="0">
                <a:latin typeface="Montserrat" pitchFamily="2" charset="77"/>
                <a:cs typeface="Arial" panose="020B0604020202020204" pitchFamily="34" charset="0"/>
              </a:rPr>
              <a:t>Capacité à manipuler les modèles</a:t>
            </a:r>
          </a:p>
          <a:p>
            <a:pPr marL="177800" lvl="1" indent="-169863">
              <a:buSzPct val="100000"/>
              <a:buFont typeface="System Font Regular"/>
              <a:buChar char="-"/>
            </a:pPr>
            <a:r>
              <a:rPr lang="fr-CA" sz="1400" dirty="0">
                <a:latin typeface="Montserrat" pitchFamily="2" charset="77"/>
                <a:cs typeface="Arial" panose="020B0604020202020204" pitchFamily="34" charset="0"/>
              </a:rPr>
              <a:t>Capacité d’ajouter de nouveaux relevés de terrain dans le portail</a:t>
            </a:r>
          </a:p>
          <a:p>
            <a:pPr marL="177800" lvl="1" indent="-169863">
              <a:buSzPct val="100000"/>
              <a:buFont typeface="System Font Regular"/>
              <a:buChar char="-"/>
            </a:pPr>
            <a:r>
              <a:rPr lang="fr-CA" sz="1400" dirty="0">
                <a:latin typeface="Montserrat" pitchFamily="2" charset="77"/>
                <a:cs typeface="Arial" panose="020B0604020202020204" pitchFamily="34" charset="0"/>
              </a:rPr>
              <a:t>Capacité à mettre à jour les résultats d’une nouvelle itération de modélisation</a:t>
            </a:r>
          </a:p>
          <a:p>
            <a:pPr marL="177800" lvl="1" indent="-169863">
              <a:buSzPct val="100000"/>
              <a:buFont typeface="System Font Regular"/>
              <a:buChar char="-"/>
            </a:pPr>
            <a:r>
              <a:rPr lang="fr-CA" sz="1400" dirty="0">
                <a:latin typeface="Montserrat" pitchFamily="2" charset="77"/>
                <a:cs typeface="Arial" panose="020B0604020202020204" pitchFamily="34" charset="0"/>
              </a:rPr>
              <a:t>Capacité à ajouter de nouveaux groupes d’utilisateurs et de nouvelles personnes dans </a:t>
            </a:r>
            <a:br>
              <a:rPr lang="fr-CA" sz="1400" dirty="0">
                <a:latin typeface="Montserrat" pitchFamily="2" charset="77"/>
                <a:cs typeface="Arial" panose="020B0604020202020204" pitchFamily="34" charset="0"/>
              </a:rPr>
            </a:br>
            <a:r>
              <a:rPr lang="fr-CA" sz="1400" dirty="0">
                <a:latin typeface="Montserrat" pitchFamily="2" charset="77"/>
                <a:cs typeface="Arial" panose="020B0604020202020204" pitchFamily="34" charset="0"/>
              </a:rPr>
              <a:t>les groupes</a:t>
            </a:r>
          </a:p>
          <a:p>
            <a:pPr marL="177800" lvl="1" indent="-169863">
              <a:buSzPct val="100000"/>
              <a:buFont typeface="System Font Regular"/>
              <a:buChar char="-"/>
            </a:pPr>
            <a:r>
              <a:rPr lang="fr-CA" sz="1400" dirty="0">
                <a:latin typeface="Montserrat" pitchFamily="2" charset="77"/>
                <a:cs typeface="Arial" panose="020B0604020202020204" pitchFamily="34" charset="0"/>
              </a:rPr>
              <a:t>Capaciter à modifier les privilèges d’accès aux cartes et aux données</a:t>
            </a:r>
          </a:p>
        </p:txBody>
      </p:sp>
      <p:sp>
        <p:nvSpPr>
          <p:cNvPr id="2" name="Title 2">
            <a:extLst>
              <a:ext uri="{FF2B5EF4-FFF2-40B4-BE49-F238E27FC236}">
                <a16:creationId xmlns:a16="http://schemas.microsoft.com/office/drawing/2014/main" id="{B2342C65-51F6-2077-C5E5-F1D4FAA86FB3}"/>
              </a:ext>
            </a:extLst>
          </p:cNvPr>
          <p:cNvSpPr txBox="1">
            <a:spLocks/>
          </p:cNvSpPr>
          <p:nvPr>
            <p:custDataLst>
              <p:tags r:id="rId3"/>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a:ln>
                  <a:noFill/>
                </a:ln>
                <a:solidFill>
                  <a:schemeClr val="tx1"/>
                </a:solidFill>
                <a:effectLst/>
                <a:uLnTx/>
                <a:uFillTx/>
                <a:latin typeface="Montserrat"/>
              </a:rPr>
              <a:t>Prise en main</a:t>
            </a:r>
          </a:p>
        </p:txBody>
      </p:sp>
      <p:pic>
        <p:nvPicPr>
          <p:cNvPr id="6" name="Image 62">
            <a:extLst>
              <a:ext uri="{FF2B5EF4-FFF2-40B4-BE49-F238E27FC236}">
                <a16:creationId xmlns:a16="http://schemas.microsoft.com/office/drawing/2014/main" id="{656955CA-3DDF-FECA-8E5F-B465FE81DE86}"/>
              </a:ext>
            </a:extLst>
          </p:cNvPr>
          <p:cNvPicPr>
            <a:picLocks noChangeAspect="1"/>
          </p:cNvPicPr>
          <p:nvPr>
            <p:custDataLst>
              <p:tags r:id="rId4"/>
            </p:custDataLst>
          </p:nvPr>
        </p:nvPicPr>
        <p:blipFill>
          <a:blip r:embed="rId19" cstate="email">
            <a:extLst>
              <a:ext uri="{28A0092B-C50C-407E-A947-70E740481C1C}">
                <a14:useLocalDpi xmlns:a14="http://schemas.microsoft.com/office/drawing/2010/main"/>
              </a:ext>
            </a:extLst>
          </a:blip>
          <a:stretch>
            <a:fillRect/>
          </a:stretch>
        </p:blipFill>
        <p:spPr>
          <a:xfrm>
            <a:off x="5498555" y="3287843"/>
            <a:ext cx="773857" cy="765668"/>
          </a:xfrm>
          <a:prstGeom prst="rect">
            <a:avLst/>
          </a:prstGeom>
        </p:spPr>
      </p:pic>
      <p:grpSp>
        <p:nvGrpSpPr>
          <p:cNvPr id="3" name="Group 2">
            <a:extLst>
              <a:ext uri="{FF2B5EF4-FFF2-40B4-BE49-F238E27FC236}">
                <a16:creationId xmlns:a16="http://schemas.microsoft.com/office/drawing/2014/main" id="{8F416346-9D51-FAA3-59A6-5A96CF575882}"/>
              </a:ext>
            </a:extLst>
          </p:cNvPr>
          <p:cNvGrpSpPr/>
          <p:nvPr>
            <p:custDataLst>
              <p:tags r:id="rId5"/>
            </p:custDataLst>
          </p:nvPr>
        </p:nvGrpSpPr>
        <p:grpSpPr>
          <a:xfrm>
            <a:off x="8608820" y="6183017"/>
            <a:ext cx="3286863" cy="464894"/>
            <a:chOff x="8608820" y="6183017"/>
            <a:chExt cx="3286863" cy="464894"/>
          </a:xfrm>
        </p:grpSpPr>
        <p:pic>
          <p:nvPicPr>
            <p:cNvPr id="4" name="Graphique 1">
              <a:extLst>
                <a:ext uri="{FF2B5EF4-FFF2-40B4-BE49-F238E27FC236}">
                  <a16:creationId xmlns:a16="http://schemas.microsoft.com/office/drawing/2014/main" id="{C71E127B-88AA-DD85-4941-F8AC418735DC}"/>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608820" y="6367526"/>
              <a:ext cx="550409" cy="261444"/>
            </a:xfrm>
            <a:prstGeom prst="rect">
              <a:avLst/>
            </a:prstGeom>
          </p:spPr>
        </p:pic>
        <p:pic>
          <p:nvPicPr>
            <p:cNvPr id="5" name="Image 2">
              <a:extLst>
                <a:ext uri="{FF2B5EF4-FFF2-40B4-BE49-F238E27FC236}">
                  <a16:creationId xmlns:a16="http://schemas.microsoft.com/office/drawing/2014/main" id="{C812F5EA-F93D-BCF6-936C-505A3E66C698}"/>
                </a:ext>
              </a:extLst>
            </p:cNvPr>
            <p:cNvPicPr>
              <a:picLocks noChangeAspect="1"/>
            </p:cNvPicPr>
            <p:nvPr>
              <p:custDataLst>
                <p:tags r:id="rId10"/>
              </p:custDataLst>
            </p:nvPr>
          </p:nvPicPr>
          <p:blipFill>
            <a:blip r:embed="rId22" cstate="email">
              <a:extLst>
                <a:ext uri="{28A0092B-C50C-407E-A947-70E740481C1C}">
                  <a14:useLocalDpi xmlns:a14="http://schemas.microsoft.com/office/drawing/2010/main"/>
                </a:ext>
              </a:extLst>
            </a:blip>
            <a:stretch>
              <a:fillRect/>
            </a:stretch>
          </p:blipFill>
          <p:spPr>
            <a:xfrm>
              <a:off x="9243414" y="6183017"/>
              <a:ext cx="816907" cy="464894"/>
            </a:xfrm>
            <a:prstGeom prst="rect">
              <a:avLst/>
            </a:prstGeom>
          </p:spPr>
        </p:pic>
        <p:pic>
          <p:nvPicPr>
            <p:cNvPr id="7" name="Image 3">
              <a:extLst>
                <a:ext uri="{FF2B5EF4-FFF2-40B4-BE49-F238E27FC236}">
                  <a16:creationId xmlns:a16="http://schemas.microsoft.com/office/drawing/2014/main" id="{578EA649-40FF-2D8C-7CB2-5E7459AD1D20}"/>
                </a:ext>
              </a:extLst>
            </p:cNvPr>
            <p:cNvPicPr>
              <a:picLocks noChangeAspect="1"/>
            </p:cNvPicPr>
            <p:nvPr>
              <p:custDataLst>
                <p:tags r:id="rId11"/>
              </p:custDataLst>
            </p:nvPr>
          </p:nvPicPr>
          <p:blipFill>
            <a:blip r:embed="rId23" cstate="email">
              <a:extLst>
                <a:ext uri="{28A0092B-C50C-407E-A947-70E740481C1C}">
                  <a14:useLocalDpi xmlns:a14="http://schemas.microsoft.com/office/drawing/2010/main"/>
                </a:ext>
              </a:extLst>
            </a:blip>
            <a:stretch>
              <a:fillRect/>
            </a:stretch>
          </p:blipFill>
          <p:spPr>
            <a:xfrm>
              <a:off x="10142208" y="6216939"/>
              <a:ext cx="823513" cy="430972"/>
            </a:xfrm>
            <a:prstGeom prst="rect">
              <a:avLst/>
            </a:prstGeom>
          </p:spPr>
        </p:pic>
        <p:pic>
          <p:nvPicPr>
            <p:cNvPr id="8" name="Picture 2" descr="Reconnaissance de l'aide internationale du Canada – Fichiers à télécharger">
              <a:extLst>
                <a:ext uri="{FF2B5EF4-FFF2-40B4-BE49-F238E27FC236}">
                  <a16:creationId xmlns:a16="http://schemas.microsoft.com/office/drawing/2014/main" id="{BD63E30B-72FC-8350-128F-68384DC05781}"/>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1127266" y="6216939"/>
              <a:ext cx="768417" cy="26965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Espace réservé du numéro de diapositive 5">
            <a:extLst>
              <a:ext uri="{FF2B5EF4-FFF2-40B4-BE49-F238E27FC236}">
                <a16:creationId xmlns:a16="http://schemas.microsoft.com/office/drawing/2014/main" id="{9A60C0EC-F3A2-C493-DDBC-E4AE0E4D245D}"/>
              </a:ext>
            </a:extLst>
          </p:cNvPr>
          <p:cNvSpPr txBox="1">
            <a:spLocks/>
          </p:cNvSpPr>
          <p:nvPr>
            <p:custDataLst>
              <p:tags r:id="rId6"/>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CA" sz="1400" b="0" i="0" u="none" strike="noStrike" kern="1200" cap="none" spc="0" normalizeH="0" baseline="0" noProof="0">
              <a:ln>
                <a:noFill/>
              </a:ln>
              <a:solidFill>
                <a:schemeClr val="tx1"/>
              </a:solidFill>
              <a:effectLst/>
              <a:uLnTx/>
              <a:uFillTx/>
              <a:latin typeface="Arial"/>
              <a:cs typeface="Arial"/>
            </a:endParaRPr>
          </a:p>
        </p:txBody>
      </p:sp>
      <p:pic>
        <p:nvPicPr>
          <p:cNvPr id="11" name="Image 10">
            <a:extLst>
              <a:ext uri="{FF2B5EF4-FFF2-40B4-BE49-F238E27FC236}">
                <a16:creationId xmlns:a16="http://schemas.microsoft.com/office/drawing/2014/main" id="{2F9F1495-C300-EE27-52C0-73505773B0DD}"/>
              </a:ext>
            </a:extLst>
          </p:cNvPr>
          <p:cNvPicPr>
            <a:picLocks noChangeAspect="1"/>
          </p:cNvPicPr>
          <p:nvPr>
            <p:custDataLst>
              <p:tags r:id="rId7"/>
            </p:custDataLst>
          </p:nvPr>
        </p:nvPicPr>
        <p:blipFill>
          <a:blip r:embed="rId25" cstate="email">
            <a:extLst>
              <a:ext uri="{28A0092B-C50C-407E-A947-70E740481C1C}">
                <a14:useLocalDpi xmlns:a14="http://schemas.microsoft.com/office/drawing/2010/main"/>
              </a:ext>
            </a:extLst>
          </a:blip>
          <a:stretch>
            <a:fillRect/>
          </a:stretch>
        </p:blipFill>
        <p:spPr>
          <a:xfrm>
            <a:off x="6773511" y="171482"/>
            <a:ext cx="1700060" cy="1531737"/>
          </a:xfrm>
          <a:prstGeom prst="rect">
            <a:avLst/>
          </a:prstGeom>
        </p:spPr>
      </p:pic>
      <p:pic>
        <p:nvPicPr>
          <p:cNvPr id="13" name="Image 12">
            <a:extLst>
              <a:ext uri="{FF2B5EF4-FFF2-40B4-BE49-F238E27FC236}">
                <a16:creationId xmlns:a16="http://schemas.microsoft.com/office/drawing/2014/main" id="{74046997-ACB7-39A8-BA04-058C5819CACB}"/>
              </a:ext>
            </a:extLst>
          </p:cNvPr>
          <p:cNvPicPr>
            <a:picLocks noChangeAspect="1"/>
          </p:cNvPicPr>
          <p:nvPr>
            <p:custDataLst>
              <p:tags r:id="rId8"/>
            </p:custDataLst>
          </p:nvPr>
        </p:nvPicPr>
        <p:blipFill>
          <a:blip r:embed="rId26" cstate="email">
            <a:extLst>
              <a:ext uri="{28A0092B-C50C-407E-A947-70E740481C1C}">
                <a14:useLocalDpi xmlns:a14="http://schemas.microsoft.com/office/drawing/2010/main"/>
              </a:ext>
            </a:extLst>
          </a:blip>
          <a:stretch>
            <a:fillRect/>
          </a:stretch>
        </p:blipFill>
        <p:spPr>
          <a:xfrm>
            <a:off x="8969866" y="229030"/>
            <a:ext cx="1778086" cy="1546014"/>
          </a:xfrm>
          <a:prstGeom prst="rect">
            <a:avLst/>
          </a:prstGeom>
        </p:spPr>
      </p:pic>
      <p:sp>
        <p:nvSpPr>
          <p:cNvPr id="10" name="ZoneTexte 9">
            <a:extLst>
              <a:ext uri="{FF2B5EF4-FFF2-40B4-BE49-F238E27FC236}">
                <a16:creationId xmlns:a16="http://schemas.microsoft.com/office/drawing/2014/main" id="{1D5634F4-60DE-61C5-298D-C3766E4313CE}"/>
              </a:ext>
            </a:extLst>
          </p:cNvPr>
          <p:cNvSpPr txBox="1"/>
          <p:nvPr>
            <p:custDataLst>
              <p:tags r:id="rId9"/>
            </p:custDataLst>
          </p:nvPr>
        </p:nvSpPr>
        <p:spPr>
          <a:xfrm>
            <a:off x="-3724612" y="575172"/>
            <a:ext cx="2846570" cy="954107"/>
          </a:xfrm>
          <a:prstGeom prst="rect">
            <a:avLst/>
          </a:prstGeom>
          <a:noFill/>
        </p:spPr>
        <p:txBody>
          <a:bodyPr wrap="square">
            <a:spAutoFit/>
          </a:bodyPr>
          <a:lstStyle/>
          <a:p>
            <a:pPr marL="0" lvl="1">
              <a:buSzPct val="100000"/>
            </a:pPr>
            <a:endParaRPr lang="fr-CA" sz="1400" i="1" u="sng">
              <a:latin typeface="Montserrat"/>
              <a:cs typeface="Arial"/>
            </a:endParaRPr>
          </a:p>
          <a:p>
            <a:pPr marL="0" lvl="1">
              <a:buSzPct val="100000"/>
            </a:pPr>
            <a:endParaRPr lang="fr-CA" sz="1400" i="1" u="sng">
              <a:latin typeface="Montserrat"/>
              <a:cs typeface="Arial"/>
            </a:endParaRPr>
          </a:p>
          <a:p>
            <a:pPr marL="0" lvl="1">
              <a:buSzPct val="100000"/>
            </a:pPr>
            <a:endParaRPr lang="fr-CA" sz="1400" i="1" u="sng">
              <a:latin typeface="Montserrat"/>
              <a:cs typeface="Arial"/>
            </a:endParaRPr>
          </a:p>
          <a:p>
            <a:pPr marL="0" lvl="1">
              <a:buSzPct val="100000"/>
            </a:pPr>
            <a:endParaRPr lang="fr-CA" sz="1400" i="1" u="sng" dirty="0">
              <a:latin typeface="Montserrat"/>
              <a:cs typeface="Arial"/>
            </a:endParaRPr>
          </a:p>
        </p:txBody>
      </p:sp>
    </p:spTree>
    <p:extLst>
      <p:ext uri="{BB962C8B-B14F-4D97-AF65-F5344CB8AC3E}">
        <p14:creationId xmlns:p14="http://schemas.microsoft.com/office/powerpoint/2010/main" val="13006631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AB81D7-1EAF-F608-E9B2-90F0F4719A6D}"/>
              </a:ext>
            </a:extLst>
          </p:cNvPr>
          <p:cNvGrpSpPr/>
          <p:nvPr>
            <p:custDataLst>
              <p:tags r:id="rId1"/>
            </p:custDataLst>
          </p:nvPr>
        </p:nvGrpSpPr>
        <p:grpSpPr>
          <a:xfrm>
            <a:off x="8608820" y="6183017"/>
            <a:ext cx="3286863" cy="464894"/>
            <a:chOff x="8608820" y="6183017"/>
            <a:chExt cx="3286863" cy="464894"/>
          </a:xfrm>
        </p:grpSpPr>
        <p:pic>
          <p:nvPicPr>
            <p:cNvPr id="4" name="Graphique 1">
              <a:extLst>
                <a:ext uri="{FF2B5EF4-FFF2-40B4-BE49-F238E27FC236}">
                  <a16:creationId xmlns:a16="http://schemas.microsoft.com/office/drawing/2014/main" id="{85240CDA-492B-C0BB-7113-75BCB7BB8796}"/>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608820" y="6367526"/>
              <a:ext cx="550409" cy="261444"/>
            </a:xfrm>
            <a:prstGeom prst="rect">
              <a:avLst/>
            </a:prstGeom>
          </p:spPr>
        </p:pic>
        <p:pic>
          <p:nvPicPr>
            <p:cNvPr id="5" name="Image 2">
              <a:extLst>
                <a:ext uri="{FF2B5EF4-FFF2-40B4-BE49-F238E27FC236}">
                  <a16:creationId xmlns:a16="http://schemas.microsoft.com/office/drawing/2014/main" id="{489782ED-F4D4-7696-8264-FE869D8E3465}"/>
                </a:ext>
              </a:extLst>
            </p:cNvPr>
            <p:cNvPicPr>
              <a:picLocks noChangeAspect="1"/>
            </p:cNvPicPr>
            <p:nvPr>
              <p:custDataLst>
                <p:tags r:id="rId8"/>
              </p:custDataLst>
            </p:nvPr>
          </p:nvPicPr>
          <p:blipFill>
            <a:blip r:embed="rId14" cstate="email">
              <a:extLst>
                <a:ext uri="{28A0092B-C50C-407E-A947-70E740481C1C}">
                  <a14:useLocalDpi xmlns:a14="http://schemas.microsoft.com/office/drawing/2010/main"/>
                </a:ext>
              </a:extLst>
            </a:blip>
            <a:stretch>
              <a:fillRect/>
            </a:stretch>
          </p:blipFill>
          <p:spPr>
            <a:xfrm>
              <a:off x="9243414" y="6183017"/>
              <a:ext cx="816907" cy="464894"/>
            </a:xfrm>
            <a:prstGeom prst="rect">
              <a:avLst/>
            </a:prstGeom>
          </p:spPr>
        </p:pic>
        <p:pic>
          <p:nvPicPr>
            <p:cNvPr id="7" name="Image 3">
              <a:extLst>
                <a:ext uri="{FF2B5EF4-FFF2-40B4-BE49-F238E27FC236}">
                  <a16:creationId xmlns:a16="http://schemas.microsoft.com/office/drawing/2014/main" id="{8B684508-973B-4FE1-F38F-502F84BE7B87}"/>
                </a:ext>
              </a:extLst>
            </p:cNvPr>
            <p:cNvPicPr>
              <a:picLocks noChangeAspect="1"/>
            </p:cNvPicPr>
            <p:nvPr>
              <p:custDataLst>
                <p:tags r:id="rId9"/>
              </p:custDataLst>
            </p:nvPr>
          </p:nvPicPr>
          <p:blipFill>
            <a:blip r:embed="rId15" cstate="email">
              <a:extLst>
                <a:ext uri="{28A0092B-C50C-407E-A947-70E740481C1C}">
                  <a14:useLocalDpi xmlns:a14="http://schemas.microsoft.com/office/drawing/2010/main"/>
                </a:ext>
              </a:extLst>
            </a:blip>
            <a:stretch>
              <a:fillRect/>
            </a:stretch>
          </p:blipFill>
          <p:spPr>
            <a:xfrm>
              <a:off x="10142208" y="6216939"/>
              <a:ext cx="823513" cy="430972"/>
            </a:xfrm>
            <a:prstGeom prst="rect">
              <a:avLst/>
            </a:prstGeom>
          </p:spPr>
        </p:pic>
        <p:pic>
          <p:nvPicPr>
            <p:cNvPr id="8" name="Picture 2" descr="Reconnaissance de l'aide internationale du Canada – Fichiers à télécharger">
              <a:extLst>
                <a:ext uri="{FF2B5EF4-FFF2-40B4-BE49-F238E27FC236}">
                  <a16:creationId xmlns:a16="http://schemas.microsoft.com/office/drawing/2014/main" id="{996C4D6E-37F9-A55D-C172-727E27365F89}"/>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1127266" y="6216939"/>
              <a:ext cx="768417" cy="269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CF244075-3739-62A1-E7DB-27D5FED50DF6}"/>
              </a:ext>
            </a:extLst>
          </p:cNvPr>
          <p:cNvGrpSpPr/>
          <p:nvPr>
            <p:custDataLst>
              <p:tags r:id="rId2"/>
            </p:custDataLst>
          </p:nvPr>
        </p:nvGrpSpPr>
        <p:grpSpPr>
          <a:xfrm>
            <a:off x="4589185" y="567585"/>
            <a:ext cx="6271649" cy="5534635"/>
            <a:chOff x="4766467" y="567585"/>
            <a:chExt cx="6271649" cy="5534635"/>
          </a:xfrm>
        </p:grpSpPr>
        <p:sp>
          <p:nvSpPr>
            <p:cNvPr id="11" name="Freeform 10">
              <a:extLst>
                <a:ext uri="{FF2B5EF4-FFF2-40B4-BE49-F238E27FC236}">
                  <a16:creationId xmlns:a16="http://schemas.microsoft.com/office/drawing/2014/main" id="{809758DB-A2ED-4A37-7F54-98C543F443DB}"/>
                </a:ext>
              </a:extLst>
            </p:cNvPr>
            <p:cNvSpPr/>
            <p:nvPr/>
          </p:nvSpPr>
          <p:spPr>
            <a:xfrm>
              <a:off x="6623497" y="668935"/>
              <a:ext cx="4349303" cy="810797"/>
            </a:xfrm>
            <a:custGeom>
              <a:avLst/>
              <a:gdLst>
                <a:gd name="connsiteX0" fmla="*/ 135136 w 810797"/>
                <a:gd name="connsiteY0" fmla="*/ 0 h 4658785"/>
                <a:gd name="connsiteX1" fmla="*/ 675661 w 810797"/>
                <a:gd name="connsiteY1" fmla="*/ 0 h 4658785"/>
                <a:gd name="connsiteX2" fmla="*/ 810797 w 810797"/>
                <a:gd name="connsiteY2" fmla="*/ 135136 h 4658785"/>
                <a:gd name="connsiteX3" fmla="*/ 810797 w 810797"/>
                <a:gd name="connsiteY3" fmla="*/ 4658785 h 4658785"/>
                <a:gd name="connsiteX4" fmla="*/ 810797 w 810797"/>
                <a:gd name="connsiteY4" fmla="*/ 4658785 h 4658785"/>
                <a:gd name="connsiteX5" fmla="*/ 0 w 810797"/>
                <a:gd name="connsiteY5" fmla="*/ 4658785 h 4658785"/>
                <a:gd name="connsiteX6" fmla="*/ 0 w 810797"/>
                <a:gd name="connsiteY6" fmla="*/ 4658785 h 4658785"/>
                <a:gd name="connsiteX7" fmla="*/ 0 w 810797"/>
                <a:gd name="connsiteY7" fmla="*/ 135136 h 4658785"/>
                <a:gd name="connsiteX8" fmla="*/ 135136 w 810797"/>
                <a:gd name="connsiteY8" fmla="*/ 0 h 465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797" h="4658785">
                  <a:moveTo>
                    <a:pt x="810797" y="776482"/>
                  </a:moveTo>
                  <a:lnTo>
                    <a:pt x="810797" y="3882303"/>
                  </a:lnTo>
                  <a:cubicBezTo>
                    <a:pt x="810797" y="4311145"/>
                    <a:pt x="800267" y="4658785"/>
                    <a:pt x="787278" y="4658785"/>
                  </a:cubicBezTo>
                  <a:lnTo>
                    <a:pt x="0" y="4658785"/>
                  </a:lnTo>
                  <a:lnTo>
                    <a:pt x="0" y="4658785"/>
                  </a:lnTo>
                  <a:lnTo>
                    <a:pt x="0" y="0"/>
                  </a:lnTo>
                  <a:lnTo>
                    <a:pt x="0" y="0"/>
                  </a:lnTo>
                  <a:lnTo>
                    <a:pt x="787278" y="0"/>
                  </a:lnTo>
                  <a:cubicBezTo>
                    <a:pt x="800267" y="0"/>
                    <a:pt x="810797" y="347640"/>
                    <a:pt x="810797" y="776482"/>
                  </a:cubicBezTo>
                  <a:close/>
                </a:path>
              </a:pathLst>
            </a:custGeom>
            <a:solidFill>
              <a:schemeClr val="bg1">
                <a:lumMod val="95000"/>
              </a:schemeClr>
            </a:solidFill>
          </p:spPr>
          <p:style>
            <a:lnRef idx="2">
              <a:schemeClr val="accent2">
                <a:tint val="40000"/>
                <a:alpha val="90000"/>
                <a:hueOff val="0"/>
                <a:satOff val="0"/>
                <a:lumOff val="0"/>
                <a:alphaOff val="0"/>
              </a:schemeClr>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72000" rIns="124924" bIns="72000" numCol="1" spcCol="1270" anchor="ctr" anchorCtr="0">
              <a:noAutofit/>
            </a:bodyPr>
            <a:lstStyle/>
            <a:p>
              <a:pPr marL="179388" lvl="0" indent="0" algn="l" defTabSz="533400">
                <a:lnSpc>
                  <a:spcPct val="90000"/>
                </a:lnSpc>
                <a:spcBef>
                  <a:spcPct val="0"/>
                </a:spcBef>
                <a:spcAft>
                  <a:spcPct val="35000"/>
                </a:spcAft>
                <a:buFont typeface="System Font Regular"/>
                <a:buChar char="-"/>
              </a:pPr>
              <a:r>
                <a:rPr lang="fr-CA" sz="1200" b="0" kern="1200">
                  <a:solidFill>
                    <a:schemeClr val="tx1"/>
                  </a:solidFill>
                  <a:latin typeface="Montserrat" pitchFamily="2" charset="77"/>
                  <a:ea typeface="+mn-ea"/>
                  <a:cs typeface="Arial" panose="020B0604020202020204" pitchFamily="34" charset="0"/>
                </a:rPr>
                <a:t> </a:t>
              </a:r>
              <a:r>
                <a:rPr lang="fr-CA" sz="1200" b="0" kern="1200">
                  <a:solidFill>
                    <a:srgbClr val="1D242B"/>
                  </a:solidFill>
                  <a:latin typeface="Montserrat" pitchFamily="2" charset="77"/>
                  <a:ea typeface="+mn-ea"/>
                  <a:cs typeface="Arial" panose="020B0604020202020204" pitchFamily="34" charset="0"/>
                </a:rPr>
                <a:t>Adaptable à d’autres applications pour l’ANDZOA</a:t>
              </a:r>
            </a:p>
          </p:txBody>
        </p:sp>
        <p:sp>
          <p:nvSpPr>
            <p:cNvPr id="12" name="Freeform 11">
              <a:extLst>
                <a:ext uri="{FF2B5EF4-FFF2-40B4-BE49-F238E27FC236}">
                  <a16:creationId xmlns:a16="http://schemas.microsoft.com/office/drawing/2014/main" id="{6C16CAE0-F854-A464-89DB-A344871C60AB}"/>
                </a:ext>
              </a:extLst>
            </p:cNvPr>
            <p:cNvSpPr/>
            <p:nvPr/>
          </p:nvSpPr>
          <p:spPr>
            <a:xfrm>
              <a:off x="4766467" y="567585"/>
              <a:ext cx="1875749" cy="1013497"/>
            </a:xfrm>
            <a:custGeom>
              <a:avLst/>
              <a:gdLst>
                <a:gd name="connsiteX0" fmla="*/ 0 w 1875749"/>
                <a:gd name="connsiteY0" fmla="*/ 168920 h 1013497"/>
                <a:gd name="connsiteX1" fmla="*/ 168920 w 1875749"/>
                <a:gd name="connsiteY1" fmla="*/ 0 h 1013497"/>
                <a:gd name="connsiteX2" fmla="*/ 1706829 w 1875749"/>
                <a:gd name="connsiteY2" fmla="*/ 0 h 1013497"/>
                <a:gd name="connsiteX3" fmla="*/ 1875749 w 1875749"/>
                <a:gd name="connsiteY3" fmla="*/ 168920 h 1013497"/>
                <a:gd name="connsiteX4" fmla="*/ 1875749 w 1875749"/>
                <a:gd name="connsiteY4" fmla="*/ 844577 h 1013497"/>
                <a:gd name="connsiteX5" fmla="*/ 1706829 w 1875749"/>
                <a:gd name="connsiteY5" fmla="*/ 1013497 h 1013497"/>
                <a:gd name="connsiteX6" fmla="*/ 168920 w 1875749"/>
                <a:gd name="connsiteY6" fmla="*/ 1013497 h 1013497"/>
                <a:gd name="connsiteX7" fmla="*/ 0 w 1875749"/>
                <a:gd name="connsiteY7" fmla="*/ 844577 h 1013497"/>
                <a:gd name="connsiteX8" fmla="*/ 0 w 1875749"/>
                <a:gd name="connsiteY8" fmla="*/ 168920 h 101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749" h="1013497">
                  <a:moveTo>
                    <a:pt x="0" y="168920"/>
                  </a:moveTo>
                  <a:cubicBezTo>
                    <a:pt x="0" y="75628"/>
                    <a:pt x="75628" y="0"/>
                    <a:pt x="168920" y="0"/>
                  </a:cubicBezTo>
                  <a:lnTo>
                    <a:pt x="1706829" y="0"/>
                  </a:lnTo>
                  <a:cubicBezTo>
                    <a:pt x="1800121" y="0"/>
                    <a:pt x="1875749" y="75628"/>
                    <a:pt x="1875749" y="168920"/>
                  </a:cubicBezTo>
                  <a:lnTo>
                    <a:pt x="1875749" y="844577"/>
                  </a:lnTo>
                  <a:cubicBezTo>
                    <a:pt x="1875749" y="937869"/>
                    <a:pt x="1800121" y="1013497"/>
                    <a:pt x="1706829" y="1013497"/>
                  </a:cubicBezTo>
                  <a:lnTo>
                    <a:pt x="168920" y="1013497"/>
                  </a:lnTo>
                  <a:cubicBezTo>
                    <a:pt x="75628" y="1013497"/>
                    <a:pt x="0" y="937869"/>
                    <a:pt x="0" y="844577"/>
                  </a:cubicBezTo>
                  <a:lnTo>
                    <a:pt x="0" y="168920"/>
                  </a:lnTo>
                  <a:close/>
                </a:path>
              </a:pathLst>
            </a:custGeom>
            <a:solidFill>
              <a:schemeClr val="bg1">
                <a:lumMod val="50000"/>
              </a:scheme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34819" tIns="134819" rIns="134819" bIns="134819" numCol="1" spcCol="1270" anchor="ctr" anchorCtr="0">
              <a:noAutofit/>
            </a:bodyPr>
            <a:lstStyle/>
            <a:p>
              <a:pPr marL="0" lvl="0" indent="0" algn="ctr" defTabSz="533400">
                <a:lnSpc>
                  <a:spcPct val="90000"/>
                </a:lnSpc>
                <a:spcBef>
                  <a:spcPct val="0"/>
                </a:spcBef>
                <a:spcAft>
                  <a:spcPct val="35000"/>
                </a:spcAft>
                <a:buNone/>
              </a:pPr>
              <a:r>
                <a:rPr lang="fr-CA" sz="1200" b="1" kern="1200">
                  <a:solidFill>
                    <a:srgbClr val="FFFFFF"/>
                  </a:solidFill>
                  <a:latin typeface="Montserrat" pitchFamily="2" charset="77"/>
                  <a:ea typeface="+mn-ea"/>
                  <a:cs typeface="Arial" panose="020B0604020202020204" pitchFamily="34" charset="0"/>
                </a:rPr>
                <a:t>Portail SIG interactif et vivant</a:t>
              </a:r>
            </a:p>
          </p:txBody>
        </p:sp>
        <p:sp>
          <p:nvSpPr>
            <p:cNvPr id="13" name="Freeform 12">
              <a:extLst>
                <a:ext uri="{FF2B5EF4-FFF2-40B4-BE49-F238E27FC236}">
                  <a16:creationId xmlns:a16="http://schemas.microsoft.com/office/drawing/2014/main" id="{88A1CDAB-958C-3495-7BD3-AECFE0AD8B39}"/>
                </a:ext>
              </a:extLst>
            </p:cNvPr>
            <p:cNvSpPr/>
            <p:nvPr/>
          </p:nvSpPr>
          <p:spPr>
            <a:xfrm>
              <a:off x="6566212" y="1733107"/>
              <a:ext cx="4415919" cy="810798"/>
            </a:xfrm>
            <a:custGeom>
              <a:avLst/>
              <a:gdLst>
                <a:gd name="connsiteX0" fmla="*/ 135136 w 810797"/>
                <a:gd name="connsiteY0" fmla="*/ 0 h 5035308"/>
                <a:gd name="connsiteX1" fmla="*/ 675661 w 810797"/>
                <a:gd name="connsiteY1" fmla="*/ 0 h 5035308"/>
                <a:gd name="connsiteX2" fmla="*/ 810797 w 810797"/>
                <a:gd name="connsiteY2" fmla="*/ 135136 h 5035308"/>
                <a:gd name="connsiteX3" fmla="*/ 810797 w 810797"/>
                <a:gd name="connsiteY3" fmla="*/ 5035308 h 5035308"/>
                <a:gd name="connsiteX4" fmla="*/ 810797 w 810797"/>
                <a:gd name="connsiteY4" fmla="*/ 5035308 h 5035308"/>
                <a:gd name="connsiteX5" fmla="*/ 0 w 810797"/>
                <a:gd name="connsiteY5" fmla="*/ 5035308 h 5035308"/>
                <a:gd name="connsiteX6" fmla="*/ 0 w 810797"/>
                <a:gd name="connsiteY6" fmla="*/ 5035308 h 5035308"/>
                <a:gd name="connsiteX7" fmla="*/ 0 w 810797"/>
                <a:gd name="connsiteY7" fmla="*/ 135136 h 5035308"/>
                <a:gd name="connsiteX8" fmla="*/ 135136 w 810797"/>
                <a:gd name="connsiteY8" fmla="*/ 0 h 50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797" h="5035308">
                  <a:moveTo>
                    <a:pt x="810797" y="839240"/>
                  </a:moveTo>
                  <a:lnTo>
                    <a:pt x="810797" y="4196068"/>
                  </a:lnTo>
                  <a:cubicBezTo>
                    <a:pt x="810797" y="4659569"/>
                    <a:pt x="801055" y="5035305"/>
                    <a:pt x="789037" y="5035305"/>
                  </a:cubicBezTo>
                  <a:lnTo>
                    <a:pt x="0" y="5035305"/>
                  </a:lnTo>
                  <a:lnTo>
                    <a:pt x="0" y="5035305"/>
                  </a:lnTo>
                  <a:lnTo>
                    <a:pt x="0" y="3"/>
                  </a:lnTo>
                  <a:lnTo>
                    <a:pt x="0" y="3"/>
                  </a:lnTo>
                  <a:lnTo>
                    <a:pt x="789037" y="3"/>
                  </a:lnTo>
                  <a:cubicBezTo>
                    <a:pt x="801055" y="3"/>
                    <a:pt x="810797" y="375739"/>
                    <a:pt x="810797" y="839240"/>
                  </a:cubicBezTo>
                  <a:close/>
                </a:path>
              </a:pathLst>
            </a:custGeom>
            <a:solidFill>
              <a:schemeClr val="bg1">
                <a:lumMod val="95000"/>
              </a:schemeClr>
            </a:solidFill>
          </p:spPr>
          <p:style>
            <a:lnRef idx="2">
              <a:schemeClr val="accent2">
                <a:tint val="40000"/>
                <a:alpha val="90000"/>
                <a:hueOff val="70461"/>
                <a:satOff val="-10509"/>
                <a:lumOff val="-3946"/>
                <a:alphaOff val="0"/>
              </a:schemeClr>
            </a:lnRef>
            <a:fillRef idx="1">
              <a:scrgbClr r="0" g="0" b="0"/>
            </a:fillRef>
            <a:effectRef idx="0">
              <a:schemeClr val="accent2">
                <a:tint val="40000"/>
                <a:alpha val="90000"/>
                <a:hueOff val="70461"/>
                <a:satOff val="-10509"/>
                <a:lumOff val="-3946"/>
                <a:alphaOff val="0"/>
              </a:schemeClr>
            </a:effectRef>
            <a:fontRef idx="minor">
              <a:schemeClr val="dk1">
                <a:hueOff val="0"/>
                <a:satOff val="0"/>
                <a:lumOff val="0"/>
                <a:alphaOff val="0"/>
              </a:schemeClr>
            </a:fontRef>
          </p:style>
          <p:txBody>
            <a:bodyPr spcFirstLastPara="0" vert="horz" wrap="square" lIns="360001" tIns="72000" rIns="287979" bIns="72000" numCol="1" spcCol="1270" anchor="ctr" anchorCtr="0">
              <a:noAutofit/>
            </a:bodyPr>
            <a:lstStyle/>
            <a:p>
              <a:pPr marL="114300" lvl="1" indent="-114300" algn="l" defTabSz="533400">
                <a:lnSpc>
                  <a:spcPct val="90000"/>
                </a:lnSpc>
                <a:spcBef>
                  <a:spcPct val="0"/>
                </a:spcBef>
                <a:spcAft>
                  <a:spcPct val="15000"/>
                </a:spcAft>
                <a:buFont typeface="System Font Regular"/>
                <a:buChar char="-"/>
              </a:pPr>
              <a:r>
                <a:rPr lang="fr-CA" sz="1200" b="0" kern="1200">
                  <a:solidFill>
                    <a:schemeClr val="tx1"/>
                  </a:solidFill>
                  <a:latin typeface="Montserrat" pitchFamily="2" charset="77"/>
                  <a:cs typeface="Arial" panose="020B0604020202020204" pitchFamily="34" charset="0"/>
                </a:rPr>
                <a:t>Méthodologie pour refaire les travaux de terrain avec calendrier</a:t>
              </a:r>
            </a:p>
            <a:p>
              <a:pPr marL="114300" lvl="1" indent="-114300" algn="l" defTabSz="533400">
                <a:lnSpc>
                  <a:spcPct val="90000"/>
                </a:lnSpc>
                <a:spcBef>
                  <a:spcPct val="0"/>
                </a:spcBef>
                <a:spcAft>
                  <a:spcPct val="15000"/>
                </a:spcAft>
                <a:buFont typeface="System Font Regular"/>
                <a:buChar char="-"/>
              </a:pPr>
              <a:r>
                <a:rPr lang="fr-CA" sz="1200" b="0" kern="1200">
                  <a:solidFill>
                    <a:schemeClr val="tx1"/>
                  </a:solidFill>
                  <a:latin typeface="Montserrat" pitchFamily="2" charset="77"/>
                  <a:cs typeface="Arial" panose="020B0604020202020204" pitchFamily="34" charset="0"/>
                </a:rPr>
                <a:t>Mise en place d’un réseau de placettes-échantillons</a:t>
              </a:r>
            </a:p>
          </p:txBody>
        </p:sp>
        <p:sp>
          <p:nvSpPr>
            <p:cNvPr id="14" name="Freeform 13">
              <a:extLst>
                <a:ext uri="{FF2B5EF4-FFF2-40B4-BE49-F238E27FC236}">
                  <a16:creationId xmlns:a16="http://schemas.microsoft.com/office/drawing/2014/main" id="{EAD7078A-52A3-E4E5-F5A4-12FBCD28DCFF}"/>
                </a:ext>
              </a:extLst>
            </p:cNvPr>
            <p:cNvSpPr/>
            <p:nvPr/>
          </p:nvSpPr>
          <p:spPr>
            <a:xfrm>
              <a:off x="4766467" y="1631756"/>
              <a:ext cx="1894879" cy="1013497"/>
            </a:xfrm>
            <a:custGeom>
              <a:avLst/>
              <a:gdLst>
                <a:gd name="connsiteX0" fmla="*/ 0 w 1894879"/>
                <a:gd name="connsiteY0" fmla="*/ 168920 h 1013497"/>
                <a:gd name="connsiteX1" fmla="*/ 168920 w 1894879"/>
                <a:gd name="connsiteY1" fmla="*/ 0 h 1013497"/>
                <a:gd name="connsiteX2" fmla="*/ 1725959 w 1894879"/>
                <a:gd name="connsiteY2" fmla="*/ 0 h 1013497"/>
                <a:gd name="connsiteX3" fmla="*/ 1894879 w 1894879"/>
                <a:gd name="connsiteY3" fmla="*/ 168920 h 1013497"/>
                <a:gd name="connsiteX4" fmla="*/ 1894879 w 1894879"/>
                <a:gd name="connsiteY4" fmla="*/ 844577 h 1013497"/>
                <a:gd name="connsiteX5" fmla="*/ 1725959 w 1894879"/>
                <a:gd name="connsiteY5" fmla="*/ 1013497 h 1013497"/>
                <a:gd name="connsiteX6" fmla="*/ 168920 w 1894879"/>
                <a:gd name="connsiteY6" fmla="*/ 1013497 h 1013497"/>
                <a:gd name="connsiteX7" fmla="*/ 0 w 1894879"/>
                <a:gd name="connsiteY7" fmla="*/ 844577 h 1013497"/>
                <a:gd name="connsiteX8" fmla="*/ 0 w 1894879"/>
                <a:gd name="connsiteY8" fmla="*/ 168920 h 101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4879" h="1013497">
                  <a:moveTo>
                    <a:pt x="0" y="168920"/>
                  </a:moveTo>
                  <a:cubicBezTo>
                    <a:pt x="0" y="75628"/>
                    <a:pt x="75628" y="0"/>
                    <a:pt x="168920" y="0"/>
                  </a:cubicBezTo>
                  <a:lnTo>
                    <a:pt x="1725959" y="0"/>
                  </a:lnTo>
                  <a:cubicBezTo>
                    <a:pt x="1819251" y="0"/>
                    <a:pt x="1894879" y="75628"/>
                    <a:pt x="1894879" y="168920"/>
                  </a:cubicBezTo>
                  <a:lnTo>
                    <a:pt x="1894879" y="844577"/>
                  </a:lnTo>
                  <a:cubicBezTo>
                    <a:pt x="1894879" y="937869"/>
                    <a:pt x="1819251" y="1013497"/>
                    <a:pt x="1725959" y="1013497"/>
                  </a:cubicBezTo>
                  <a:lnTo>
                    <a:pt x="168920" y="1013497"/>
                  </a:lnTo>
                  <a:cubicBezTo>
                    <a:pt x="75628" y="1013497"/>
                    <a:pt x="0" y="937869"/>
                    <a:pt x="0" y="844577"/>
                  </a:cubicBezTo>
                  <a:lnTo>
                    <a:pt x="0" y="168920"/>
                  </a:lnTo>
                  <a:close/>
                </a:path>
              </a:pathLst>
            </a:custGeom>
            <a:solidFill>
              <a:schemeClr val="bg1">
                <a:lumMod val="50000"/>
              </a:schemeClr>
            </a:solidFill>
            <a:ln>
              <a:noFill/>
            </a:ln>
          </p:spPr>
          <p:style>
            <a:lnRef idx="2">
              <a:scrgbClr r="0" g="0" b="0"/>
            </a:lnRef>
            <a:fillRef idx="1">
              <a:scrgbClr r="0" g="0" b="0"/>
            </a:fillRef>
            <a:effectRef idx="0">
              <a:schemeClr val="accent2">
                <a:hueOff val="37881"/>
                <a:satOff val="-6251"/>
                <a:lumOff val="-18823"/>
                <a:alphaOff val="0"/>
              </a:schemeClr>
            </a:effectRef>
            <a:fontRef idx="minor">
              <a:schemeClr val="lt1"/>
            </a:fontRef>
          </p:style>
          <p:txBody>
            <a:bodyPr spcFirstLastPara="0" vert="horz" wrap="square" lIns="95195" tIns="72335" rIns="95195" bIns="72335" numCol="1" spcCol="1270" anchor="ctr" anchorCtr="0">
              <a:noAutofit/>
            </a:bodyPr>
            <a:lstStyle/>
            <a:p>
              <a:pPr marL="0" lvl="0" indent="0" algn="ctr" defTabSz="533400">
                <a:lnSpc>
                  <a:spcPct val="90000"/>
                </a:lnSpc>
                <a:spcBef>
                  <a:spcPct val="0"/>
                </a:spcBef>
                <a:spcAft>
                  <a:spcPct val="35000"/>
                </a:spcAft>
                <a:buNone/>
              </a:pPr>
              <a:r>
                <a:rPr lang="fr-CA" sz="1200" b="1" kern="1200">
                  <a:solidFill>
                    <a:srgbClr val="FFFFFF"/>
                  </a:solidFill>
                  <a:latin typeface="Montserrat" pitchFamily="2" charset="77"/>
                  <a:cs typeface="Arial" panose="020B0604020202020204" pitchFamily="34" charset="0"/>
                </a:rPr>
                <a:t>Dispositif expérimental</a:t>
              </a:r>
            </a:p>
          </p:txBody>
        </p:sp>
        <p:sp>
          <p:nvSpPr>
            <p:cNvPr id="15" name="Freeform 14">
              <a:extLst>
                <a:ext uri="{FF2B5EF4-FFF2-40B4-BE49-F238E27FC236}">
                  <a16:creationId xmlns:a16="http://schemas.microsoft.com/office/drawing/2014/main" id="{DA81D5C3-BB01-0490-B00C-833491D10CCE}"/>
                </a:ext>
              </a:extLst>
            </p:cNvPr>
            <p:cNvSpPr/>
            <p:nvPr/>
          </p:nvSpPr>
          <p:spPr>
            <a:xfrm>
              <a:off x="6551196" y="2797278"/>
              <a:ext cx="4449596" cy="810798"/>
            </a:xfrm>
            <a:custGeom>
              <a:avLst/>
              <a:gdLst>
                <a:gd name="connsiteX0" fmla="*/ 135136 w 810797"/>
                <a:gd name="connsiteY0" fmla="*/ 0 h 5059860"/>
                <a:gd name="connsiteX1" fmla="*/ 675661 w 810797"/>
                <a:gd name="connsiteY1" fmla="*/ 0 h 5059860"/>
                <a:gd name="connsiteX2" fmla="*/ 810797 w 810797"/>
                <a:gd name="connsiteY2" fmla="*/ 135136 h 5059860"/>
                <a:gd name="connsiteX3" fmla="*/ 810797 w 810797"/>
                <a:gd name="connsiteY3" fmla="*/ 5059860 h 5059860"/>
                <a:gd name="connsiteX4" fmla="*/ 810797 w 810797"/>
                <a:gd name="connsiteY4" fmla="*/ 5059860 h 5059860"/>
                <a:gd name="connsiteX5" fmla="*/ 0 w 810797"/>
                <a:gd name="connsiteY5" fmla="*/ 5059860 h 5059860"/>
                <a:gd name="connsiteX6" fmla="*/ 0 w 810797"/>
                <a:gd name="connsiteY6" fmla="*/ 5059860 h 5059860"/>
                <a:gd name="connsiteX7" fmla="*/ 0 w 810797"/>
                <a:gd name="connsiteY7" fmla="*/ 135136 h 5059860"/>
                <a:gd name="connsiteX8" fmla="*/ 135136 w 810797"/>
                <a:gd name="connsiteY8" fmla="*/ 0 h 505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797" h="5059860">
                  <a:moveTo>
                    <a:pt x="810797" y="843332"/>
                  </a:moveTo>
                  <a:lnTo>
                    <a:pt x="810797" y="4216528"/>
                  </a:lnTo>
                  <a:cubicBezTo>
                    <a:pt x="810797" y="4682289"/>
                    <a:pt x="801102" y="5059857"/>
                    <a:pt x="789143" y="5059857"/>
                  </a:cubicBezTo>
                  <a:lnTo>
                    <a:pt x="0" y="5059857"/>
                  </a:lnTo>
                  <a:lnTo>
                    <a:pt x="0" y="5059857"/>
                  </a:lnTo>
                  <a:lnTo>
                    <a:pt x="0" y="3"/>
                  </a:lnTo>
                  <a:lnTo>
                    <a:pt x="0" y="3"/>
                  </a:lnTo>
                  <a:lnTo>
                    <a:pt x="789143" y="3"/>
                  </a:lnTo>
                  <a:cubicBezTo>
                    <a:pt x="801102" y="3"/>
                    <a:pt x="810797" y="377571"/>
                    <a:pt x="810797" y="843332"/>
                  </a:cubicBezTo>
                  <a:close/>
                </a:path>
              </a:pathLst>
            </a:custGeom>
            <a:solidFill>
              <a:schemeClr val="bg1">
                <a:lumMod val="95000"/>
              </a:schemeClr>
            </a:solidFill>
            <a:ln w="12700" cap="flat" cmpd="sng" algn="ctr">
              <a:solidFill>
                <a:srgbClr val="D8E5F0">
                  <a:tint val="40000"/>
                  <a:alpha val="90000"/>
                  <a:hueOff val="140922"/>
                  <a:satOff val="-21018"/>
                  <a:lumOff val="-7893"/>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60001" tIns="72000" rIns="287979" bIns="72000" numCol="1" spcCol="1270" anchor="ctr" anchorCtr="0">
              <a:noAutofit/>
            </a:bodyPr>
            <a:lstStyle/>
            <a:p>
              <a:pPr marL="114300" lvl="1" indent="-114300" algn="l" defTabSz="533400">
                <a:lnSpc>
                  <a:spcPct val="90000"/>
                </a:lnSpc>
                <a:spcBef>
                  <a:spcPct val="0"/>
                </a:spcBef>
                <a:spcAft>
                  <a:spcPct val="15000"/>
                </a:spcAft>
                <a:buFont typeface="System Font Regular"/>
                <a:buChar char="-"/>
              </a:pPr>
              <a:r>
                <a:rPr lang="fr-CA" sz="1200" b="0" kern="1200">
                  <a:solidFill>
                    <a:srgbClr val="1D242B"/>
                  </a:solidFill>
                  <a:latin typeface="Montserrat" pitchFamily="2" charset="77"/>
                  <a:ea typeface="+mn-ea"/>
                  <a:cs typeface="Arial" panose="020B0604020202020204" pitchFamily="34" charset="0"/>
                </a:rPr>
                <a:t>Modèles qui évolueront avec le temps</a:t>
              </a:r>
            </a:p>
            <a:p>
              <a:pPr marL="114300" lvl="1" indent="-114300" algn="l" defTabSz="533400">
                <a:lnSpc>
                  <a:spcPct val="90000"/>
                </a:lnSpc>
                <a:spcBef>
                  <a:spcPct val="0"/>
                </a:spcBef>
                <a:spcAft>
                  <a:spcPct val="15000"/>
                </a:spcAft>
                <a:buFont typeface="System Font Regular"/>
                <a:buChar char="-"/>
              </a:pPr>
              <a:r>
                <a:rPr lang="fr-CA" sz="1200" b="0" kern="1200">
                  <a:solidFill>
                    <a:srgbClr val="1D242B"/>
                  </a:solidFill>
                  <a:latin typeface="Montserrat" pitchFamily="2" charset="77"/>
                  <a:ea typeface="+mn-ea"/>
                  <a:cs typeface="Arial" panose="020B0604020202020204" pitchFamily="34" charset="0"/>
                </a:rPr>
                <a:t>Deux approches proposées</a:t>
              </a:r>
            </a:p>
          </p:txBody>
        </p:sp>
        <p:sp>
          <p:nvSpPr>
            <p:cNvPr id="16" name="Freeform 15">
              <a:extLst>
                <a:ext uri="{FF2B5EF4-FFF2-40B4-BE49-F238E27FC236}">
                  <a16:creationId xmlns:a16="http://schemas.microsoft.com/office/drawing/2014/main" id="{333E41D3-FCEC-429D-8B4F-2B5DFDBBFA7F}"/>
                </a:ext>
              </a:extLst>
            </p:cNvPr>
            <p:cNvSpPr/>
            <p:nvPr/>
          </p:nvSpPr>
          <p:spPr>
            <a:xfrm>
              <a:off x="4766467" y="2695928"/>
              <a:ext cx="1908506" cy="1013497"/>
            </a:xfrm>
            <a:custGeom>
              <a:avLst/>
              <a:gdLst>
                <a:gd name="connsiteX0" fmla="*/ 0 w 1908506"/>
                <a:gd name="connsiteY0" fmla="*/ 168920 h 1013497"/>
                <a:gd name="connsiteX1" fmla="*/ 168920 w 1908506"/>
                <a:gd name="connsiteY1" fmla="*/ 0 h 1013497"/>
                <a:gd name="connsiteX2" fmla="*/ 1739586 w 1908506"/>
                <a:gd name="connsiteY2" fmla="*/ 0 h 1013497"/>
                <a:gd name="connsiteX3" fmla="*/ 1908506 w 1908506"/>
                <a:gd name="connsiteY3" fmla="*/ 168920 h 1013497"/>
                <a:gd name="connsiteX4" fmla="*/ 1908506 w 1908506"/>
                <a:gd name="connsiteY4" fmla="*/ 844577 h 1013497"/>
                <a:gd name="connsiteX5" fmla="*/ 1739586 w 1908506"/>
                <a:gd name="connsiteY5" fmla="*/ 1013497 h 1013497"/>
                <a:gd name="connsiteX6" fmla="*/ 168920 w 1908506"/>
                <a:gd name="connsiteY6" fmla="*/ 1013497 h 1013497"/>
                <a:gd name="connsiteX7" fmla="*/ 0 w 1908506"/>
                <a:gd name="connsiteY7" fmla="*/ 844577 h 1013497"/>
                <a:gd name="connsiteX8" fmla="*/ 0 w 1908506"/>
                <a:gd name="connsiteY8" fmla="*/ 168920 h 101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506" h="1013497">
                  <a:moveTo>
                    <a:pt x="0" y="168920"/>
                  </a:moveTo>
                  <a:cubicBezTo>
                    <a:pt x="0" y="75628"/>
                    <a:pt x="75628" y="0"/>
                    <a:pt x="168920" y="0"/>
                  </a:cubicBezTo>
                  <a:lnTo>
                    <a:pt x="1739586" y="0"/>
                  </a:lnTo>
                  <a:cubicBezTo>
                    <a:pt x="1832878" y="0"/>
                    <a:pt x="1908506" y="75628"/>
                    <a:pt x="1908506" y="168920"/>
                  </a:cubicBezTo>
                  <a:lnTo>
                    <a:pt x="1908506" y="844577"/>
                  </a:lnTo>
                  <a:cubicBezTo>
                    <a:pt x="1908506" y="937869"/>
                    <a:pt x="1832878" y="1013497"/>
                    <a:pt x="1739586" y="1013497"/>
                  </a:cubicBezTo>
                  <a:lnTo>
                    <a:pt x="168920" y="1013497"/>
                  </a:lnTo>
                  <a:cubicBezTo>
                    <a:pt x="75628" y="1013497"/>
                    <a:pt x="0" y="937869"/>
                    <a:pt x="0" y="844577"/>
                  </a:cubicBezTo>
                  <a:lnTo>
                    <a:pt x="0" y="168920"/>
                  </a:lnTo>
                  <a:close/>
                </a:path>
              </a:pathLst>
            </a:custGeom>
            <a:solidFill>
              <a:schemeClr val="bg1">
                <a:lumMod val="50000"/>
              </a:schemeClr>
            </a:solidFill>
            <a:ln>
              <a:noFill/>
            </a:ln>
          </p:spPr>
          <p:style>
            <a:lnRef idx="2">
              <a:scrgbClr r="0" g="0" b="0"/>
            </a:lnRef>
            <a:fillRef idx="1">
              <a:scrgbClr r="0" g="0" b="0"/>
            </a:fillRef>
            <a:effectRef idx="0">
              <a:schemeClr val="accent2">
                <a:hueOff val="75762"/>
                <a:satOff val="-12503"/>
                <a:lumOff val="-37646"/>
                <a:alphaOff val="0"/>
              </a:schemeClr>
            </a:effectRef>
            <a:fontRef idx="minor">
              <a:schemeClr val="lt1"/>
            </a:fontRef>
          </p:style>
          <p:txBody>
            <a:bodyPr spcFirstLastPara="0" vert="horz" wrap="square" lIns="95195" tIns="72335" rIns="95195" bIns="72335" numCol="1" spcCol="1270" anchor="ctr" anchorCtr="0">
              <a:noAutofit/>
            </a:bodyPr>
            <a:lstStyle/>
            <a:p>
              <a:pPr marL="0" lvl="0" indent="0" algn="ctr" defTabSz="533400">
                <a:lnSpc>
                  <a:spcPct val="90000"/>
                </a:lnSpc>
                <a:spcBef>
                  <a:spcPct val="0"/>
                </a:spcBef>
                <a:spcAft>
                  <a:spcPct val="35000"/>
                </a:spcAft>
                <a:buNone/>
              </a:pPr>
              <a:r>
                <a:rPr lang="fr-CA" sz="1200" b="1" kern="1200">
                  <a:solidFill>
                    <a:srgbClr val="FFFFFF"/>
                  </a:solidFill>
                  <a:latin typeface="Montserrat" pitchFamily="2" charset="77"/>
                  <a:cs typeface="Arial" panose="020B0604020202020204" pitchFamily="34" charset="0"/>
                </a:rPr>
                <a:t>Modèles prédictifs</a:t>
              </a:r>
            </a:p>
          </p:txBody>
        </p:sp>
        <p:sp>
          <p:nvSpPr>
            <p:cNvPr id="17" name="Freeform 16">
              <a:extLst>
                <a:ext uri="{FF2B5EF4-FFF2-40B4-BE49-F238E27FC236}">
                  <a16:creationId xmlns:a16="http://schemas.microsoft.com/office/drawing/2014/main" id="{11FB5045-8207-1E65-0A36-9AE633D8ED01}"/>
                </a:ext>
              </a:extLst>
            </p:cNvPr>
            <p:cNvSpPr/>
            <p:nvPr/>
          </p:nvSpPr>
          <p:spPr>
            <a:xfrm>
              <a:off x="6665794" y="3861450"/>
              <a:ext cx="4353659" cy="810797"/>
            </a:xfrm>
            <a:custGeom>
              <a:avLst/>
              <a:gdLst>
                <a:gd name="connsiteX0" fmla="*/ 135136 w 810797"/>
                <a:gd name="connsiteY0" fmla="*/ 0 h 4658785"/>
                <a:gd name="connsiteX1" fmla="*/ 675661 w 810797"/>
                <a:gd name="connsiteY1" fmla="*/ 0 h 4658785"/>
                <a:gd name="connsiteX2" fmla="*/ 810797 w 810797"/>
                <a:gd name="connsiteY2" fmla="*/ 135136 h 4658785"/>
                <a:gd name="connsiteX3" fmla="*/ 810797 w 810797"/>
                <a:gd name="connsiteY3" fmla="*/ 4658785 h 4658785"/>
                <a:gd name="connsiteX4" fmla="*/ 810797 w 810797"/>
                <a:gd name="connsiteY4" fmla="*/ 4658785 h 4658785"/>
                <a:gd name="connsiteX5" fmla="*/ 0 w 810797"/>
                <a:gd name="connsiteY5" fmla="*/ 4658785 h 4658785"/>
                <a:gd name="connsiteX6" fmla="*/ 0 w 810797"/>
                <a:gd name="connsiteY6" fmla="*/ 4658785 h 4658785"/>
                <a:gd name="connsiteX7" fmla="*/ 0 w 810797"/>
                <a:gd name="connsiteY7" fmla="*/ 135136 h 4658785"/>
                <a:gd name="connsiteX8" fmla="*/ 135136 w 810797"/>
                <a:gd name="connsiteY8" fmla="*/ 0 h 465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797" h="4658785">
                  <a:moveTo>
                    <a:pt x="810797" y="776482"/>
                  </a:moveTo>
                  <a:lnTo>
                    <a:pt x="810797" y="3882303"/>
                  </a:lnTo>
                  <a:cubicBezTo>
                    <a:pt x="810797" y="4311145"/>
                    <a:pt x="800267" y="4658785"/>
                    <a:pt x="787278" y="4658785"/>
                  </a:cubicBezTo>
                  <a:lnTo>
                    <a:pt x="0" y="4658785"/>
                  </a:lnTo>
                  <a:lnTo>
                    <a:pt x="0" y="4658785"/>
                  </a:lnTo>
                  <a:lnTo>
                    <a:pt x="0" y="0"/>
                  </a:lnTo>
                  <a:lnTo>
                    <a:pt x="0" y="0"/>
                  </a:lnTo>
                  <a:lnTo>
                    <a:pt x="787278" y="0"/>
                  </a:lnTo>
                  <a:cubicBezTo>
                    <a:pt x="800267" y="0"/>
                    <a:pt x="810797" y="347640"/>
                    <a:pt x="810797" y="776482"/>
                  </a:cubicBezTo>
                  <a:close/>
                </a:path>
              </a:pathLst>
            </a:custGeom>
            <a:solidFill>
              <a:schemeClr val="bg1">
                <a:lumMod val="95000"/>
              </a:schemeClr>
            </a:solidFill>
            <a:ln w="12700" cap="flat" cmpd="sng" algn="ctr">
              <a:solidFill>
                <a:srgbClr val="D8E5F0">
                  <a:tint val="40000"/>
                  <a:alpha val="90000"/>
                  <a:hueOff val="140922"/>
                  <a:satOff val="-21018"/>
                  <a:lumOff val="-7893"/>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47650" tIns="72000" rIns="287230" bIns="72000" numCol="1" spcCol="1270" anchor="ctr" anchorCtr="0">
              <a:noAutofit/>
            </a:bodyPr>
            <a:lstStyle/>
            <a:p>
              <a:pPr marL="114300" lvl="1" indent="-114300" algn="l" defTabSz="533400">
                <a:lnSpc>
                  <a:spcPct val="90000"/>
                </a:lnSpc>
                <a:spcBef>
                  <a:spcPct val="0"/>
                </a:spcBef>
                <a:spcAft>
                  <a:spcPct val="15000"/>
                </a:spcAft>
                <a:buFont typeface="System Font Regular"/>
                <a:buChar char="-"/>
              </a:pPr>
              <a:r>
                <a:rPr lang="fr-CA" sz="1200" b="0" kern="1200">
                  <a:solidFill>
                    <a:srgbClr val="1D242B"/>
                  </a:solidFill>
                  <a:latin typeface="Montserrat" pitchFamily="2" charset="77"/>
                  <a:ea typeface="+mn-ea"/>
                  <a:cs typeface="Arial" panose="020B0604020202020204" pitchFamily="34" charset="0"/>
                </a:rPr>
                <a:t>Données évolutives et documentées</a:t>
              </a:r>
            </a:p>
          </p:txBody>
        </p:sp>
        <p:sp>
          <p:nvSpPr>
            <p:cNvPr id="18" name="Freeform 17">
              <a:extLst>
                <a:ext uri="{FF2B5EF4-FFF2-40B4-BE49-F238E27FC236}">
                  <a16:creationId xmlns:a16="http://schemas.microsoft.com/office/drawing/2014/main" id="{2CB963BF-14CF-1F55-3368-F32DC006DAF4}"/>
                </a:ext>
              </a:extLst>
            </p:cNvPr>
            <p:cNvSpPr/>
            <p:nvPr/>
          </p:nvSpPr>
          <p:spPr>
            <a:xfrm>
              <a:off x="4766467" y="3760100"/>
              <a:ext cx="1908506" cy="1013497"/>
            </a:xfrm>
            <a:custGeom>
              <a:avLst/>
              <a:gdLst>
                <a:gd name="connsiteX0" fmla="*/ 0 w 1908506"/>
                <a:gd name="connsiteY0" fmla="*/ 168920 h 1013497"/>
                <a:gd name="connsiteX1" fmla="*/ 168920 w 1908506"/>
                <a:gd name="connsiteY1" fmla="*/ 0 h 1013497"/>
                <a:gd name="connsiteX2" fmla="*/ 1739586 w 1908506"/>
                <a:gd name="connsiteY2" fmla="*/ 0 h 1013497"/>
                <a:gd name="connsiteX3" fmla="*/ 1908506 w 1908506"/>
                <a:gd name="connsiteY3" fmla="*/ 168920 h 1013497"/>
                <a:gd name="connsiteX4" fmla="*/ 1908506 w 1908506"/>
                <a:gd name="connsiteY4" fmla="*/ 844577 h 1013497"/>
                <a:gd name="connsiteX5" fmla="*/ 1739586 w 1908506"/>
                <a:gd name="connsiteY5" fmla="*/ 1013497 h 1013497"/>
                <a:gd name="connsiteX6" fmla="*/ 168920 w 1908506"/>
                <a:gd name="connsiteY6" fmla="*/ 1013497 h 1013497"/>
                <a:gd name="connsiteX7" fmla="*/ 0 w 1908506"/>
                <a:gd name="connsiteY7" fmla="*/ 844577 h 1013497"/>
                <a:gd name="connsiteX8" fmla="*/ 0 w 1908506"/>
                <a:gd name="connsiteY8" fmla="*/ 168920 h 101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506" h="1013497">
                  <a:moveTo>
                    <a:pt x="0" y="168920"/>
                  </a:moveTo>
                  <a:cubicBezTo>
                    <a:pt x="0" y="75628"/>
                    <a:pt x="75628" y="0"/>
                    <a:pt x="168920" y="0"/>
                  </a:cubicBezTo>
                  <a:lnTo>
                    <a:pt x="1739586" y="0"/>
                  </a:lnTo>
                  <a:cubicBezTo>
                    <a:pt x="1832878" y="0"/>
                    <a:pt x="1908506" y="75628"/>
                    <a:pt x="1908506" y="168920"/>
                  </a:cubicBezTo>
                  <a:lnTo>
                    <a:pt x="1908506" y="844577"/>
                  </a:lnTo>
                  <a:cubicBezTo>
                    <a:pt x="1908506" y="937869"/>
                    <a:pt x="1832878" y="1013497"/>
                    <a:pt x="1739586" y="1013497"/>
                  </a:cubicBezTo>
                  <a:lnTo>
                    <a:pt x="168920" y="1013497"/>
                  </a:lnTo>
                  <a:cubicBezTo>
                    <a:pt x="75628" y="1013497"/>
                    <a:pt x="0" y="937869"/>
                    <a:pt x="0" y="844577"/>
                  </a:cubicBezTo>
                  <a:lnTo>
                    <a:pt x="0" y="168920"/>
                  </a:lnTo>
                  <a:close/>
                </a:path>
              </a:pathLst>
            </a:custGeom>
            <a:solidFill>
              <a:schemeClr val="bg1">
                <a:lumMod val="50000"/>
              </a:schemeClr>
            </a:solidFill>
            <a:ln>
              <a:noFill/>
            </a:ln>
          </p:spPr>
          <p:style>
            <a:lnRef idx="2">
              <a:scrgbClr r="0" g="0" b="0"/>
            </a:lnRef>
            <a:fillRef idx="1">
              <a:scrgbClr r="0" g="0" b="0"/>
            </a:fillRef>
            <a:effectRef idx="0">
              <a:schemeClr val="accent2">
                <a:hueOff val="113643"/>
                <a:satOff val="-18755"/>
                <a:lumOff val="-56470"/>
                <a:alphaOff val="0"/>
              </a:schemeClr>
            </a:effectRef>
            <a:fontRef idx="minor">
              <a:schemeClr val="lt1"/>
            </a:fontRef>
          </p:style>
          <p:txBody>
            <a:bodyPr spcFirstLastPara="0" vert="horz" wrap="square" lIns="134819" tIns="134819" rIns="134819" bIns="134819" numCol="1" spcCol="1270" anchor="ctr" anchorCtr="0">
              <a:noAutofit/>
            </a:bodyPr>
            <a:lstStyle/>
            <a:p>
              <a:pPr marL="0" lvl="0" indent="0" algn="ctr" defTabSz="533400">
                <a:lnSpc>
                  <a:spcPct val="90000"/>
                </a:lnSpc>
                <a:spcBef>
                  <a:spcPct val="0"/>
                </a:spcBef>
                <a:spcAft>
                  <a:spcPct val="35000"/>
                </a:spcAft>
                <a:buNone/>
              </a:pPr>
              <a:r>
                <a:rPr lang="fr-CA" sz="1200" b="1" kern="1200">
                  <a:solidFill>
                    <a:srgbClr val="FFFFFF"/>
                  </a:solidFill>
                  <a:latin typeface="Montserrat" pitchFamily="2" charset="77"/>
                  <a:ea typeface="+mn-ea"/>
                  <a:cs typeface="Arial" panose="020B0604020202020204" pitchFamily="34" charset="0"/>
                </a:rPr>
                <a:t>Base de données</a:t>
              </a:r>
            </a:p>
          </p:txBody>
        </p:sp>
        <p:sp>
          <p:nvSpPr>
            <p:cNvPr id="19" name="Freeform 18">
              <a:extLst>
                <a:ext uri="{FF2B5EF4-FFF2-40B4-BE49-F238E27FC236}">
                  <a16:creationId xmlns:a16="http://schemas.microsoft.com/office/drawing/2014/main" id="{98A46F24-5E89-775A-BB6E-A4B2E9BE32D5}"/>
                </a:ext>
              </a:extLst>
            </p:cNvPr>
            <p:cNvSpPr/>
            <p:nvPr/>
          </p:nvSpPr>
          <p:spPr>
            <a:xfrm>
              <a:off x="6540760" y="4841708"/>
              <a:ext cx="4497356" cy="1213859"/>
            </a:xfrm>
            <a:custGeom>
              <a:avLst/>
              <a:gdLst>
                <a:gd name="connsiteX0" fmla="*/ 164813 w 988856"/>
                <a:gd name="connsiteY0" fmla="*/ 0 h 5378601"/>
                <a:gd name="connsiteX1" fmla="*/ 824043 w 988856"/>
                <a:gd name="connsiteY1" fmla="*/ 0 h 5378601"/>
                <a:gd name="connsiteX2" fmla="*/ 988856 w 988856"/>
                <a:gd name="connsiteY2" fmla="*/ 164813 h 5378601"/>
                <a:gd name="connsiteX3" fmla="*/ 988856 w 988856"/>
                <a:gd name="connsiteY3" fmla="*/ 5378601 h 5378601"/>
                <a:gd name="connsiteX4" fmla="*/ 988856 w 988856"/>
                <a:gd name="connsiteY4" fmla="*/ 5378601 h 5378601"/>
                <a:gd name="connsiteX5" fmla="*/ 0 w 988856"/>
                <a:gd name="connsiteY5" fmla="*/ 5378601 h 5378601"/>
                <a:gd name="connsiteX6" fmla="*/ 0 w 988856"/>
                <a:gd name="connsiteY6" fmla="*/ 5378601 h 5378601"/>
                <a:gd name="connsiteX7" fmla="*/ 0 w 988856"/>
                <a:gd name="connsiteY7" fmla="*/ 164813 h 5378601"/>
                <a:gd name="connsiteX8" fmla="*/ 164813 w 988856"/>
                <a:gd name="connsiteY8" fmla="*/ 0 h 537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856" h="5378601">
                  <a:moveTo>
                    <a:pt x="988856" y="896455"/>
                  </a:moveTo>
                  <a:lnTo>
                    <a:pt x="988856" y="4482146"/>
                  </a:lnTo>
                  <a:cubicBezTo>
                    <a:pt x="988856" y="4977244"/>
                    <a:pt x="975290" y="5378598"/>
                    <a:pt x="958555" y="5378598"/>
                  </a:cubicBezTo>
                  <a:lnTo>
                    <a:pt x="0" y="5378598"/>
                  </a:lnTo>
                  <a:lnTo>
                    <a:pt x="0" y="5378598"/>
                  </a:lnTo>
                  <a:lnTo>
                    <a:pt x="0" y="3"/>
                  </a:lnTo>
                  <a:lnTo>
                    <a:pt x="0" y="3"/>
                  </a:lnTo>
                  <a:lnTo>
                    <a:pt x="958555" y="3"/>
                  </a:lnTo>
                  <a:cubicBezTo>
                    <a:pt x="975290" y="3"/>
                    <a:pt x="988856" y="401357"/>
                    <a:pt x="988856" y="896455"/>
                  </a:cubicBezTo>
                  <a:close/>
                </a:path>
              </a:pathLst>
            </a:custGeom>
            <a:solidFill>
              <a:schemeClr val="bg1">
                <a:lumMod val="95000"/>
              </a:schemeClr>
            </a:solidFill>
            <a:ln w="12700" cap="flat" cmpd="sng" algn="ctr">
              <a:solidFill>
                <a:srgbClr val="D8E5F0">
                  <a:tint val="40000"/>
                  <a:alpha val="90000"/>
                  <a:hueOff val="140922"/>
                  <a:satOff val="-21018"/>
                  <a:lumOff val="-7893"/>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60001" tIns="72000" rIns="296671" bIns="72000" numCol="1" spcCol="1270" anchor="ctr" anchorCtr="0">
              <a:noAutofit/>
            </a:bodyPr>
            <a:lstStyle/>
            <a:p>
              <a:pPr marL="114300" lvl="1" indent="-114300" algn="l" defTabSz="533400">
                <a:lnSpc>
                  <a:spcPct val="90000"/>
                </a:lnSpc>
                <a:spcBef>
                  <a:spcPct val="0"/>
                </a:spcBef>
                <a:spcAft>
                  <a:spcPct val="15000"/>
                </a:spcAft>
                <a:buFont typeface="System Font Regular"/>
                <a:buChar char="-"/>
              </a:pPr>
              <a:r>
                <a:rPr lang="fr-CA" sz="1200" b="0" kern="1200" dirty="0">
                  <a:solidFill>
                    <a:srgbClr val="1D242B"/>
                  </a:solidFill>
                  <a:latin typeface="Montserrat" pitchFamily="2" charset="77"/>
                  <a:ea typeface="+mn-ea"/>
                  <a:cs typeface="Arial" panose="020B0604020202020204" pitchFamily="34" charset="0"/>
                </a:rPr>
                <a:t>Amélioration des caractérisations du domaine de l’arganier</a:t>
              </a:r>
            </a:p>
            <a:p>
              <a:pPr marL="114300" lvl="1" indent="-114300" algn="l" defTabSz="533400">
                <a:lnSpc>
                  <a:spcPct val="90000"/>
                </a:lnSpc>
                <a:spcBef>
                  <a:spcPct val="0"/>
                </a:spcBef>
                <a:spcAft>
                  <a:spcPct val="15000"/>
                </a:spcAft>
                <a:buFont typeface="System Font Regular"/>
                <a:buChar char="-"/>
              </a:pPr>
              <a:r>
                <a:rPr lang="fr-CA" sz="1200" b="0" kern="1200" dirty="0">
                  <a:solidFill>
                    <a:srgbClr val="1D242B"/>
                  </a:solidFill>
                  <a:latin typeface="Montserrat" pitchFamily="2" charset="77"/>
                  <a:ea typeface="+mn-ea"/>
                  <a:cs typeface="Arial" panose="020B0604020202020204" pitchFamily="34" charset="0"/>
                </a:rPr>
                <a:t>Bonification des connaissances des ressources  de l’ANDZOA au niveau de l’approche de modélisation et des composantes SIG</a:t>
              </a:r>
            </a:p>
            <a:p>
              <a:pPr marL="114300" lvl="1" indent="-114300" algn="l" defTabSz="533400">
                <a:lnSpc>
                  <a:spcPct val="90000"/>
                </a:lnSpc>
                <a:spcBef>
                  <a:spcPct val="0"/>
                </a:spcBef>
                <a:spcAft>
                  <a:spcPct val="15000"/>
                </a:spcAft>
                <a:buFont typeface="System Font Regular"/>
                <a:buChar char="-"/>
              </a:pPr>
              <a:r>
                <a:rPr lang="fr-CA" sz="1200" b="0" kern="1200" dirty="0">
                  <a:solidFill>
                    <a:srgbClr val="1D242B"/>
                  </a:solidFill>
                  <a:latin typeface="Montserrat" pitchFamily="2" charset="77"/>
                  <a:ea typeface="+mn-ea"/>
                  <a:cs typeface="Arial" panose="020B0604020202020204" pitchFamily="34" charset="0"/>
                </a:rPr>
                <a:t>Revue de littérature informatisée (Zotero)</a:t>
              </a:r>
            </a:p>
          </p:txBody>
        </p:sp>
        <p:sp>
          <p:nvSpPr>
            <p:cNvPr id="20" name="Freeform 19">
              <a:extLst>
                <a:ext uri="{FF2B5EF4-FFF2-40B4-BE49-F238E27FC236}">
                  <a16:creationId xmlns:a16="http://schemas.microsoft.com/office/drawing/2014/main" id="{1A4ACF61-C7AF-AF15-1717-27ABCC5B64D7}"/>
                </a:ext>
              </a:extLst>
            </p:cNvPr>
            <p:cNvSpPr/>
            <p:nvPr/>
          </p:nvSpPr>
          <p:spPr>
            <a:xfrm>
              <a:off x="4766467" y="4824272"/>
              <a:ext cx="1900032" cy="1277948"/>
            </a:xfrm>
            <a:custGeom>
              <a:avLst/>
              <a:gdLst>
                <a:gd name="connsiteX0" fmla="*/ 0 w 1900032"/>
                <a:gd name="connsiteY0" fmla="*/ 168920 h 1013497"/>
                <a:gd name="connsiteX1" fmla="*/ 168920 w 1900032"/>
                <a:gd name="connsiteY1" fmla="*/ 0 h 1013497"/>
                <a:gd name="connsiteX2" fmla="*/ 1731112 w 1900032"/>
                <a:gd name="connsiteY2" fmla="*/ 0 h 1013497"/>
                <a:gd name="connsiteX3" fmla="*/ 1900032 w 1900032"/>
                <a:gd name="connsiteY3" fmla="*/ 168920 h 1013497"/>
                <a:gd name="connsiteX4" fmla="*/ 1900032 w 1900032"/>
                <a:gd name="connsiteY4" fmla="*/ 844577 h 1013497"/>
                <a:gd name="connsiteX5" fmla="*/ 1731112 w 1900032"/>
                <a:gd name="connsiteY5" fmla="*/ 1013497 h 1013497"/>
                <a:gd name="connsiteX6" fmla="*/ 168920 w 1900032"/>
                <a:gd name="connsiteY6" fmla="*/ 1013497 h 1013497"/>
                <a:gd name="connsiteX7" fmla="*/ 0 w 1900032"/>
                <a:gd name="connsiteY7" fmla="*/ 844577 h 1013497"/>
                <a:gd name="connsiteX8" fmla="*/ 0 w 1900032"/>
                <a:gd name="connsiteY8" fmla="*/ 168920 h 101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0032" h="1013497">
                  <a:moveTo>
                    <a:pt x="0" y="168920"/>
                  </a:moveTo>
                  <a:cubicBezTo>
                    <a:pt x="0" y="75628"/>
                    <a:pt x="75628" y="0"/>
                    <a:pt x="168920" y="0"/>
                  </a:cubicBezTo>
                  <a:lnTo>
                    <a:pt x="1731112" y="0"/>
                  </a:lnTo>
                  <a:cubicBezTo>
                    <a:pt x="1824404" y="0"/>
                    <a:pt x="1900032" y="75628"/>
                    <a:pt x="1900032" y="168920"/>
                  </a:cubicBezTo>
                  <a:lnTo>
                    <a:pt x="1900032" y="844577"/>
                  </a:lnTo>
                  <a:cubicBezTo>
                    <a:pt x="1900032" y="937869"/>
                    <a:pt x="1824404" y="1013497"/>
                    <a:pt x="1731112" y="1013497"/>
                  </a:cubicBezTo>
                  <a:lnTo>
                    <a:pt x="168920" y="1013497"/>
                  </a:lnTo>
                  <a:cubicBezTo>
                    <a:pt x="75628" y="1013497"/>
                    <a:pt x="0" y="937869"/>
                    <a:pt x="0" y="844577"/>
                  </a:cubicBezTo>
                  <a:lnTo>
                    <a:pt x="0" y="168920"/>
                  </a:lnTo>
                  <a:close/>
                </a:path>
              </a:pathLst>
            </a:custGeom>
            <a:solidFill>
              <a:schemeClr val="bg1">
                <a:lumMod val="50000"/>
              </a:schemeClr>
            </a:solidFill>
            <a:ln>
              <a:noFill/>
            </a:ln>
          </p:spPr>
          <p:style>
            <a:lnRef idx="2">
              <a:scrgbClr r="0" g="0" b="0"/>
            </a:lnRef>
            <a:fillRef idx="1">
              <a:scrgbClr r="0" g="0" b="0"/>
            </a:fillRef>
            <a:effectRef idx="0">
              <a:schemeClr val="accent2">
                <a:hueOff val="151524"/>
                <a:satOff val="-25006"/>
                <a:lumOff val="-75293"/>
                <a:alphaOff val="0"/>
              </a:schemeClr>
            </a:effectRef>
            <a:fontRef idx="minor">
              <a:schemeClr val="lt1"/>
            </a:fontRef>
          </p:style>
          <p:txBody>
            <a:bodyPr spcFirstLastPara="0" vert="horz" wrap="square" lIns="134819" tIns="134819" rIns="134819" bIns="134819" numCol="1" spcCol="1270" anchor="ctr" anchorCtr="0">
              <a:noAutofit/>
            </a:bodyPr>
            <a:lstStyle/>
            <a:p>
              <a:pPr marL="0" lvl="0" indent="0" algn="ctr" defTabSz="533400">
                <a:lnSpc>
                  <a:spcPct val="90000"/>
                </a:lnSpc>
                <a:spcBef>
                  <a:spcPct val="0"/>
                </a:spcBef>
                <a:spcAft>
                  <a:spcPct val="35000"/>
                </a:spcAft>
                <a:buNone/>
              </a:pPr>
              <a:r>
                <a:rPr lang="fr-CA" sz="1200" b="1" kern="1200">
                  <a:solidFill>
                    <a:srgbClr val="FFFFFF"/>
                  </a:solidFill>
                  <a:latin typeface="Montserrat" pitchFamily="2" charset="77"/>
                  <a:ea typeface="+mn-ea"/>
                  <a:cs typeface="Arial" panose="020B0604020202020204" pitchFamily="34" charset="0"/>
                </a:rPr>
                <a:t>La connaissance</a:t>
              </a:r>
            </a:p>
          </p:txBody>
        </p:sp>
      </p:grpSp>
      <p:graphicFrame>
        <p:nvGraphicFramePr>
          <p:cNvPr id="6" name="Diagramme 5">
            <a:extLst>
              <a:ext uri="{FF2B5EF4-FFF2-40B4-BE49-F238E27FC236}">
                <a16:creationId xmlns:a16="http://schemas.microsoft.com/office/drawing/2014/main" id="{009E6DC3-815C-406F-B9B2-49A7B2C031A8}"/>
              </a:ext>
            </a:extLst>
          </p:cNvPr>
          <p:cNvGraphicFramePr/>
          <p:nvPr>
            <p:custDataLst>
              <p:tags r:id="rId3"/>
            </p:custDataLst>
            <p:extLst>
              <p:ext uri="{D42A27DB-BD31-4B8C-83A1-F6EECF244321}">
                <p14:modId xmlns:p14="http://schemas.microsoft.com/office/powerpoint/2010/main" val="844313772"/>
              </p:ext>
            </p:extLst>
          </p:nvPr>
        </p:nvGraphicFramePr>
        <p:xfrm>
          <a:off x="226296" y="1799078"/>
          <a:ext cx="3594926" cy="319623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Title 2">
            <a:extLst>
              <a:ext uri="{FF2B5EF4-FFF2-40B4-BE49-F238E27FC236}">
                <a16:creationId xmlns:a16="http://schemas.microsoft.com/office/drawing/2014/main" id="{097B13FF-4D93-D77C-2F7B-3D134ACD8086}"/>
              </a:ext>
            </a:extLst>
          </p:cNvPr>
          <p:cNvSpPr txBox="1">
            <a:spLocks/>
          </p:cNvSpPr>
          <p:nvPr>
            <p:custDataLst>
              <p:tags r:id="rId4"/>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a:ln>
                  <a:noFill/>
                </a:ln>
                <a:solidFill>
                  <a:schemeClr val="tx1"/>
                </a:solidFill>
                <a:effectLst/>
                <a:uLnTx/>
                <a:uFillTx/>
                <a:latin typeface="Montserrat"/>
              </a:rPr>
              <a:t>Legs du projet</a:t>
            </a:r>
          </a:p>
        </p:txBody>
      </p:sp>
      <p:pic>
        <p:nvPicPr>
          <p:cNvPr id="9" name="Image 62">
            <a:extLst>
              <a:ext uri="{FF2B5EF4-FFF2-40B4-BE49-F238E27FC236}">
                <a16:creationId xmlns:a16="http://schemas.microsoft.com/office/drawing/2014/main" id="{DD11E0E8-90BA-24D3-BCC6-A9734E16D237}"/>
              </a:ext>
            </a:extLst>
          </p:cNvPr>
          <p:cNvPicPr>
            <a:picLocks noChangeAspect="1"/>
          </p:cNvPicPr>
          <p:nvPr>
            <p:custDataLst>
              <p:tags r:id="rId5"/>
            </p:custDataLst>
          </p:nvPr>
        </p:nvPicPr>
        <p:blipFill>
          <a:blip r:embed="rId22" cstate="email">
            <a:extLst>
              <a:ext uri="{28A0092B-C50C-407E-A947-70E740481C1C}">
                <a14:useLocalDpi xmlns:a14="http://schemas.microsoft.com/office/drawing/2010/main"/>
              </a:ext>
            </a:extLst>
          </a:blip>
          <a:stretch>
            <a:fillRect/>
          </a:stretch>
        </p:blipFill>
        <p:spPr>
          <a:xfrm>
            <a:off x="3819045" y="2821312"/>
            <a:ext cx="773857" cy="765668"/>
          </a:xfrm>
          <a:prstGeom prst="rect">
            <a:avLst/>
          </a:prstGeom>
        </p:spPr>
      </p:pic>
      <p:sp>
        <p:nvSpPr>
          <p:cNvPr id="21" name="Espace réservé du numéro de diapositive 5">
            <a:extLst>
              <a:ext uri="{FF2B5EF4-FFF2-40B4-BE49-F238E27FC236}">
                <a16:creationId xmlns:a16="http://schemas.microsoft.com/office/drawing/2014/main" id="{8ECBE157-55DD-81FE-8B1E-1AAA56C1B5B7}"/>
              </a:ext>
            </a:extLst>
          </p:cNvPr>
          <p:cNvSpPr txBox="1">
            <a:spLocks/>
          </p:cNvSpPr>
          <p:nvPr>
            <p:custDataLst>
              <p:tags r:id="rId6"/>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CA" sz="1400" b="0" i="0" u="none" strike="noStrike" kern="1200" cap="none" spc="0" normalizeH="0" baseline="0" noProof="0">
              <a:ln>
                <a:noFill/>
              </a:ln>
              <a:solidFill>
                <a:schemeClr val="tx1"/>
              </a:solidFill>
              <a:effectLst/>
              <a:uLnTx/>
              <a:uFillTx/>
              <a:latin typeface="Arial"/>
              <a:cs typeface="Arial"/>
            </a:endParaRPr>
          </a:p>
        </p:txBody>
      </p:sp>
      <p:sp>
        <p:nvSpPr>
          <p:cNvPr id="22" name="ZoneTexte 21">
            <a:extLst>
              <a:ext uri="{FF2B5EF4-FFF2-40B4-BE49-F238E27FC236}">
                <a16:creationId xmlns:a16="http://schemas.microsoft.com/office/drawing/2014/main" id="{D76D4A62-1179-3D0B-EADF-15C7EA0FA994}"/>
              </a:ext>
            </a:extLst>
          </p:cNvPr>
          <p:cNvSpPr txBox="1"/>
          <p:nvPr>
            <p:custDataLst>
              <p:tags r:id="rId7"/>
            </p:custDataLst>
          </p:nvPr>
        </p:nvSpPr>
        <p:spPr>
          <a:xfrm>
            <a:off x="-3724612" y="575172"/>
            <a:ext cx="2846570" cy="954107"/>
          </a:xfrm>
          <a:prstGeom prst="rect">
            <a:avLst/>
          </a:prstGeom>
          <a:noFill/>
        </p:spPr>
        <p:txBody>
          <a:bodyPr wrap="square">
            <a:spAutoFit/>
          </a:bodyPr>
          <a:lstStyle/>
          <a:p>
            <a:pPr marL="0" lvl="1">
              <a:buSzPct val="100000"/>
            </a:pPr>
            <a:endParaRPr lang="fr-CA" sz="1400" i="1" u="sng">
              <a:latin typeface="Montserrat"/>
              <a:cs typeface="Arial"/>
            </a:endParaRPr>
          </a:p>
          <a:p>
            <a:pPr marL="0" lvl="1">
              <a:buSzPct val="100000"/>
            </a:pPr>
            <a:endParaRPr lang="fr-CA" sz="1400" i="1" u="sng">
              <a:latin typeface="Montserrat"/>
              <a:cs typeface="Arial"/>
            </a:endParaRPr>
          </a:p>
          <a:p>
            <a:pPr marL="0" lvl="1">
              <a:buSzPct val="100000"/>
            </a:pPr>
            <a:endParaRPr lang="fr-CA" sz="1400" i="1" u="sng">
              <a:latin typeface="Montserrat"/>
              <a:cs typeface="Arial"/>
            </a:endParaRPr>
          </a:p>
          <a:p>
            <a:pPr marL="0" lvl="1">
              <a:buSzPct val="100000"/>
            </a:pPr>
            <a:endParaRPr lang="fr-CA" sz="1400" i="1" u="sng" dirty="0">
              <a:latin typeface="Montserrat"/>
              <a:cs typeface="Arial"/>
            </a:endParaRPr>
          </a:p>
        </p:txBody>
      </p:sp>
    </p:spTree>
    <p:extLst>
      <p:ext uri="{BB962C8B-B14F-4D97-AF65-F5344CB8AC3E}">
        <p14:creationId xmlns:p14="http://schemas.microsoft.com/office/powerpoint/2010/main" val="41550657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667C609-1AC7-A0AA-7F26-78A928245E41}"/>
              </a:ext>
            </a:extLst>
          </p:cNvPr>
          <p:cNvSpPr txBox="1">
            <a:spLocks/>
          </p:cNvSpPr>
          <p:nvPr>
            <p:custDataLst>
              <p:tags r:id="rId1"/>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a:ln>
                  <a:noFill/>
                </a:ln>
                <a:solidFill>
                  <a:schemeClr val="tx1"/>
                </a:solidFill>
                <a:effectLst/>
                <a:uLnTx/>
                <a:uFillTx/>
                <a:latin typeface="Montserrat"/>
                <a:ea typeface="+mj-ea"/>
                <a:cs typeface="+mj-cs"/>
              </a:rPr>
              <a:t>Plan de la présentation</a:t>
            </a:r>
            <a:endParaRPr kumimoji="0" lang="fr-CA" sz="2800" b="0" i="0" u="none" strike="noStrike" kern="1200" cap="none" spc="0" normalizeH="0" baseline="0">
              <a:ln>
                <a:noFill/>
              </a:ln>
              <a:solidFill>
                <a:schemeClr val="tx1"/>
              </a:solidFill>
              <a:effectLst/>
              <a:uLnTx/>
              <a:uFillTx/>
              <a:latin typeface="Montserrat" panose="02000505000000020004" pitchFamily="2" charset="77"/>
              <a:ea typeface="+mj-ea"/>
              <a:cs typeface="+mj-cs"/>
            </a:endParaRPr>
          </a:p>
        </p:txBody>
      </p:sp>
      <p:sp>
        <p:nvSpPr>
          <p:cNvPr id="19" name="TextBox 35">
            <a:extLst>
              <a:ext uri="{FF2B5EF4-FFF2-40B4-BE49-F238E27FC236}">
                <a16:creationId xmlns:a16="http://schemas.microsoft.com/office/drawing/2014/main" id="{15F059B0-2985-4BE3-2CC8-497F465FBD97}"/>
              </a:ext>
            </a:extLst>
          </p:cNvPr>
          <p:cNvSpPr txBox="1"/>
          <p:nvPr>
            <p:custDataLst>
              <p:tags r:id="rId2"/>
            </p:custDataLst>
          </p:nvPr>
        </p:nvSpPr>
        <p:spPr>
          <a:xfrm>
            <a:off x="2315368" y="3533922"/>
            <a:ext cx="2683640" cy="523220"/>
          </a:xfrm>
          <a:prstGeom prst="rect">
            <a:avLst/>
          </a:prstGeom>
          <a:noFill/>
        </p:spPr>
        <p:txBody>
          <a:bodyPr wrap="square" lIns="91440" tIns="45720" rIns="91440" bIns="45720" rtlCol="0" anchor="t">
            <a:spAutoFit/>
          </a:bodyPr>
          <a:lstStyle/>
          <a:p>
            <a:pPr algn="ctr">
              <a:spcAft>
                <a:spcPts val="800"/>
              </a:spcAft>
              <a:defRPr/>
            </a:pPr>
            <a:r>
              <a:rPr lang="fr-CA" sz="1400" b="1">
                <a:latin typeface="Montserrat" pitchFamily="2" charset="77"/>
              </a:rPr>
              <a:t>Contexte </a:t>
            </a:r>
            <a:br>
              <a:rPr lang="fr-CA" sz="1400" b="1">
                <a:latin typeface="Montserrat" pitchFamily="2" charset="77"/>
              </a:rPr>
            </a:br>
            <a:r>
              <a:rPr lang="fr-CA" sz="1400" b="1">
                <a:latin typeface="Montserrat" pitchFamily="2" charset="77"/>
              </a:rPr>
              <a:t>du projet</a:t>
            </a:r>
            <a:endParaRPr lang="en-US" sz="1000" b="1">
              <a:latin typeface="Montserrat" pitchFamily="2" charset="77"/>
            </a:endParaRPr>
          </a:p>
        </p:txBody>
      </p:sp>
      <p:sp>
        <p:nvSpPr>
          <p:cNvPr id="20" name="TextBox 40">
            <a:extLst>
              <a:ext uri="{FF2B5EF4-FFF2-40B4-BE49-F238E27FC236}">
                <a16:creationId xmlns:a16="http://schemas.microsoft.com/office/drawing/2014/main" id="{C19FF93C-9C61-B7B0-896C-FEA5570A7196}"/>
              </a:ext>
            </a:extLst>
          </p:cNvPr>
          <p:cNvSpPr txBox="1"/>
          <p:nvPr>
            <p:custDataLst>
              <p:tags r:id="rId3"/>
            </p:custDataLst>
          </p:nvPr>
        </p:nvSpPr>
        <p:spPr>
          <a:xfrm>
            <a:off x="4650555" y="3478083"/>
            <a:ext cx="2677479" cy="841256"/>
          </a:xfrm>
          <a:prstGeom prst="rect">
            <a:avLst/>
          </a:prstGeom>
          <a:noFill/>
        </p:spPr>
        <p:txBody>
          <a:bodyPr wrap="square" lIns="91440" tIns="45720" rIns="91440" bIns="45720" rtlCol="0" anchor="t">
            <a:spAutoFit/>
          </a:bodyPr>
          <a:lstStyle/>
          <a:p>
            <a:pPr algn="ctr">
              <a:spcAft>
                <a:spcPts val="800"/>
              </a:spcAft>
              <a:defRPr/>
            </a:pPr>
            <a:r>
              <a:rPr lang="fr-CA" sz="1400" b="1">
                <a:latin typeface="Montserrat"/>
              </a:rPr>
              <a:t>Résultats et discussions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err="1">
                <a:ln>
                  <a:noFill/>
                </a:ln>
                <a:effectLst/>
                <a:uLnTx/>
                <a:uFillTx/>
                <a:latin typeface="Montserrat"/>
                <a:ea typeface="+mn-ea"/>
                <a:cs typeface="+mn-cs"/>
              </a:rPr>
              <a:t>Modèle</a:t>
            </a:r>
            <a:r>
              <a:rPr kumimoji="0" lang="en-GB" sz="1400" b="0" i="0" u="none" strike="noStrike" kern="1200" cap="none" spc="0" normalizeH="0" baseline="0" noProof="0">
                <a:ln>
                  <a:noFill/>
                </a:ln>
                <a:effectLst/>
                <a:uLnTx/>
                <a:uFillTx/>
                <a:latin typeface="Montserrat"/>
                <a:ea typeface="+mn-ea"/>
                <a:cs typeface="+mn-cs"/>
              </a:rPr>
              <a:t> </a:t>
            </a:r>
            <a:r>
              <a:rPr kumimoji="0" lang="en-GB" sz="1400" b="0" i="0" u="none" strike="noStrike" kern="1200" cap="none" spc="0" normalizeH="0" baseline="0" noProof="0" err="1">
                <a:ln>
                  <a:noFill/>
                </a:ln>
                <a:effectLst/>
                <a:uLnTx/>
                <a:uFillTx/>
                <a:latin typeface="Montserrat"/>
                <a:ea typeface="+mn-ea"/>
                <a:cs typeface="+mn-cs"/>
              </a:rPr>
              <a:t>prédictif</a:t>
            </a:r>
            <a:endParaRPr kumimoji="0" lang="en-GB" sz="1400" b="0" i="0" u="none" strike="noStrike" kern="1200" cap="none" spc="0" normalizeH="0" baseline="0" noProof="0">
              <a:ln>
                <a:noFill/>
              </a:ln>
              <a:effectLst/>
              <a:uLnTx/>
              <a:uFillTx/>
              <a:latin typeface="Montserrat"/>
              <a:ea typeface="+mn-ea"/>
              <a:cs typeface="+mn-cs"/>
            </a:endParaRPr>
          </a:p>
          <a:p>
            <a:pPr marL="136525" marR="0" lvl="0" indent="-136525" algn="ctr" defTabSz="914400" rtl="0" eaLnBrk="1" fontAlgn="auto" latinLnBrk="0" hangingPunct="1">
              <a:lnSpc>
                <a:spcPct val="100000"/>
              </a:lnSpc>
              <a:spcBef>
                <a:spcPts val="0"/>
              </a:spcBef>
              <a:spcAft>
                <a:spcPts val="0"/>
              </a:spcAft>
              <a:buClrTx/>
              <a:buSzTx/>
              <a:buFont typeface="System Font Regular"/>
              <a:buChar char="-"/>
              <a:defRPr/>
            </a:pPr>
            <a:r>
              <a:rPr lang="en-GB" sz="1400">
                <a:latin typeface="Montserrat"/>
              </a:rPr>
              <a:t>SIG</a:t>
            </a:r>
            <a:endParaRPr kumimoji="0" lang="en-GB" sz="1400" b="0" i="0" u="none" strike="noStrike" kern="1200" cap="none" spc="0" normalizeH="0" baseline="0" noProof="0">
              <a:ln>
                <a:noFill/>
              </a:ln>
              <a:effectLst/>
              <a:uLnTx/>
              <a:uFillTx/>
              <a:latin typeface="Montserrat"/>
              <a:ea typeface="+mn-ea"/>
              <a:cs typeface="+mn-cs"/>
            </a:endParaRPr>
          </a:p>
        </p:txBody>
      </p:sp>
      <p:cxnSp>
        <p:nvCxnSpPr>
          <p:cNvPr id="22" name="Connecteur droit 30">
            <a:extLst>
              <a:ext uri="{FF2B5EF4-FFF2-40B4-BE49-F238E27FC236}">
                <a16:creationId xmlns:a16="http://schemas.microsoft.com/office/drawing/2014/main" id="{ADDADCFA-F249-E536-3A3B-861262A6B159}"/>
              </a:ext>
            </a:extLst>
          </p:cNvPr>
          <p:cNvCxnSpPr>
            <a:cxnSpLocks/>
          </p:cNvCxnSpPr>
          <p:nvPr>
            <p:custDataLst>
              <p:tags r:id="rId4"/>
            </p:custDataLst>
          </p:nvPr>
        </p:nvCxnSpPr>
        <p:spPr>
          <a:xfrm>
            <a:off x="4667884" y="3303384"/>
            <a:ext cx="0" cy="1092434"/>
          </a:xfrm>
          <a:prstGeom prst="line">
            <a:avLst/>
          </a:prstGeom>
          <a:noFill/>
          <a:ln w="9525" cap="flat" cmpd="sng" algn="ctr">
            <a:solidFill>
              <a:schemeClr val="tx1"/>
            </a:solidFill>
            <a:prstDash val="solid"/>
            <a:miter lim="800000"/>
          </a:ln>
          <a:effectLst/>
        </p:spPr>
      </p:cxnSp>
      <p:cxnSp>
        <p:nvCxnSpPr>
          <p:cNvPr id="23" name="Connecteur droit 31">
            <a:extLst>
              <a:ext uri="{FF2B5EF4-FFF2-40B4-BE49-F238E27FC236}">
                <a16:creationId xmlns:a16="http://schemas.microsoft.com/office/drawing/2014/main" id="{8E5A45E9-C682-A7B3-977E-F315733DF205}"/>
              </a:ext>
            </a:extLst>
          </p:cNvPr>
          <p:cNvCxnSpPr>
            <a:cxnSpLocks/>
          </p:cNvCxnSpPr>
          <p:nvPr>
            <p:custDataLst>
              <p:tags r:id="rId5"/>
            </p:custDataLst>
          </p:nvPr>
        </p:nvCxnSpPr>
        <p:spPr>
          <a:xfrm>
            <a:off x="7355304" y="3303384"/>
            <a:ext cx="0" cy="1104960"/>
          </a:xfrm>
          <a:prstGeom prst="line">
            <a:avLst/>
          </a:prstGeom>
          <a:noFill/>
          <a:ln w="9525" cap="flat" cmpd="sng" algn="ctr">
            <a:solidFill>
              <a:schemeClr val="tx1"/>
            </a:solidFill>
            <a:prstDash val="solid"/>
            <a:miter lim="800000"/>
          </a:ln>
          <a:effectLst/>
        </p:spPr>
      </p:cxnSp>
      <p:sp>
        <p:nvSpPr>
          <p:cNvPr id="24" name="TextBox 40">
            <a:extLst>
              <a:ext uri="{FF2B5EF4-FFF2-40B4-BE49-F238E27FC236}">
                <a16:creationId xmlns:a16="http://schemas.microsoft.com/office/drawing/2014/main" id="{07C5C181-4266-A13D-2D81-509C71772465}"/>
              </a:ext>
            </a:extLst>
          </p:cNvPr>
          <p:cNvSpPr txBox="1"/>
          <p:nvPr>
            <p:custDataLst>
              <p:tags r:id="rId6"/>
            </p:custDataLst>
          </p:nvPr>
        </p:nvSpPr>
        <p:spPr>
          <a:xfrm>
            <a:off x="7192994" y="3490132"/>
            <a:ext cx="2677477" cy="738664"/>
          </a:xfrm>
          <a:prstGeom prst="rect">
            <a:avLst/>
          </a:prstGeom>
          <a:no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err="1">
                <a:ln>
                  <a:noFill/>
                </a:ln>
                <a:effectLst/>
                <a:uLnTx/>
                <a:uFillTx/>
                <a:latin typeface="Montserrat"/>
              </a:rPr>
              <a:t>Prise</a:t>
            </a:r>
            <a:r>
              <a:rPr kumimoji="0" lang="en-US" sz="1400" b="1" i="0" u="none" strike="noStrike" kern="0" cap="none" spc="0" normalizeH="0" baseline="0" noProof="0">
                <a:ln>
                  <a:noFill/>
                </a:ln>
                <a:effectLst/>
                <a:uLnTx/>
                <a:uFillTx/>
                <a:latin typeface="Montserrat"/>
              </a:rPr>
              <a:t> </a:t>
            </a:r>
            <a:r>
              <a:rPr kumimoji="0" lang="en-US" sz="1400" b="1" i="0" u="none" strike="noStrike" kern="0" cap="none" spc="0" normalizeH="0" baseline="0" noProof="0" err="1">
                <a:ln>
                  <a:noFill/>
                </a:ln>
                <a:effectLst/>
                <a:uLnTx/>
                <a:uFillTx/>
                <a:latin typeface="Montserrat"/>
              </a:rPr>
              <a:t>en</a:t>
            </a:r>
            <a:r>
              <a:rPr kumimoji="0" lang="en-US" sz="1400" b="1" i="0" u="none" strike="noStrike" kern="0" cap="none" spc="0" normalizeH="0" baseline="0" noProof="0">
                <a:ln>
                  <a:noFill/>
                </a:ln>
                <a:effectLst/>
                <a:uLnTx/>
                <a:uFillTx/>
                <a:latin typeface="Montserrat"/>
              </a:rPr>
              <a:t> main,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effectLst/>
                <a:uLnTx/>
                <a:uFillTx/>
                <a:latin typeface="Montserrat"/>
              </a:rPr>
              <a:t>Legs du </a:t>
            </a:r>
            <a:r>
              <a:rPr kumimoji="0" lang="en-US" sz="1400" b="1" i="0" u="none" strike="noStrike" kern="0" cap="none" spc="0" normalizeH="0" baseline="0" noProof="0" err="1">
                <a:ln>
                  <a:noFill/>
                </a:ln>
                <a:effectLst/>
                <a:uLnTx/>
                <a:uFillTx/>
                <a:latin typeface="Montserrat"/>
              </a:rPr>
              <a:t>projet</a:t>
            </a:r>
            <a:r>
              <a:rPr kumimoji="0" lang="en-US" sz="1400" b="1" i="0" u="none" strike="noStrike" kern="0" cap="none" spc="0" normalizeH="0" baseline="0" noProof="0">
                <a:ln>
                  <a:noFill/>
                </a:ln>
                <a:effectLst/>
                <a:uLnTx/>
                <a:uFillTx/>
                <a:latin typeface="Montserrat"/>
              </a:rPr>
              <a:t> 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err="1">
                <a:ln>
                  <a:noFill/>
                </a:ln>
                <a:effectLst/>
                <a:uLnTx/>
                <a:uFillTx/>
                <a:latin typeface="Montserrat"/>
              </a:rPr>
              <a:t>recommandations</a:t>
            </a:r>
            <a:endParaRPr kumimoji="0" lang="en-US" sz="1400" b="1" i="0" u="none" strike="noStrike" kern="0" cap="none" spc="0" normalizeH="0" baseline="0" noProof="0">
              <a:ln>
                <a:noFill/>
              </a:ln>
              <a:effectLst/>
              <a:uLnTx/>
              <a:uFillTx/>
              <a:latin typeface="Montserrat"/>
            </a:endParaRPr>
          </a:p>
        </p:txBody>
      </p:sp>
      <p:sp>
        <p:nvSpPr>
          <p:cNvPr id="26" name="TextBox 41">
            <a:extLst>
              <a:ext uri="{FF2B5EF4-FFF2-40B4-BE49-F238E27FC236}">
                <a16:creationId xmlns:a16="http://schemas.microsoft.com/office/drawing/2014/main" id="{0DFF48DA-03A5-09A6-14A6-19EA99BD3C65}"/>
              </a:ext>
            </a:extLst>
          </p:cNvPr>
          <p:cNvSpPr txBox="1"/>
          <p:nvPr>
            <p:custDataLst>
              <p:tags r:id="rId7"/>
            </p:custDataLst>
          </p:nvPr>
        </p:nvSpPr>
        <p:spPr>
          <a:xfrm>
            <a:off x="9792974" y="3433706"/>
            <a:ext cx="2331834" cy="738664"/>
          </a:xfrm>
          <a:prstGeom prst="rect">
            <a:avLst/>
          </a:prstGeom>
          <a:noFill/>
        </p:spPr>
        <p:txBody>
          <a:bodyPr wrap="square" lIns="91440" tIns="45720" rIns="91440" bIns="45720" rtlCol="0" anchor="t">
            <a:spAutoFit/>
          </a:bodyPr>
          <a:lstStyle/>
          <a:p>
            <a:pPr algn="ctr"/>
            <a:r>
              <a:rPr lang="en-CA" sz="1400" b="1" err="1">
                <a:effectLst/>
                <a:latin typeface="Montserrat" pitchFamily="2" charset="77"/>
              </a:rPr>
              <a:t>Ouverture</a:t>
            </a:r>
            <a:r>
              <a:rPr lang="en-CA" sz="1400" b="1">
                <a:effectLst/>
                <a:latin typeface="Montserrat" pitchFamily="2" charset="77"/>
              </a:rPr>
              <a:t> du </a:t>
            </a:r>
            <a:r>
              <a:rPr lang="en-CA" sz="1400" b="1" err="1">
                <a:effectLst/>
                <a:latin typeface="Montserrat" pitchFamily="2" charset="77"/>
              </a:rPr>
              <a:t>portail</a:t>
            </a:r>
            <a:r>
              <a:rPr lang="en-CA" sz="1400" b="1">
                <a:effectLst/>
                <a:latin typeface="Montserrat" pitchFamily="2" charset="77"/>
              </a:rPr>
              <a:t> au grand public</a:t>
            </a:r>
          </a:p>
          <a:p>
            <a:pPr algn="ctr"/>
            <a:r>
              <a:rPr lang="en-CA" sz="1400" b="1">
                <a:latin typeface="Montserrat" pitchFamily="2" charset="77"/>
              </a:rPr>
              <a:t>e</a:t>
            </a:r>
            <a:r>
              <a:rPr lang="en-CA" sz="1400" b="1">
                <a:effectLst/>
                <a:latin typeface="Montserrat" pitchFamily="2" charset="77"/>
              </a:rPr>
              <a:t>t </a:t>
            </a:r>
            <a:r>
              <a:rPr lang="en-CA" sz="1400" b="1">
                <a:latin typeface="Montserrat" pitchFamily="2" charset="77"/>
              </a:rPr>
              <a:t>d</a:t>
            </a:r>
            <a:r>
              <a:rPr lang="en-CA" sz="1400" b="1">
                <a:effectLst/>
                <a:latin typeface="Montserrat" pitchFamily="2" charset="77"/>
              </a:rPr>
              <a:t>iscussion ouverte</a:t>
            </a:r>
          </a:p>
        </p:txBody>
      </p:sp>
      <p:cxnSp>
        <p:nvCxnSpPr>
          <p:cNvPr id="29" name="Connecteur droit 1">
            <a:extLst>
              <a:ext uri="{FF2B5EF4-FFF2-40B4-BE49-F238E27FC236}">
                <a16:creationId xmlns:a16="http://schemas.microsoft.com/office/drawing/2014/main" id="{F0232053-46FE-1DDE-72FC-DF2720AB7EE9}"/>
              </a:ext>
            </a:extLst>
          </p:cNvPr>
          <p:cNvCxnSpPr>
            <a:cxnSpLocks/>
          </p:cNvCxnSpPr>
          <p:nvPr>
            <p:custDataLst>
              <p:tags r:id="rId8"/>
            </p:custDataLst>
          </p:nvPr>
        </p:nvCxnSpPr>
        <p:spPr>
          <a:xfrm>
            <a:off x="9692666" y="3303384"/>
            <a:ext cx="0" cy="1130012"/>
          </a:xfrm>
          <a:prstGeom prst="line">
            <a:avLst/>
          </a:prstGeom>
          <a:noFill/>
          <a:ln w="9525" cap="flat" cmpd="sng" algn="ctr">
            <a:solidFill>
              <a:schemeClr val="tx1"/>
            </a:solidFill>
            <a:prstDash val="solid"/>
            <a:miter lim="800000"/>
          </a:ln>
          <a:effectLst/>
        </p:spPr>
      </p:cxnSp>
      <p:sp>
        <p:nvSpPr>
          <p:cNvPr id="16" name="Espace réservé du numéro de diapositive 5">
            <a:extLst>
              <a:ext uri="{FF2B5EF4-FFF2-40B4-BE49-F238E27FC236}">
                <a16:creationId xmlns:a16="http://schemas.microsoft.com/office/drawing/2014/main" id="{C27A9B25-6CF7-7670-9AA5-6DED1864E4BC}"/>
              </a:ext>
            </a:extLst>
          </p:cNvPr>
          <p:cNvSpPr txBox="1">
            <a:spLocks/>
          </p:cNvSpPr>
          <p:nvPr>
            <p:custDataLst>
              <p:tags r:id="rId9"/>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CA" sz="1400" b="0" i="0" u="none" strike="noStrike" kern="1200" cap="none" spc="0" normalizeH="0" baseline="0" noProof="0">
              <a:ln>
                <a:noFill/>
              </a:ln>
              <a:solidFill>
                <a:schemeClr val="tx1"/>
              </a:solidFill>
              <a:effectLst/>
              <a:uLnTx/>
              <a:uFillTx/>
              <a:latin typeface="Arial"/>
              <a:cs typeface="Arial"/>
            </a:endParaRPr>
          </a:p>
        </p:txBody>
      </p:sp>
      <p:pic>
        <p:nvPicPr>
          <p:cNvPr id="5" name="Image 5">
            <a:extLst>
              <a:ext uri="{FF2B5EF4-FFF2-40B4-BE49-F238E27FC236}">
                <a16:creationId xmlns:a16="http://schemas.microsoft.com/office/drawing/2014/main" id="{A9DB3B49-78EA-7B97-6048-F886F853748B}"/>
              </a:ext>
            </a:extLst>
          </p:cNvPr>
          <p:cNvPicPr>
            <a:picLocks noChangeAspect="1"/>
          </p:cNvPicPr>
          <p:nvPr>
            <p:custDataLst>
              <p:tags r:id="rId10"/>
            </p:custDataLst>
          </p:nvPr>
        </p:nvPicPr>
        <p:blipFill>
          <a:blip r:embed="rId20" cstate="email">
            <a:extLst>
              <a:ext uri="{28A0092B-C50C-407E-A947-70E740481C1C}">
                <a14:useLocalDpi xmlns:a14="http://schemas.microsoft.com/office/drawing/2010/main"/>
              </a:ext>
            </a:extLst>
          </a:blip>
          <a:stretch>
            <a:fillRect/>
          </a:stretch>
        </p:blipFill>
        <p:spPr>
          <a:xfrm>
            <a:off x="5597404" y="2438931"/>
            <a:ext cx="925861" cy="925860"/>
          </a:xfrm>
          <a:prstGeom prst="rect">
            <a:avLst/>
          </a:prstGeom>
        </p:spPr>
      </p:pic>
      <p:pic>
        <p:nvPicPr>
          <p:cNvPr id="6" name="Image 6">
            <a:extLst>
              <a:ext uri="{FF2B5EF4-FFF2-40B4-BE49-F238E27FC236}">
                <a16:creationId xmlns:a16="http://schemas.microsoft.com/office/drawing/2014/main" id="{C074B749-9166-15B4-66D6-35F1C8E253DA}"/>
              </a:ext>
            </a:extLst>
          </p:cNvPr>
          <p:cNvPicPr>
            <a:picLocks noChangeAspect="1"/>
          </p:cNvPicPr>
          <p:nvPr>
            <p:custDataLst>
              <p:tags r:id="rId11"/>
            </p:custDataLst>
          </p:nvPr>
        </p:nvPicPr>
        <p:blipFill>
          <a:blip r:embed="rId21" cstate="email">
            <a:extLst>
              <a:ext uri="{28A0092B-C50C-407E-A947-70E740481C1C}">
                <a14:useLocalDpi xmlns:a14="http://schemas.microsoft.com/office/drawing/2010/main"/>
              </a:ext>
            </a:extLst>
          </a:blip>
          <a:stretch>
            <a:fillRect/>
          </a:stretch>
        </p:blipFill>
        <p:spPr>
          <a:xfrm>
            <a:off x="8141970" y="2449950"/>
            <a:ext cx="759915" cy="757689"/>
          </a:xfrm>
          <a:prstGeom prst="rect">
            <a:avLst/>
          </a:prstGeom>
        </p:spPr>
      </p:pic>
      <p:pic>
        <p:nvPicPr>
          <p:cNvPr id="7" name="Image 7">
            <a:extLst>
              <a:ext uri="{FF2B5EF4-FFF2-40B4-BE49-F238E27FC236}">
                <a16:creationId xmlns:a16="http://schemas.microsoft.com/office/drawing/2014/main" id="{6B2DEF42-9B16-DFA7-BAAE-C230A0562F9C}"/>
              </a:ext>
            </a:extLst>
          </p:cNvPr>
          <p:cNvPicPr>
            <a:picLocks noChangeAspect="1"/>
          </p:cNvPicPr>
          <p:nvPr>
            <p:custDataLst>
              <p:tags r:id="rId12"/>
            </p:custDataLst>
          </p:nvPr>
        </p:nvPicPr>
        <p:blipFill>
          <a:blip r:embed="rId22" cstate="email">
            <a:extLst>
              <a:ext uri="{28A0092B-C50C-407E-A947-70E740481C1C}">
                <a14:useLocalDpi xmlns:a14="http://schemas.microsoft.com/office/drawing/2010/main"/>
              </a:ext>
            </a:extLst>
          </a:blip>
          <a:stretch>
            <a:fillRect/>
          </a:stretch>
        </p:blipFill>
        <p:spPr>
          <a:xfrm>
            <a:off x="10566772" y="2479026"/>
            <a:ext cx="864298" cy="845671"/>
          </a:xfrm>
          <a:prstGeom prst="rect">
            <a:avLst/>
          </a:prstGeom>
        </p:spPr>
      </p:pic>
      <p:cxnSp>
        <p:nvCxnSpPr>
          <p:cNvPr id="3" name="Connecteur droit 30">
            <a:extLst>
              <a:ext uri="{FF2B5EF4-FFF2-40B4-BE49-F238E27FC236}">
                <a16:creationId xmlns:a16="http://schemas.microsoft.com/office/drawing/2014/main" id="{FBECB1F3-F143-CE50-40EB-25FCCBB87590}"/>
              </a:ext>
            </a:extLst>
          </p:cNvPr>
          <p:cNvCxnSpPr>
            <a:cxnSpLocks/>
          </p:cNvCxnSpPr>
          <p:nvPr>
            <p:custDataLst>
              <p:tags r:id="rId13"/>
            </p:custDataLst>
          </p:nvPr>
        </p:nvCxnSpPr>
        <p:spPr>
          <a:xfrm>
            <a:off x="2788281" y="3315910"/>
            <a:ext cx="0" cy="1092434"/>
          </a:xfrm>
          <a:prstGeom prst="line">
            <a:avLst/>
          </a:prstGeom>
          <a:noFill/>
          <a:ln w="9525" cap="flat" cmpd="sng" algn="ctr">
            <a:solidFill>
              <a:schemeClr val="tx1"/>
            </a:solidFill>
            <a:prstDash val="solid"/>
            <a:miter lim="800000"/>
          </a:ln>
          <a:effectLst/>
        </p:spPr>
      </p:cxnSp>
      <p:sp>
        <p:nvSpPr>
          <p:cNvPr id="8" name="TextBox 35">
            <a:extLst>
              <a:ext uri="{FF2B5EF4-FFF2-40B4-BE49-F238E27FC236}">
                <a16:creationId xmlns:a16="http://schemas.microsoft.com/office/drawing/2014/main" id="{2D929637-824D-5EBB-151E-51DBEE29C963}"/>
              </a:ext>
            </a:extLst>
          </p:cNvPr>
          <p:cNvSpPr txBox="1"/>
          <p:nvPr>
            <p:custDataLst>
              <p:tags r:id="rId14"/>
            </p:custDataLst>
          </p:nvPr>
        </p:nvSpPr>
        <p:spPr>
          <a:xfrm>
            <a:off x="77372" y="3490132"/>
            <a:ext cx="2683640" cy="625812"/>
          </a:xfrm>
          <a:prstGeom prst="rect">
            <a:avLst/>
          </a:prstGeom>
          <a:noFill/>
        </p:spPr>
        <p:txBody>
          <a:bodyPr wrap="square" lIns="91440" tIns="45720" rIns="91440" bIns="45720" rtlCol="0" anchor="t">
            <a:spAutoFit/>
          </a:bodyPr>
          <a:lstStyle/>
          <a:p>
            <a:pPr algn="ctr">
              <a:spcAft>
                <a:spcPts val="800"/>
              </a:spcAft>
              <a:defRPr/>
            </a:pPr>
            <a:r>
              <a:rPr lang="fr-CA" sz="1400" b="1">
                <a:latin typeface="Montserrat" pitchFamily="2" charset="77"/>
              </a:rPr>
              <a:t>Strategie numérique</a:t>
            </a:r>
          </a:p>
          <a:p>
            <a:pPr algn="ctr">
              <a:spcAft>
                <a:spcPts val="800"/>
              </a:spcAft>
              <a:defRPr/>
            </a:pPr>
            <a:r>
              <a:rPr lang="fr-CA" sz="1400" b="1">
                <a:latin typeface="Montserrat" pitchFamily="2" charset="77"/>
              </a:rPr>
              <a:t>WSP – Études d’impact</a:t>
            </a:r>
            <a:endParaRPr lang="en-US" sz="1000" b="1">
              <a:latin typeface="Montserrat" pitchFamily="2" charset="77"/>
            </a:endParaRPr>
          </a:p>
        </p:txBody>
      </p:sp>
      <p:pic>
        <p:nvPicPr>
          <p:cNvPr id="1026" name="Picture 2" descr="Map Icon - 6487 - Dryicons">
            <a:extLst>
              <a:ext uri="{FF2B5EF4-FFF2-40B4-BE49-F238E27FC236}">
                <a16:creationId xmlns:a16="http://schemas.microsoft.com/office/drawing/2014/main" id="{681F9F3A-F1C4-1CFA-1947-003C86CF570B}"/>
              </a:ext>
            </a:extLst>
          </p:cNvPr>
          <p:cNvPicPr>
            <a:picLocks noChangeAspect="1" noChangeArrowheads="1"/>
          </p:cNvPicPr>
          <p:nvPr>
            <p:custDataLst>
              <p:tags r:id="rId15"/>
            </p:custDataLst>
          </p:nvPr>
        </p:nvPicPr>
        <p:blipFill>
          <a:blip r:embed="rId23" cstate="email">
            <a:extLst>
              <a:ext uri="{28A0092B-C50C-407E-A947-70E740481C1C}">
                <a14:useLocalDpi xmlns:a14="http://schemas.microsoft.com/office/drawing/2010/main"/>
              </a:ext>
            </a:extLst>
          </a:blip>
          <a:srcRect/>
          <a:stretch>
            <a:fillRect/>
          </a:stretch>
        </p:blipFill>
        <p:spPr bwMode="auto">
          <a:xfrm>
            <a:off x="3309804" y="2401706"/>
            <a:ext cx="813854" cy="8138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rnational Network Icons - Free SVG &amp; PNG International Network Images -  Noun Project">
            <a:extLst>
              <a:ext uri="{FF2B5EF4-FFF2-40B4-BE49-F238E27FC236}">
                <a16:creationId xmlns:a16="http://schemas.microsoft.com/office/drawing/2014/main" id="{D38178FD-9F9C-2192-729A-B7BC8DB81AEC}"/>
              </a:ext>
            </a:extLst>
          </p:cNvPr>
          <p:cNvPicPr>
            <a:picLocks noChangeAspect="1" noChangeArrowheads="1"/>
          </p:cNvPicPr>
          <p:nvPr>
            <p:custDataLst>
              <p:tags r:id="rId16"/>
            </p:custDataLst>
          </p:nvPr>
        </p:nvPicPr>
        <p:blipFill>
          <a:blip r:embed="rId24" cstate="email">
            <a:extLst>
              <a:ext uri="{28A0092B-C50C-407E-A947-70E740481C1C}">
                <a14:useLocalDpi xmlns:a14="http://schemas.microsoft.com/office/drawing/2010/main"/>
              </a:ext>
            </a:extLst>
          </a:blip>
          <a:srcRect/>
          <a:stretch>
            <a:fillRect/>
          </a:stretch>
        </p:blipFill>
        <p:spPr bwMode="auto">
          <a:xfrm>
            <a:off x="1150709" y="2470574"/>
            <a:ext cx="738665" cy="738665"/>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descr="Une image contenant logo&#10;&#10;Description générée automatiquement">
            <a:extLst>
              <a:ext uri="{FF2B5EF4-FFF2-40B4-BE49-F238E27FC236}">
                <a16:creationId xmlns:a16="http://schemas.microsoft.com/office/drawing/2014/main" id="{6D3B98B2-7C12-9CDF-AA29-49AD097C0749}"/>
              </a:ext>
            </a:extLst>
          </p:cNvPr>
          <p:cNvPicPr>
            <a:picLocks noChangeAspect="1"/>
          </p:cNvPicPr>
          <p:nvPr>
            <p:custDataLst>
              <p:tags r:id="rId17"/>
            </p:custDataLst>
          </p:nvPr>
        </p:nvPicPr>
        <p:blipFill>
          <a:blip r:embed="rId25" cstate="email">
            <a:extLst>
              <a:ext uri="{28A0092B-C50C-407E-A947-70E740481C1C}">
                <a14:useLocalDpi xmlns:a14="http://schemas.microsoft.com/office/drawing/2010/main"/>
              </a:ext>
            </a:extLst>
          </a:blip>
          <a:stretch>
            <a:fillRect/>
          </a:stretch>
        </p:blipFill>
        <p:spPr>
          <a:xfrm>
            <a:off x="10566772" y="5958582"/>
            <a:ext cx="1349126" cy="899417"/>
          </a:xfrm>
          <a:prstGeom prst="rect">
            <a:avLst/>
          </a:prstGeom>
        </p:spPr>
      </p:pic>
    </p:spTree>
    <p:extLst>
      <p:ext uri="{BB962C8B-B14F-4D97-AF65-F5344CB8AC3E}">
        <p14:creationId xmlns:p14="http://schemas.microsoft.com/office/powerpoint/2010/main" val="18846775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lafond, intérieur, personne&#10;&#10;Description générée automatiquement">
            <a:extLst>
              <a:ext uri="{FF2B5EF4-FFF2-40B4-BE49-F238E27FC236}">
                <a16:creationId xmlns:a16="http://schemas.microsoft.com/office/drawing/2014/main" id="{52D5472A-15B8-9952-809D-89854D2B240D}"/>
              </a:ext>
            </a:extLst>
          </p:cNvPr>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r="-200"/>
          <a:stretch/>
        </p:blipFill>
        <p:spPr>
          <a:xfrm>
            <a:off x="-43970" y="0"/>
            <a:ext cx="12309921" cy="6866604"/>
          </a:xfrm>
          <a:prstGeom prst="rect">
            <a:avLst/>
          </a:prstGeom>
        </p:spPr>
      </p:pic>
      <p:sp>
        <p:nvSpPr>
          <p:cNvPr id="4" name="Titre 9">
            <a:extLst>
              <a:ext uri="{FF2B5EF4-FFF2-40B4-BE49-F238E27FC236}">
                <a16:creationId xmlns:a16="http://schemas.microsoft.com/office/drawing/2014/main" id="{E76DDB9E-665B-CE6D-D0CC-8BAEE66FCAF0}"/>
              </a:ext>
            </a:extLst>
          </p:cNvPr>
          <p:cNvSpPr txBox="1">
            <a:spLocks/>
          </p:cNvSpPr>
          <p:nvPr>
            <p:custDataLst>
              <p:tags r:id="rId2"/>
            </p:custDataLst>
          </p:nvPr>
        </p:nvSpPr>
        <p:spPr>
          <a:xfrm>
            <a:off x="537566" y="398912"/>
            <a:ext cx="6150982" cy="1760417"/>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2800" b="0" i="0" kern="1200">
                <a:solidFill>
                  <a:schemeClr val="tx1"/>
                </a:solidFill>
                <a:latin typeface="Montserrat" pitchFamily="2" charset="77"/>
                <a:ea typeface="+mj-ea"/>
                <a:cs typeface="+mj-cs"/>
              </a:defRPr>
            </a:lvl1pPr>
          </a:lstStyle>
          <a:p>
            <a:r>
              <a:rPr lang="fr-CA">
                <a:latin typeface="Montserrat" pitchFamily="2" charset="77"/>
                <a:cs typeface="Arial"/>
              </a:rPr>
              <a:t>Ouverture officielle du portail</a:t>
            </a:r>
          </a:p>
          <a:p>
            <a:r>
              <a:rPr lang="fr-CA">
                <a:cs typeface="Arial"/>
              </a:rPr>
              <a:t>Discussions ouvertes et remerciements</a:t>
            </a:r>
          </a:p>
        </p:txBody>
      </p:sp>
    </p:spTree>
    <p:extLst>
      <p:ext uri="{BB962C8B-B14F-4D97-AF65-F5344CB8AC3E}">
        <p14:creationId xmlns:p14="http://schemas.microsoft.com/office/powerpoint/2010/main" val="1746383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1A6263-299E-1606-2315-9117463101D5}"/>
              </a:ext>
            </a:extLst>
          </p:cNvPr>
          <p:cNvSpPr>
            <a:spLocks noGrp="1"/>
          </p:cNvSpPr>
          <p:nvPr>
            <p:ph sz="quarter" idx="4294967295"/>
            <p:custDataLst>
              <p:tags r:id="rId1"/>
            </p:custDataLst>
          </p:nvPr>
        </p:nvSpPr>
        <p:spPr>
          <a:xfrm>
            <a:off x="661436" y="1200701"/>
            <a:ext cx="7437535" cy="4332287"/>
          </a:xfrm>
        </p:spPr>
        <p:txBody>
          <a:bodyPr vert="horz" lIns="0" tIns="0" rIns="0" bIns="0" rtlCol="0" anchor="t">
            <a:normAutofit/>
          </a:bodyPr>
          <a:lstStyle/>
          <a:p>
            <a:pPr>
              <a:buSzPct val="100000"/>
            </a:pPr>
            <a:r>
              <a:rPr lang="fr-CA" b="1" dirty="0">
                <a:latin typeface="Montserrat"/>
                <a:cs typeface="Arial"/>
              </a:rPr>
              <a:t>MAI 2023</a:t>
            </a:r>
          </a:p>
          <a:p>
            <a:pPr marL="137795" indent="-137795">
              <a:buSzPct val="100000"/>
              <a:buFont typeface="System Font Regular"/>
              <a:buChar char="-"/>
            </a:pPr>
            <a:r>
              <a:rPr lang="fr-CA" b="1" dirty="0">
                <a:latin typeface="Montserrat"/>
                <a:cs typeface="Arial"/>
              </a:rPr>
              <a:t>La journée de l’arganier sera utilisée pour lancer le portail officiellement</a:t>
            </a:r>
          </a:p>
        </p:txBody>
      </p:sp>
      <p:sp>
        <p:nvSpPr>
          <p:cNvPr id="2" name="Title 2">
            <a:extLst>
              <a:ext uri="{FF2B5EF4-FFF2-40B4-BE49-F238E27FC236}">
                <a16:creationId xmlns:a16="http://schemas.microsoft.com/office/drawing/2014/main" id="{DED36059-0119-1653-2D41-92092965D98C}"/>
              </a:ext>
            </a:extLst>
          </p:cNvPr>
          <p:cNvSpPr txBox="1">
            <a:spLocks/>
          </p:cNvSpPr>
          <p:nvPr>
            <p:custDataLst>
              <p:tags r:id="rId2"/>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a:ln>
                  <a:noFill/>
                </a:ln>
                <a:solidFill>
                  <a:schemeClr val="tx1"/>
                </a:solidFill>
                <a:effectLst/>
                <a:uLnTx/>
                <a:uFillTx/>
                <a:latin typeface="Montserrat"/>
              </a:rPr>
              <a:t>Ouverture officielle du portail</a:t>
            </a:r>
          </a:p>
        </p:txBody>
      </p:sp>
      <p:grpSp>
        <p:nvGrpSpPr>
          <p:cNvPr id="4" name="Group 3">
            <a:extLst>
              <a:ext uri="{FF2B5EF4-FFF2-40B4-BE49-F238E27FC236}">
                <a16:creationId xmlns:a16="http://schemas.microsoft.com/office/drawing/2014/main" id="{4977226A-293E-71AB-7262-5D72165B7D10}"/>
              </a:ext>
            </a:extLst>
          </p:cNvPr>
          <p:cNvGrpSpPr/>
          <p:nvPr>
            <p:custDataLst>
              <p:tags r:id="rId3"/>
            </p:custDataLst>
          </p:nvPr>
        </p:nvGrpSpPr>
        <p:grpSpPr>
          <a:xfrm>
            <a:off x="8608820" y="6183017"/>
            <a:ext cx="3286863" cy="464894"/>
            <a:chOff x="8608820" y="6183017"/>
            <a:chExt cx="3286863" cy="464894"/>
          </a:xfrm>
        </p:grpSpPr>
        <p:pic>
          <p:nvPicPr>
            <p:cNvPr id="5" name="Graphique 1">
              <a:extLst>
                <a:ext uri="{FF2B5EF4-FFF2-40B4-BE49-F238E27FC236}">
                  <a16:creationId xmlns:a16="http://schemas.microsoft.com/office/drawing/2014/main" id="{1DCD5901-2D14-D811-FA16-C37D9BCA6CE6}"/>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08820" y="6367526"/>
              <a:ext cx="550409" cy="261444"/>
            </a:xfrm>
            <a:prstGeom prst="rect">
              <a:avLst/>
            </a:prstGeom>
          </p:spPr>
        </p:pic>
        <p:pic>
          <p:nvPicPr>
            <p:cNvPr id="6" name="Image 2">
              <a:extLst>
                <a:ext uri="{FF2B5EF4-FFF2-40B4-BE49-F238E27FC236}">
                  <a16:creationId xmlns:a16="http://schemas.microsoft.com/office/drawing/2014/main" id="{DFABB233-61A9-4CEF-50D0-F4DBD183F725}"/>
                </a:ext>
              </a:extLst>
            </p:cNvPr>
            <p:cNvPicPr>
              <a:picLocks noChangeAspect="1"/>
            </p:cNvPicPr>
            <p:nvPr>
              <p:custDataLst>
                <p:tags r:id="rId7"/>
              </p:custDataLst>
            </p:nvPr>
          </p:nvPicPr>
          <p:blipFill>
            <a:blip r:embed="rId13" cstate="email">
              <a:extLst>
                <a:ext uri="{28A0092B-C50C-407E-A947-70E740481C1C}">
                  <a14:useLocalDpi xmlns:a14="http://schemas.microsoft.com/office/drawing/2010/main"/>
                </a:ext>
              </a:extLst>
            </a:blip>
            <a:stretch>
              <a:fillRect/>
            </a:stretch>
          </p:blipFill>
          <p:spPr>
            <a:xfrm>
              <a:off x="9243414" y="6183017"/>
              <a:ext cx="816907" cy="464894"/>
            </a:xfrm>
            <a:prstGeom prst="rect">
              <a:avLst/>
            </a:prstGeom>
          </p:spPr>
        </p:pic>
        <p:pic>
          <p:nvPicPr>
            <p:cNvPr id="8" name="Image 3">
              <a:extLst>
                <a:ext uri="{FF2B5EF4-FFF2-40B4-BE49-F238E27FC236}">
                  <a16:creationId xmlns:a16="http://schemas.microsoft.com/office/drawing/2014/main" id="{B0447973-51CD-9738-0923-EFC57BF2CA14}"/>
                </a:ext>
              </a:extLst>
            </p:cNvPr>
            <p:cNvPicPr>
              <a:picLocks noChangeAspect="1"/>
            </p:cNvPicPr>
            <p:nvPr>
              <p:custDataLst>
                <p:tags r:id="rId8"/>
              </p:custDataLst>
            </p:nvPr>
          </p:nvPicPr>
          <p:blipFill>
            <a:blip r:embed="rId14" cstate="email">
              <a:extLst>
                <a:ext uri="{28A0092B-C50C-407E-A947-70E740481C1C}">
                  <a14:useLocalDpi xmlns:a14="http://schemas.microsoft.com/office/drawing/2010/main"/>
                </a:ext>
              </a:extLst>
            </a:blip>
            <a:stretch>
              <a:fillRect/>
            </a:stretch>
          </p:blipFill>
          <p:spPr>
            <a:xfrm>
              <a:off x="10142208" y="6216939"/>
              <a:ext cx="823513" cy="430972"/>
            </a:xfrm>
            <a:prstGeom prst="rect">
              <a:avLst/>
            </a:prstGeom>
          </p:spPr>
        </p:pic>
        <p:pic>
          <p:nvPicPr>
            <p:cNvPr id="9" name="Picture 2" descr="Reconnaissance de l'aide internationale du Canada – Fichiers à télécharger">
              <a:extLst>
                <a:ext uri="{FF2B5EF4-FFF2-40B4-BE49-F238E27FC236}">
                  <a16:creationId xmlns:a16="http://schemas.microsoft.com/office/drawing/2014/main" id="{46EF0B9C-0D60-3CD5-DABD-15F7AA3A72B9}"/>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1127266" y="6216939"/>
              <a:ext cx="768417" cy="26965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Espace réservé du numéro de diapositive 5">
            <a:extLst>
              <a:ext uri="{FF2B5EF4-FFF2-40B4-BE49-F238E27FC236}">
                <a16:creationId xmlns:a16="http://schemas.microsoft.com/office/drawing/2014/main" id="{4C49DCE1-2D15-498C-1FDE-33CA4851DA12}"/>
              </a:ext>
            </a:extLst>
          </p:cNvPr>
          <p:cNvSpPr txBox="1">
            <a:spLocks/>
          </p:cNvSpPr>
          <p:nvPr>
            <p:custDataLst>
              <p:tags r:id="rId4"/>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lang="en-CA" sz="14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pic>
        <p:nvPicPr>
          <p:cNvPr id="12" name="Image 6" descr="Une image contenant extérieur, montagne, nature, herbe&#10;&#10;Description générée automatiquement">
            <a:extLst>
              <a:ext uri="{FF2B5EF4-FFF2-40B4-BE49-F238E27FC236}">
                <a16:creationId xmlns:a16="http://schemas.microsoft.com/office/drawing/2014/main" id="{2EEDF7D8-BE1B-2275-F720-8AEB4F5AEF51}"/>
              </a:ext>
            </a:extLst>
          </p:cNvPr>
          <p:cNvPicPr>
            <a:picLocks noChangeAspect="1"/>
          </p:cNvPicPr>
          <p:nvPr>
            <p:custDataLst>
              <p:tags r:id="rId5"/>
            </p:custDataLst>
          </p:nvPr>
        </p:nvPicPr>
        <p:blipFill rotWithShape="1">
          <a:blip r:embed="rId16" cstate="email">
            <a:extLst>
              <a:ext uri="{28A0092B-C50C-407E-A947-70E740481C1C}">
                <a14:useLocalDpi xmlns:a14="http://schemas.microsoft.com/office/drawing/2010/main"/>
              </a:ext>
            </a:extLst>
          </a:blip>
          <a:srcRect b="-12600"/>
          <a:stretch/>
        </p:blipFill>
        <p:spPr>
          <a:xfrm>
            <a:off x="8257591" y="0"/>
            <a:ext cx="3934408" cy="6858000"/>
          </a:xfrm>
          <a:prstGeom prst="rect">
            <a:avLst/>
          </a:prstGeom>
        </p:spPr>
      </p:pic>
      <p:pic>
        <p:nvPicPr>
          <p:cNvPr id="7170" name="Picture 2">
            <a:extLst>
              <a:ext uri="{FF2B5EF4-FFF2-40B4-BE49-F238E27FC236}">
                <a16:creationId xmlns:a16="http://schemas.microsoft.com/office/drawing/2014/main" id="{4A478AC4-0058-B7EF-95E6-58D7141C7384}"/>
              </a:ext>
            </a:extLst>
          </p:cNvPr>
          <p:cNvPicPr>
            <a:picLocks noChangeAspect="1" noChangeArrowheads="1"/>
          </p:cNvPicPr>
          <p:nvPr>
            <p:custDataLst>
              <p:tags r:id="rId6"/>
            </p:custDataLst>
          </p:nvPr>
        </p:nvPicPr>
        <p:blipFill>
          <a:blip r:embed="rId17">
            <a:extLst>
              <a:ext uri="{28A0092B-C50C-407E-A947-70E740481C1C}">
                <a14:useLocalDpi xmlns:a14="http://schemas.microsoft.com/office/drawing/2010/main"/>
              </a:ext>
            </a:extLst>
          </a:blip>
          <a:srcRect/>
          <a:stretch>
            <a:fillRect/>
          </a:stretch>
        </p:blipFill>
        <p:spPr bwMode="auto">
          <a:xfrm>
            <a:off x="661436" y="2192894"/>
            <a:ext cx="7379705" cy="388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4705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fruit, plant, branch&#10;&#10;Description automatically generated">
            <a:extLst>
              <a:ext uri="{FF2B5EF4-FFF2-40B4-BE49-F238E27FC236}">
                <a16:creationId xmlns:a16="http://schemas.microsoft.com/office/drawing/2014/main" id="{CB86D0C5-1185-D4E7-A5E0-9CA85DF58B49}"/>
              </a:ext>
            </a:extLst>
          </p:cNvPr>
          <p:cNvPicPr>
            <a:picLocks noChangeAspect="1"/>
          </p:cNvPicPr>
          <p:nvPr>
            <p:custDataLst>
              <p:tags r:id="rId1"/>
            </p:custDataLst>
          </p:nvPr>
        </p:nvPicPr>
        <p:blipFill rotWithShape="1">
          <a:blip r:embed="rId12" cstate="email">
            <a:extLst>
              <a:ext uri="{28A0092B-C50C-407E-A947-70E740481C1C}">
                <a14:useLocalDpi xmlns:a14="http://schemas.microsoft.com/office/drawing/2010/main"/>
              </a:ext>
            </a:extLst>
          </a:blip>
          <a:srcRect/>
          <a:stretch/>
        </p:blipFill>
        <p:spPr>
          <a:xfrm>
            <a:off x="8257591" y="-1"/>
            <a:ext cx="3934409" cy="6092825"/>
          </a:xfrm>
          <a:prstGeom prst="rect">
            <a:avLst/>
          </a:prstGeom>
        </p:spPr>
      </p:pic>
      <p:sp>
        <p:nvSpPr>
          <p:cNvPr id="5" name="Titre 4">
            <a:extLst>
              <a:ext uri="{FF2B5EF4-FFF2-40B4-BE49-F238E27FC236}">
                <a16:creationId xmlns:a16="http://schemas.microsoft.com/office/drawing/2014/main" id="{A486B9B3-2C30-965F-311E-4F24121790A4}"/>
              </a:ext>
            </a:extLst>
          </p:cNvPr>
          <p:cNvSpPr>
            <a:spLocks noGrp="1"/>
          </p:cNvSpPr>
          <p:nvPr>
            <p:ph type="title"/>
            <p:custDataLst>
              <p:tags r:id="rId2"/>
            </p:custDataLst>
          </p:nvPr>
        </p:nvSpPr>
        <p:spPr>
          <a:xfrm>
            <a:off x="558173" y="408252"/>
            <a:ext cx="7699418" cy="863600"/>
          </a:xfrm>
        </p:spPr>
        <p:txBody>
          <a:bodyPr>
            <a:normAutofit fontScale="90000"/>
          </a:bodyPr>
          <a:lstStyle/>
          <a:p>
            <a:r>
              <a:rPr lang="fr-CA" sz="2800" b="0" dirty="0">
                <a:latin typeface="Montserrat"/>
                <a:cs typeface="Arial"/>
              </a:rPr>
              <a:t> Bénéfices de l’outil et perspectives d’avenir</a:t>
            </a:r>
          </a:p>
        </p:txBody>
      </p:sp>
      <p:sp>
        <p:nvSpPr>
          <p:cNvPr id="3" name="Espace réservé du contenu 2">
            <a:extLst>
              <a:ext uri="{FF2B5EF4-FFF2-40B4-BE49-F238E27FC236}">
                <a16:creationId xmlns:a16="http://schemas.microsoft.com/office/drawing/2014/main" id="{7B1A6263-299E-1606-2315-9117463101D5}"/>
              </a:ext>
            </a:extLst>
          </p:cNvPr>
          <p:cNvSpPr>
            <a:spLocks noGrp="1"/>
          </p:cNvSpPr>
          <p:nvPr>
            <p:ph sz="quarter" idx="4294967295"/>
            <p:custDataLst>
              <p:tags r:id="rId3"/>
            </p:custDataLst>
          </p:nvPr>
        </p:nvSpPr>
        <p:spPr>
          <a:xfrm>
            <a:off x="621762" y="1171922"/>
            <a:ext cx="7595676" cy="3173286"/>
          </a:xfrm>
        </p:spPr>
        <p:txBody>
          <a:bodyPr vert="horz" lIns="0" tIns="0" rIns="0" bIns="0" rtlCol="0" anchor="t">
            <a:normAutofit lnSpcReduction="10000"/>
          </a:bodyPr>
          <a:lstStyle/>
          <a:p>
            <a:pPr marL="92075" indent="-92075">
              <a:buSzPct val="100000"/>
              <a:buFont typeface="System Font Regular"/>
              <a:buChar char="-"/>
            </a:pPr>
            <a:r>
              <a:rPr lang="fr-CA" dirty="0">
                <a:latin typeface="Montserrat"/>
                <a:cs typeface="Arial"/>
              </a:rPr>
              <a:t> Les communautés </a:t>
            </a:r>
            <a:r>
              <a:rPr lang="fr-CA">
                <a:latin typeface="Montserrat"/>
                <a:cs typeface="Arial"/>
              </a:rPr>
              <a:t>vont pouvoir </a:t>
            </a:r>
            <a:r>
              <a:rPr lang="fr-CA" dirty="0">
                <a:latin typeface="Montserrat"/>
                <a:cs typeface="Arial"/>
              </a:rPr>
              <a:t>bénéficier du développement de l’outil </a:t>
            </a:r>
          </a:p>
          <a:p>
            <a:pPr marL="549275" lvl="1" indent="-92075">
              <a:buSzPct val="100000"/>
              <a:buFont typeface="System Font Regular"/>
              <a:buChar char="-"/>
            </a:pPr>
            <a:r>
              <a:rPr lang="fr-CA" sz="1600" b="1" dirty="0">
                <a:latin typeface="Montserrat"/>
                <a:cs typeface="Arial"/>
              </a:rPr>
              <a:t>Une meilleure valeur de la ressource</a:t>
            </a:r>
          </a:p>
          <a:p>
            <a:pPr marL="549275" lvl="1" indent="-92075">
              <a:buSzPct val="100000"/>
              <a:buFont typeface="System Font Regular"/>
              <a:buChar char="-"/>
            </a:pPr>
            <a:r>
              <a:rPr lang="fr-CA" sz="1600" b="1">
                <a:latin typeface="Montserrat"/>
                <a:cs typeface="Arial"/>
              </a:rPr>
              <a:t>Meilleur </a:t>
            </a:r>
            <a:r>
              <a:rPr lang="fr-CA" sz="1600" b="1" dirty="0">
                <a:latin typeface="Montserrat"/>
                <a:cs typeface="Arial"/>
              </a:rPr>
              <a:t>pouvoir de négociation</a:t>
            </a:r>
          </a:p>
          <a:p>
            <a:pPr marL="549275" lvl="1" indent="-92075">
              <a:buSzPct val="100000"/>
              <a:buFont typeface="System Font Regular"/>
              <a:buChar char="-"/>
            </a:pPr>
            <a:r>
              <a:rPr lang="fr-CA" sz="1600" b="1" dirty="0">
                <a:latin typeface="Montserrat"/>
                <a:cs typeface="Arial"/>
              </a:rPr>
              <a:t>La participation active maximise les bénéfices et l’utilisation de l’outil</a:t>
            </a:r>
          </a:p>
          <a:p>
            <a:pPr marL="92075" indent="-92075">
              <a:buSzPct val="100000"/>
              <a:buFont typeface="System Font Regular"/>
              <a:buChar char="-"/>
            </a:pPr>
            <a:r>
              <a:rPr lang="fr-CA" dirty="0">
                <a:latin typeface="Montserrat"/>
                <a:cs typeface="Arial"/>
              </a:rPr>
              <a:t>Lors de la visite de représentantes de coopératives de transformation du produit au Canada, la réponse sur l’outil a été très positive. L’estimation de la qualité de la productivité annuelle est un élément clé dans la gestion des opérations des coopératives et permettra un meilleur pouvoir de négociation des prix.</a:t>
            </a:r>
          </a:p>
        </p:txBody>
      </p:sp>
      <p:grpSp>
        <p:nvGrpSpPr>
          <p:cNvPr id="4" name="Group 3">
            <a:extLst>
              <a:ext uri="{FF2B5EF4-FFF2-40B4-BE49-F238E27FC236}">
                <a16:creationId xmlns:a16="http://schemas.microsoft.com/office/drawing/2014/main" id="{BF2467EC-51B0-8442-9343-CEF91264B07B}"/>
              </a:ext>
            </a:extLst>
          </p:cNvPr>
          <p:cNvGrpSpPr/>
          <p:nvPr>
            <p:custDataLst>
              <p:tags r:id="rId4"/>
            </p:custDataLst>
          </p:nvPr>
        </p:nvGrpSpPr>
        <p:grpSpPr>
          <a:xfrm>
            <a:off x="8608820" y="6183017"/>
            <a:ext cx="3286863" cy="464894"/>
            <a:chOff x="8608820" y="6183017"/>
            <a:chExt cx="3286863" cy="464894"/>
          </a:xfrm>
        </p:grpSpPr>
        <p:pic>
          <p:nvPicPr>
            <p:cNvPr id="6" name="Graphique 1">
              <a:extLst>
                <a:ext uri="{FF2B5EF4-FFF2-40B4-BE49-F238E27FC236}">
                  <a16:creationId xmlns:a16="http://schemas.microsoft.com/office/drawing/2014/main" id="{B72DAB92-2A56-3B7E-B46E-020EA261FCC9}"/>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608820" y="6367526"/>
              <a:ext cx="550409" cy="261444"/>
            </a:xfrm>
            <a:prstGeom prst="rect">
              <a:avLst/>
            </a:prstGeom>
          </p:spPr>
        </p:pic>
        <p:pic>
          <p:nvPicPr>
            <p:cNvPr id="7" name="Image 2">
              <a:extLst>
                <a:ext uri="{FF2B5EF4-FFF2-40B4-BE49-F238E27FC236}">
                  <a16:creationId xmlns:a16="http://schemas.microsoft.com/office/drawing/2014/main" id="{32DE8A34-E4C1-BEEC-A3AF-1A95CC610D82}"/>
                </a:ext>
              </a:extLst>
            </p:cNvPr>
            <p:cNvPicPr>
              <a:picLocks noChangeAspect="1"/>
            </p:cNvPicPr>
            <p:nvPr>
              <p:custDataLst>
                <p:tags r:id="rId8"/>
              </p:custDataLst>
            </p:nvPr>
          </p:nvPicPr>
          <p:blipFill>
            <a:blip r:embed="rId15" cstate="email">
              <a:extLst>
                <a:ext uri="{28A0092B-C50C-407E-A947-70E740481C1C}">
                  <a14:useLocalDpi xmlns:a14="http://schemas.microsoft.com/office/drawing/2010/main"/>
                </a:ext>
              </a:extLst>
            </a:blip>
            <a:stretch>
              <a:fillRect/>
            </a:stretch>
          </p:blipFill>
          <p:spPr>
            <a:xfrm>
              <a:off x="9243414" y="6183017"/>
              <a:ext cx="816907" cy="464894"/>
            </a:xfrm>
            <a:prstGeom prst="rect">
              <a:avLst/>
            </a:prstGeom>
          </p:spPr>
        </p:pic>
        <p:pic>
          <p:nvPicPr>
            <p:cNvPr id="8" name="Image 3">
              <a:extLst>
                <a:ext uri="{FF2B5EF4-FFF2-40B4-BE49-F238E27FC236}">
                  <a16:creationId xmlns:a16="http://schemas.microsoft.com/office/drawing/2014/main" id="{57E0FB6B-5337-8B78-AF42-7A1B0A07AADC}"/>
                </a:ext>
              </a:extLst>
            </p:cNvPr>
            <p:cNvPicPr>
              <a:picLocks noChangeAspect="1"/>
            </p:cNvPicPr>
            <p:nvPr>
              <p:custDataLst>
                <p:tags r:id="rId9"/>
              </p:custDataLst>
            </p:nvPr>
          </p:nvPicPr>
          <p:blipFill>
            <a:blip r:embed="rId16" cstate="email">
              <a:extLst>
                <a:ext uri="{28A0092B-C50C-407E-A947-70E740481C1C}">
                  <a14:useLocalDpi xmlns:a14="http://schemas.microsoft.com/office/drawing/2010/main"/>
                </a:ext>
              </a:extLst>
            </a:blip>
            <a:stretch>
              <a:fillRect/>
            </a:stretch>
          </p:blipFill>
          <p:spPr>
            <a:xfrm>
              <a:off x="10142208" y="6216939"/>
              <a:ext cx="823513" cy="430972"/>
            </a:xfrm>
            <a:prstGeom prst="rect">
              <a:avLst/>
            </a:prstGeom>
          </p:spPr>
        </p:pic>
        <p:pic>
          <p:nvPicPr>
            <p:cNvPr id="9" name="Picture 2" descr="Reconnaissance de l'aide internationale du Canada – Fichiers à télécharger">
              <a:extLst>
                <a:ext uri="{FF2B5EF4-FFF2-40B4-BE49-F238E27FC236}">
                  <a16:creationId xmlns:a16="http://schemas.microsoft.com/office/drawing/2014/main" id="{F5103493-9536-81B5-75AA-126E1C58537A}"/>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1127266" y="6216939"/>
              <a:ext cx="768417" cy="26965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Espace réservé du numéro de diapositive 5">
            <a:extLst>
              <a:ext uri="{FF2B5EF4-FFF2-40B4-BE49-F238E27FC236}">
                <a16:creationId xmlns:a16="http://schemas.microsoft.com/office/drawing/2014/main" id="{463F6178-59C7-6F0D-7AB6-086094E9CD8D}"/>
              </a:ext>
            </a:extLst>
          </p:cNvPr>
          <p:cNvSpPr txBox="1">
            <a:spLocks/>
          </p:cNvSpPr>
          <p:nvPr>
            <p:custDataLst>
              <p:tags r:id="rId5"/>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lang="en-CA" sz="14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pic>
        <p:nvPicPr>
          <p:cNvPr id="2" name="Image 1" descr="Une image contenant texte, personne, posant, intérieur&#10;&#10;Description générée automatiquement">
            <a:extLst>
              <a:ext uri="{FF2B5EF4-FFF2-40B4-BE49-F238E27FC236}">
                <a16:creationId xmlns:a16="http://schemas.microsoft.com/office/drawing/2014/main" id="{29327751-A267-A543-94D3-10F9248BA12A}"/>
              </a:ext>
            </a:extLst>
          </p:cNvPr>
          <p:cNvPicPr>
            <a:picLocks noChangeAspect="1"/>
          </p:cNvPicPr>
          <p:nvPr>
            <p:custDataLst>
              <p:tags r:id="rId6"/>
            </p:custDataLst>
          </p:nvPr>
        </p:nvPicPr>
        <p:blipFill rotWithShape="1">
          <a:blip r:embed="rId18" cstate="email">
            <a:extLst>
              <a:ext uri="{28A0092B-C50C-407E-A947-70E740481C1C}">
                <a14:useLocalDpi xmlns:a14="http://schemas.microsoft.com/office/drawing/2010/main"/>
              </a:ext>
            </a:extLst>
          </a:blip>
          <a:srcRect/>
          <a:stretch/>
        </p:blipFill>
        <p:spPr>
          <a:xfrm>
            <a:off x="2743200" y="4421423"/>
            <a:ext cx="3352800" cy="2226488"/>
          </a:xfrm>
          <a:prstGeom prst="rect">
            <a:avLst/>
          </a:prstGeom>
          <a:noFill/>
        </p:spPr>
      </p:pic>
      <p:sp>
        <p:nvSpPr>
          <p:cNvPr id="11" name="ZoneTexte 10">
            <a:extLst>
              <a:ext uri="{FF2B5EF4-FFF2-40B4-BE49-F238E27FC236}">
                <a16:creationId xmlns:a16="http://schemas.microsoft.com/office/drawing/2014/main" id="{64DDCE62-3B0E-D009-876C-5C73DC21C53F}"/>
              </a:ext>
            </a:extLst>
          </p:cNvPr>
          <p:cNvSpPr txBox="1"/>
          <p:nvPr>
            <p:custDataLst>
              <p:tags r:id="rId7"/>
            </p:custDataLst>
          </p:nvPr>
        </p:nvSpPr>
        <p:spPr>
          <a:xfrm>
            <a:off x="-3724612" y="575172"/>
            <a:ext cx="2846570" cy="954107"/>
          </a:xfrm>
          <a:prstGeom prst="rect">
            <a:avLst/>
          </a:prstGeom>
          <a:noFill/>
        </p:spPr>
        <p:txBody>
          <a:bodyPr wrap="square">
            <a:spAutoFit/>
          </a:bodyPr>
          <a:lstStyle/>
          <a:p>
            <a:pPr marL="0" lvl="1">
              <a:buSzPct val="100000"/>
            </a:pPr>
            <a:endParaRPr lang="fr-CA" sz="1400" i="1" u="sng">
              <a:latin typeface="Montserrat"/>
              <a:cs typeface="Arial"/>
            </a:endParaRPr>
          </a:p>
          <a:p>
            <a:pPr marL="0" lvl="1">
              <a:buSzPct val="100000"/>
            </a:pPr>
            <a:endParaRPr lang="fr-CA" sz="1400" i="1" u="sng">
              <a:latin typeface="Montserrat"/>
              <a:cs typeface="Arial"/>
            </a:endParaRPr>
          </a:p>
          <a:p>
            <a:pPr marL="0" lvl="1">
              <a:buSzPct val="100000"/>
            </a:pPr>
            <a:endParaRPr lang="fr-CA" sz="1400" i="1" u="sng">
              <a:latin typeface="Montserrat"/>
              <a:cs typeface="Arial"/>
            </a:endParaRPr>
          </a:p>
          <a:p>
            <a:pPr marL="0" lvl="1">
              <a:buSzPct val="100000"/>
            </a:pPr>
            <a:endParaRPr lang="fr-CA" sz="1400" i="1" u="sng" dirty="0">
              <a:latin typeface="Montserrat"/>
              <a:cs typeface="Arial"/>
            </a:endParaRPr>
          </a:p>
        </p:txBody>
      </p:sp>
    </p:spTree>
    <p:extLst>
      <p:ext uri="{BB962C8B-B14F-4D97-AF65-F5344CB8AC3E}">
        <p14:creationId xmlns:p14="http://schemas.microsoft.com/office/powerpoint/2010/main" val="8298317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fruit, plant, branch&#10;&#10;Description automatically generated">
            <a:extLst>
              <a:ext uri="{FF2B5EF4-FFF2-40B4-BE49-F238E27FC236}">
                <a16:creationId xmlns:a16="http://schemas.microsoft.com/office/drawing/2014/main" id="{CB86D0C5-1185-D4E7-A5E0-9CA85DF58B49}"/>
              </a:ext>
            </a:extLst>
          </p:cNvPr>
          <p:cNvPicPr>
            <a:picLocks noChangeAspect="1"/>
          </p:cNvPicPr>
          <p:nvPr>
            <p:custDataLst>
              <p:tags r:id="rId1"/>
            </p:custDataLst>
          </p:nvPr>
        </p:nvPicPr>
        <p:blipFill rotWithShape="1">
          <a:blip r:embed="rId11" cstate="email">
            <a:extLst>
              <a:ext uri="{28A0092B-C50C-407E-A947-70E740481C1C}">
                <a14:useLocalDpi xmlns:a14="http://schemas.microsoft.com/office/drawing/2010/main"/>
              </a:ext>
            </a:extLst>
          </a:blip>
          <a:srcRect/>
          <a:stretch/>
        </p:blipFill>
        <p:spPr>
          <a:xfrm>
            <a:off x="8257591" y="-1"/>
            <a:ext cx="3934409" cy="6092825"/>
          </a:xfrm>
          <a:prstGeom prst="rect">
            <a:avLst/>
          </a:prstGeom>
        </p:spPr>
      </p:pic>
      <p:grpSp>
        <p:nvGrpSpPr>
          <p:cNvPr id="4" name="Group 3">
            <a:extLst>
              <a:ext uri="{FF2B5EF4-FFF2-40B4-BE49-F238E27FC236}">
                <a16:creationId xmlns:a16="http://schemas.microsoft.com/office/drawing/2014/main" id="{BF2467EC-51B0-8442-9343-CEF91264B07B}"/>
              </a:ext>
            </a:extLst>
          </p:cNvPr>
          <p:cNvGrpSpPr/>
          <p:nvPr>
            <p:custDataLst>
              <p:tags r:id="rId2"/>
            </p:custDataLst>
          </p:nvPr>
        </p:nvGrpSpPr>
        <p:grpSpPr>
          <a:xfrm>
            <a:off x="8608820" y="6183017"/>
            <a:ext cx="3286863" cy="464894"/>
            <a:chOff x="8608820" y="6183017"/>
            <a:chExt cx="3286863" cy="464894"/>
          </a:xfrm>
        </p:grpSpPr>
        <p:pic>
          <p:nvPicPr>
            <p:cNvPr id="6" name="Graphique 1">
              <a:extLst>
                <a:ext uri="{FF2B5EF4-FFF2-40B4-BE49-F238E27FC236}">
                  <a16:creationId xmlns:a16="http://schemas.microsoft.com/office/drawing/2014/main" id="{B72DAB92-2A56-3B7E-B46E-020EA261FCC9}"/>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608820" y="6367526"/>
              <a:ext cx="550409" cy="261444"/>
            </a:xfrm>
            <a:prstGeom prst="rect">
              <a:avLst/>
            </a:prstGeom>
          </p:spPr>
        </p:pic>
        <p:pic>
          <p:nvPicPr>
            <p:cNvPr id="7" name="Image 2">
              <a:extLst>
                <a:ext uri="{FF2B5EF4-FFF2-40B4-BE49-F238E27FC236}">
                  <a16:creationId xmlns:a16="http://schemas.microsoft.com/office/drawing/2014/main" id="{32DE8A34-E4C1-BEEC-A3AF-1A95CC610D82}"/>
                </a:ext>
              </a:extLst>
            </p:cNvPr>
            <p:cNvPicPr>
              <a:picLocks noChangeAspect="1"/>
            </p:cNvPicPr>
            <p:nvPr>
              <p:custDataLst>
                <p:tags r:id="rId7"/>
              </p:custDataLst>
            </p:nvPr>
          </p:nvPicPr>
          <p:blipFill>
            <a:blip r:embed="rId14" cstate="email">
              <a:extLst>
                <a:ext uri="{28A0092B-C50C-407E-A947-70E740481C1C}">
                  <a14:useLocalDpi xmlns:a14="http://schemas.microsoft.com/office/drawing/2010/main"/>
                </a:ext>
              </a:extLst>
            </a:blip>
            <a:stretch>
              <a:fillRect/>
            </a:stretch>
          </p:blipFill>
          <p:spPr>
            <a:xfrm>
              <a:off x="9243414" y="6183017"/>
              <a:ext cx="816907" cy="464894"/>
            </a:xfrm>
            <a:prstGeom prst="rect">
              <a:avLst/>
            </a:prstGeom>
          </p:spPr>
        </p:pic>
        <p:pic>
          <p:nvPicPr>
            <p:cNvPr id="8" name="Image 3">
              <a:extLst>
                <a:ext uri="{FF2B5EF4-FFF2-40B4-BE49-F238E27FC236}">
                  <a16:creationId xmlns:a16="http://schemas.microsoft.com/office/drawing/2014/main" id="{57E0FB6B-5337-8B78-AF42-7A1B0A07AADC}"/>
                </a:ext>
              </a:extLst>
            </p:cNvPr>
            <p:cNvPicPr>
              <a:picLocks noChangeAspect="1"/>
            </p:cNvPicPr>
            <p:nvPr>
              <p:custDataLst>
                <p:tags r:id="rId8"/>
              </p:custDataLst>
            </p:nvPr>
          </p:nvPicPr>
          <p:blipFill>
            <a:blip r:embed="rId15" cstate="email">
              <a:extLst>
                <a:ext uri="{28A0092B-C50C-407E-A947-70E740481C1C}">
                  <a14:useLocalDpi xmlns:a14="http://schemas.microsoft.com/office/drawing/2010/main"/>
                </a:ext>
              </a:extLst>
            </a:blip>
            <a:stretch>
              <a:fillRect/>
            </a:stretch>
          </p:blipFill>
          <p:spPr>
            <a:xfrm>
              <a:off x="10142208" y="6216939"/>
              <a:ext cx="823513" cy="430972"/>
            </a:xfrm>
            <a:prstGeom prst="rect">
              <a:avLst/>
            </a:prstGeom>
          </p:spPr>
        </p:pic>
        <p:pic>
          <p:nvPicPr>
            <p:cNvPr id="9" name="Picture 2" descr="Reconnaissance de l'aide internationale du Canada – Fichiers à télécharger">
              <a:extLst>
                <a:ext uri="{FF2B5EF4-FFF2-40B4-BE49-F238E27FC236}">
                  <a16:creationId xmlns:a16="http://schemas.microsoft.com/office/drawing/2014/main" id="{F5103493-9536-81B5-75AA-126E1C58537A}"/>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1127266" y="6216939"/>
              <a:ext cx="768417" cy="26965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Espace réservé du numéro de diapositive 5">
            <a:extLst>
              <a:ext uri="{FF2B5EF4-FFF2-40B4-BE49-F238E27FC236}">
                <a16:creationId xmlns:a16="http://schemas.microsoft.com/office/drawing/2014/main" id="{463F6178-59C7-6F0D-7AB6-086094E9CD8D}"/>
              </a:ext>
            </a:extLst>
          </p:cNvPr>
          <p:cNvSpPr txBox="1">
            <a:spLocks/>
          </p:cNvSpPr>
          <p:nvPr>
            <p:custDataLst>
              <p:tags r:id="rId3"/>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lang="en-CA" sz="14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79F72D45-EE5D-494A-BE3E-3CEE27042D07}"/>
              </a:ext>
            </a:extLst>
          </p:cNvPr>
          <p:cNvPicPr>
            <a:picLocks noChangeAspect="1"/>
          </p:cNvPicPr>
          <p:nvPr>
            <p:custDataLst>
              <p:tags r:id="rId4"/>
            </p:custDataLst>
          </p:nvPr>
        </p:nvPicPr>
        <p:blipFill>
          <a:blip r:embed="rId17"/>
          <a:stretch>
            <a:fillRect/>
          </a:stretch>
        </p:blipFill>
        <p:spPr>
          <a:xfrm>
            <a:off x="8257590" y="0"/>
            <a:ext cx="3934409" cy="6092824"/>
          </a:xfrm>
          <a:prstGeom prst="rect">
            <a:avLst/>
          </a:prstGeom>
        </p:spPr>
      </p:pic>
      <p:sp>
        <p:nvSpPr>
          <p:cNvPr id="17" name="Espace réservé du contenu 2">
            <a:extLst>
              <a:ext uri="{FF2B5EF4-FFF2-40B4-BE49-F238E27FC236}">
                <a16:creationId xmlns:a16="http://schemas.microsoft.com/office/drawing/2014/main" id="{82DE3754-636B-310B-4AFE-1C5AD814A146}"/>
              </a:ext>
            </a:extLst>
          </p:cNvPr>
          <p:cNvSpPr txBox="1">
            <a:spLocks/>
          </p:cNvSpPr>
          <p:nvPr>
            <p:custDataLst>
              <p:tags r:id="rId5"/>
            </p:custDataLst>
          </p:nvPr>
        </p:nvSpPr>
        <p:spPr>
          <a:xfrm>
            <a:off x="639802" y="1271852"/>
            <a:ext cx="7199385" cy="4447116"/>
          </a:xfrm>
          <a:prstGeom prst="rect">
            <a:avLst/>
          </a:prstGeom>
        </p:spPr>
        <p:txBody>
          <a:bodyPr vert="horz" lIns="0" tIns="0" rIns="0" bIns="0" rtlCol="0" anchor="t">
            <a:normAutofit fontScale="92500"/>
          </a:bodyPr>
          <a:lstStyle>
            <a:lvl1pPr marL="0" indent="0" algn="l" defTabSz="914400" rtl="0" eaLnBrk="1" latinLnBrk="0" hangingPunct="1">
              <a:lnSpc>
                <a:spcPct val="120000"/>
              </a:lnSpc>
              <a:spcBef>
                <a:spcPts val="1000"/>
              </a:spcBef>
              <a:buSzPct val="60000"/>
              <a:buFontTx/>
              <a:buNone/>
              <a:defRPr sz="1600" kern="1200">
                <a:solidFill>
                  <a:schemeClr val="tx1"/>
                </a:solidFill>
                <a:latin typeface="Gentium Basic" panose="02000503060000020004" pitchFamily="2" charset="77"/>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Gentium Basic" panose="02000503060000020004" pitchFamily="2" charset="77"/>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indent="-92075">
              <a:buSzPct val="100000"/>
              <a:buFont typeface="System Font Regular"/>
              <a:buChar char="-"/>
            </a:pPr>
            <a:r>
              <a:rPr lang="fr-CA" dirty="0">
                <a:latin typeface="Montserrat"/>
                <a:cs typeface="Arial"/>
              </a:rPr>
              <a:t>Avoir de </a:t>
            </a:r>
            <a:r>
              <a:rPr lang="fr-CA" b="1" dirty="0">
                <a:latin typeface="Montserrat"/>
                <a:cs typeface="Arial"/>
              </a:rPr>
              <a:t>meilleures connaissances </a:t>
            </a:r>
            <a:r>
              <a:rPr lang="fr-CA" dirty="0">
                <a:latin typeface="Montserrat"/>
                <a:cs typeface="Arial"/>
              </a:rPr>
              <a:t>sur l’arganeraie et sur les facteurs qui influencent sur la productivité et sur les </a:t>
            </a:r>
            <a:r>
              <a:rPr lang="fr-CA" b="1" dirty="0">
                <a:latin typeface="Montserrat"/>
                <a:cs typeface="Arial"/>
              </a:rPr>
              <a:t>impacts des changements climatiques</a:t>
            </a:r>
            <a:r>
              <a:rPr lang="fr-CA" dirty="0">
                <a:latin typeface="Montserrat"/>
                <a:cs typeface="Arial"/>
              </a:rPr>
              <a:t>.</a:t>
            </a:r>
          </a:p>
          <a:p>
            <a:pPr marL="92075" indent="-92075">
              <a:buSzPct val="100000"/>
              <a:buFont typeface="System Font Regular"/>
              <a:buChar char="-"/>
            </a:pPr>
            <a:r>
              <a:rPr lang="fr-CA" b="1" dirty="0">
                <a:latin typeface="Montserrat"/>
                <a:cs typeface="Arial"/>
              </a:rPr>
              <a:t>Mieux cibler </a:t>
            </a:r>
            <a:r>
              <a:rPr lang="fr-CA" dirty="0">
                <a:latin typeface="Montserrat"/>
                <a:cs typeface="Arial"/>
              </a:rPr>
              <a:t>les programmes de gestion et de protection de la ressource</a:t>
            </a:r>
          </a:p>
          <a:p>
            <a:pPr marL="92075" indent="-92075">
              <a:buSzPct val="100000"/>
              <a:buFont typeface="System Font Regular"/>
              <a:buChar char="-"/>
            </a:pPr>
            <a:r>
              <a:rPr lang="fr-CA" b="1" dirty="0">
                <a:latin typeface="Montserrat"/>
                <a:cs typeface="Arial"/>
              </a:rPr>
              <a:t>Levier</a:t>
            </a:r>
            <a:r>
              <a:rPr lang="fr-CA" dirty="0">
                <a:latin typeface="Montserrat"/>
                <a:cs typeface="Arial"/>
              </a:rPr>
              <a:t> pour les </a:t>
            </a:r>
            <a:r>
              <a:rPr lang="fr-CA" b="1" dirty="0">
                <a:latin typeface="Montserrat"/>
                <a:cs typeface="Arial"/>
              </a:rPr>
              <a:t>recherches</a:t>
            </a:r>
            <a:r>
              <a:rPr lang="fr-CA" dirty="0">
                <a:latin typeface="Montserrat"/>
                <a:cs typeface="Arial"/>
              </a:rPr>
              <a:t> et collaborations scientifiques </a:t>
            </a:r>
          </a:p>
          <a:p>
            <a:pPr marL="92075" indent="-92075">
              <a:buSzPct val="100000"/>
              <a:buFont typeface="System Font Regular"/>
              <a:buChar char="-"/>
            </a:pPr>
            <a:r>
              <a:rPr lang="fr-CA" dirty="0">
                <a:latin typeface="Montserrat"/>
                <a:cs typeface="Arial"/>
              </a:rPr>
              <a:t>ANDOZA et plusieurs partenaires avaient un grand intérêt pour la solution SIG et le modèle afin </a:t>
            </a:r>
            <a:r>
              <a:rPr lang="fr-CA" b="1" dirty="0">
                <a:latin typeface="Montserrat"/>
                <a:cs typeface="Arial"/>
              </a:rPr>
              <a:t>d’appliquer la méthodologie à d’autres contextes.</a:t>
            </a:r>
          </a:p>
          <a:p>
            <a:pPr>
              <a:buSzPct val="100000"/>
            </a:pPr>
            <a:br>
              <a:rPr lang="fr-CA" dirty="0">
                <a:latin typeface="Montserrat"/>
                <a:cs typeface="Arial"/>
              </a:rPr>
            </a:br>
            <a:r>
              <a:rPr lang="fr-CA" b="1" dirty="0">
                <a:latin typeface="Montserrat"/>
                <a:cs typeface="Arial"/>
              </a:rPr>
              <a:t>Utilisation dans d’autres contextes</a:t>
            </a:r>
          </a:p>
          <a:p>
            <a:pPr marL="92075" indent="-92075">
              <a:buSzPct val="100000"/>
              <a:buFont typeface="System Font Regular"/>
              <a:buChar char="-"/>
            </a:pPr>
            <a:r>
              <a:rPr lang="fr-CA" dirty="0">
                <a:latin typeface="Montserrat"/>
                <a:cs typeface="Arial"/>
              </a:rPr>
              <a:t>Peut être utilisé dans le cadre de processus d’optimisation des retombés économiques dans les études d’impacts</a:t>
            </a:r>
          </a:p>
          <a:p>
            <a:pPr marL="92075" indent="-92075">
              <a:buSzPct val="100000"/>
              <a:buFont typeface="System Font Regular"/>
              <a:buChar char="-"/>
            </a:pPr>
            <a:r>
              <a:rPr lang="fr-CA" dirty="0">
                <a:latin typeface="Montserrat"/>
                <a:cs typeface="Arial"/>
              </a:rPr>
              <a:t>Permets de fournir un outil pour bonifier ou maximiser des mesures compensatoires mises en place</a:t>
            </a:r>
          </a:p>
        </p:txBody>
      </p:sp>
      <p:sp>
        <p:nvSpPr>
          <p:cNvPr id="5" name="Titre 4">
            <a:extLst>
              <a:ext uri="{FF2B5EF4-FFF2-40B4-BE49-F238E27FC236}">
                <a16:creationId xmlns:a16="http://schemas.microsoft.com/office/drawing/2014/main" id="{D3D2CF93-1D1A-F232-AA9E-E20123143603}"/>
              </a:ext>
            </a:extLst>
          </p:cNvPr>
          <p:cNvSpPr>
            <a:spLocks noGrp="1"/>
          </p:cNvSpPr>
          <p:nvPr>
            <p:ph type="title"/>
            <p:custDataLst>
              <p:tags r:id="rId6"/>
            </p:custDataLst>
          </p:nvPr>
        </p:nvSpPr>
        <p:spPr>
          <a:xfrm>
            <a:off x="558173" y="408252"/>
            <a:ext cx="7699418" cy="863600"/>
          </a:xfrm>
        </p:spPr>
        <p:txBody>
          <a:bodyPr>
            <a:normAutofit fontScale="90000"/>
          </a:bodyPr>
          <a:lstStyle/>
          <a:p>
            <a:r>
              <a:rPr lang="fr-CA" sz="2800" b="0" dirty="0">
                <a:latin typeface="Montserrat"/>
                <a:cs typeface="Arial"/>
              </a:rPr>
              <a:t> Bénéfices de l’outil et perspectives d’avenir</a:t>
            </a:r>
          </a:p>
        </p:txBody>
      </p:sp>
    </p:spTree>
    <p:extLst>
      <p:ext uri="{BB962C8B-B14F-4D97-AF65-F5344CB8AC3E}">
        <p14:creationId xmlns:p14="http://schemas.microsoft.com/office/powerpoint/2010/main" val="13045016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D4EB54F-0FF5-1CE3-5D0A-449AF85A7C8E}"/>
              </a:ext>
            </a:extLst>
          </p:cNvPr>
          <p:cNvSpPr/>
          <p:nvPr>
            <p:custDataLst>
              <p:tags r:id="rId1"/>
            </p:custDataLst>
          </p:nvPr>
        </p:nvSpPr>
        <p:spPr>
          <a:xfrm>
            <a:off x="7806266" y="6019794"/>
            <a:ext cx="4385734" cy="8382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re 4">
            <a:extLst>
              <a:ext uri="{FF2B5EF4-FFF2-40B4-BE49-F238E27FC236}">
                <a16:creationId xmlns:a16="http://schemas.microsoft.com/office/drawing/2014/main" id="{A486B9B3-2C30-965F-311E-4F24121790A4}"/>
              </a:ext>
            </a:extLst>
          </p:cNvPr>
          <p:cNvSpPr>
            <a:spLocks noGrp="1"/>
          </p:cNvSpPr>
          <p:nvPr>
            <p:ph type="title"/>
            <p:custDataLst>
              <p:tags r:id="rId2"/>
            </p:custDataLst>
          </p:nvPr>
        </p:nvSpPr>
        <p:spPr>
          <a:xfrm>
            <a:off x="539229" y="390621"/>
            <a:ext cx="11428554" cy="863600"/>
          </a:xfrm>
        </p:spPr>
        <p:txBody>
          <a:bodyPr>
            <a:normAutofit/>
          </a:bodyPr>
          <a:lstStyle/>
          <a:p>
            <a:r>
              <a:rPr lang="fr-CA" sz="2800" b="0" dirty="0">
                <a:latin typeface="Montserrat"/>
                <a:cs typeface="Arial"/>
              </a:rPr>
              <a:t>Remerciements</a:t>
            </a:r>
          </a:p>
        </p:txBody>
      </p:sp>
      <p:sp>
        <p:nvSpPr>
          <p:cNvPr id="3" name="Espace réservé du contenu 2">
            <a:extLst>
              <a:ext uri="{FF2B5EF4-FFF2-40B4-BE49-F238E27FC236}">
                <a16:creationId xmlns:a16="http://schemas.microsoft.com/office/drawing/2014/main" id="{7B1A6263-299E-1606-2315-9117463101D5}"/>
              </a:ext>
            </a:extLst>
          </p:cNvPr>
          <p:cNvSpPr>
            <a:spLocks noGrp="1"/>
          </p:cNvSpPr>
          <p:nvPr>
            <p:ph sz="quarter" idx="4294967295"/>
            <p:custDataLst>
              <p:tags r:id="rId3"/>
            </p:custDataLst>
          </p:nvPr>
        </p:nvSpPr>
        <p:spPr>
          <a:xfrm>
            <a:off x="2487613" y="1412908"/>
            <a:ext cx="9427579" cy="4868862"/>
          </a:xfrm>
        </p:spPr>
        <p:txBody>
          <a:bodyPr vert="horz" lIns="0" tIns="0" rIns="0" bIns="0" rtlCol="0" anchor="t">
            <a:noAutofit/>
          </a:bodyPr>
          <a:lstStyle/>
          <a:p>
            <a:pPr marL="137795" indent="-137795">
              <a:buSzPct val="100000"/>
              <a:buFont typeface="System Font Regular"/>
              <a:buChar char="-"/>
            </a:pPr>
            <a:r>
              <a:rPr lang="fr-CA" sz="1400" dirty="0">
                <a:latin typeface="Montserrat"/>
                <a:cs typeface="Arial"/>
              </a:rPr>
              <a:t>À tous les </a:t>
            </a:r>
            <a:r>
              <a:rPr lang="fr-CA" sz="1400" b="1" dirty="0">
                <a:latin typeface="Montserrat"/>
                <a:cs typeface="Arial"/>
              </a:rPr>
              <a:t>ayants-droits</a:t>
            </a:r>
            <a:r>
              <a:rPr lang="fr-CA" sz="1400" dirty="0">
                <a:latin typeface="Montserrat"/>
                <a:cs typeface="Arial"/>
              </a:rPr>
              <a:t> qui ont participé à la collecte d’information au terrain sans laquelle les résultats obtenus n’auraient pas été possibles</a:t>
            </a:r>
          </a:p>
          <a:p>
            <a:pPr marL="137795" indent="-137795">
              <a:buSzPct val="100000"/>
              <a:buFont typeface="System Font Regular"/>
              <a:buChar char="-"/>
            </a:pPr>
            <a:r>
              <a:rPr lang="fr-CA" sz="1400" dirty="0">
                <a:latin typeface="Montserrat"/>
                <a:cs typeface="Arial"/>
              </a:rPr>
              <a:t>Aux </a:t>
            </a:r>
            <a:r>
              <a:rPr lang="fr-CA" sz="1400" b="1" dirty="0">
                <a:latin typeface="Montserrat"/>
                <a:cs typeface="Arial"/>
              </a:rPr>
              <a:t>partenaires universitaires </a:t>
            </a:r>
            <a:r>
              <a:rPr lang="fr-CA" sz="1400" dirty="0">
                <a:latin typeface="Montserrat"/>
                <a:cs typeface="Arial"/>
              </a:rPr>
              <a:t>et étudiants qui ont fait la collecte de données au terrain dans des conditions parfois difficiles et participé à l’effort de modélisation</a:t>
            </a:r>
          </a:p>
          <a:p>
            <a:pPr marL="137795" indent="-137795">
              <a:buSzPct val="100000"/>
              <a:buFont typeface="System Font Regular"/>
              <a:buChar char="-"/>
            </a:pPr>
            <a:r>
              <a:rPr lang="fr-CA" sz="1400" dirty="0">
                <a:latin typeface="Montserrat"/>
                <a:cs typeface="Arial"/>
              </a:rPr>
              <a:t>Aux différents</a:t>
            </a:r>
            <a:r>
              <a:rPr lang="fr-CA" sz="1400" b="1" dirty="0">
                <a:latin typeface="Montserrat"/>
                <a:cs typeface="Arial"/>
              </a:rPr>
              <a:t> acteurs locaux</a:t>
            </a:r>
            <a:r>
              <a:rPr lang="fr-CA" sz="1400" dirty="0">
                <a:latin typeface="Montserrat"/>
                <a:cs typeface="Arial"/>
              </a:rPr>
              <a:t> qui ont rendu la collecte de données au terrain possible</a:t>
            </a:r>
          </a:p>
          <a:p>
            <a:pPr marL="137795" indent="-137795">
              <a:buSzPct val="100000"/>
              <a:buFont typeface="System Font Regular"/>
              <a:buChar char="-"/>
            </a:pPr>
            <a:r>
              <a:rPr lang="fr-CA" sz="1400" dirty="0">
                <a:latin typeface="Montserrat"/>
                <a:cs typeface="Arial"/>
              </a:rPr>
              <a:t>Aux différents </a:t>
            </a:r>
            <a:r>
              <a:rPr lang="fr-CA" sz="1400" b="1" dirty="0">
                <a:latin typeface="Montserrat"/>
                <a:cs typeface="Arial"/>
              </a:rPr>
              <a:t>partenaires de la filière argane </a:t>
            </a:r>
            <a:r>
              <a:rPr lang="fr-CA" sz="1400" dirty="0">
                <a:latin typeface="Montserrat"/>
                <a:cs typeface="Arial"/>
              </a:rPr>
              <a:t>qui ont participé de près ou de loin au projet</a:t>
            </a:r>
          </a:p>
          <a:p>
            <a:pPr marL="137795" indent="-137795">
              <a:buSzPct val="100000"/>
              <a:buFont typeface="System Font Regular"/>
              <a:buChar char="-"/>
            </a:pPr>
            <a:r>
              <a:rPr lang="fr-CA" sz="1400" dirty="0">
                <a:latin typeface="Montserrat"/>
                <a:cs typeface="Arial"/>
              </a:rPr>
              <a:t>Aux différents </a:t>
            </a:r>
            <a:r>
              <a:rPr lang="fr-CA" sz="1400" b="1" dirty="0">
                <a:latin typeface="Montserrat"/>
                <a:cs typeface="Arial"/>
              </a:rPr>
              <a:t>départements institutionnels </a:t>
            </a:r>
            <a:r>
              <a:rPr lang="fr-CA" sz="1400" dirty="0">
                <a:latin typeface="Montserrat"/>
                <a:cs typeface="Arial"/>
              </a:rPr>
              <a:t>(ex. Eaux et Forêts) qui ont fourni des données</a:t>
            </a:r>
          </a:p>
          <a:p>
            <a:pPr marL="137795" indent="-137795">
              <a:buSzPct val="100000"/>
              <a:buFont typeface="System Font Regular"/>
              <a:buChar char="-"/>
            </a:pPr>
            <a:r>
              <a:rPr lang="fr-CA" sz="1400" dirty="0">
                <a:latin typeface="Montserrat"/>
                <a:cs typeface="Arial"/>
              </a:rPr>
              <a:t>À toute l’équipe de </a:t>
            </a:r>
            <a:r>
              <a:rPr lang="fr-CA" sz="1400" b="1" dirty="0" err="1">
                <a:latin typeface="Montserrat"/>
                <a:cs typeface="Arial"/>
              </a:rPr>
              <a:t>Cowater</a:t>
            </a:r>
            <a:r>
              <a:rPr lang="fr-CA" sz="1400" dirty="0">
                <a:latin typeface="Montserrat"/>
                <a:cs typeface="Arial"/>
              </a:rPr>
              <a:t> qui a su bien gérer les priorités tout au long du projet</a:t>
            </a:r>
          </a:p>
          <a:p>
            <a:pPr marL="137795" indent="-137795">
              <a:buSzPct val="100000"/>
              <a:buFont typeface="System Font Regular"/>
              <a:buChar char="-"/>
            </a:pPr>
            <a:r>
              <a:rPr lang="fr-CA" sz="1400" dirty="0">
                <a:latin typeface="Montserrat"/>
                <a:cs typeface="Arial"/>
              </a:rPr>
              <a:t>À toute l’équipe de </a:t>
            </a:r>
            <a:r>
              <a:rPr lang="fr-CA" sz="1400" b="1" dirty="0">
                <a:latin typeface="Montserrat"/>
                <a:cs typeface="Arial"/>
              </a:rPr>
              <a:t>l’</a:t>
            </a:r>
            <a:r>
              <a:rPr lang="fr-CA" sz="1400" b="1" dirty="0" err="1">
                <a:latin typeface="Montserrat"/>
                <a:cs typeface="Arial"/>
              </a:rPr>
              <a:t>Andzoa</a:t>
            </a:r>
            <a:r>
              <a:rPr lang="fr-CA" sz="1400" dirty="0">
                <a:latin typeface="Montserrat"/>
                <a:cs typeface="Arial"/>
              </a:rPr>
              <a:t> qui a participé activement à l’élaboration du SIG et du modèle prédictif</a:t>
            </a:r>
          </a:p>
          <a:p>
            <a:pPr marL="137795" indent="-137795">
              <a:buSzPct val="100000"/>
              <a:buFont typeface="System Font Regular"/>
              <a:buChar char="-"/>
            </a:pPr>
            <a:r>
              <a:rPr lang="fr-CA" sz="1400" dirty="0">
                <a:latin typeface="Montserrat"/>
                <a:cs typeface="Arial"/>
              </a:rPr>
              <a:t>À toute </a:t>
            </a:r>
            <a:r>
              <a:rPr lang="fr-CA" sz="1400" b="1" dirty="0">
                <a:latin typeface="Montserrat"/>
                <a:cs typeface="Arial"/>
              </a:rPr>
              <a:t>l’équipe de WSP </a:t>
            </a:r>
            <a:r>
              <a:rPr lang="fr-CA" sz="1400" dirty="0">
                <a:latin typeface="Montserrat"/>
                <a:cs typeface="Arial"/>
              </a:rPr>
              <a:t>qui a dirigé la conception et le travail technique dans un esprit constant de pérennité</a:t>
            </a:r>
          </a:p>
          <a:p>
            <a:pPr marL="137795" indent="-137795">
              <a:buSzPct val="100000"/>
              <a:buFont typeface="System Font Regular"/>
              <a:buChar char="-"/>
            </a:pPr>
            <a:r>
              <a:rPr lang="fr-CA" sz="1400" dirty="0">
                <a:latin typeface="Montserrat"/>
                <a:cs typeface="Arial"/>
              </a:rPr>
              <a:t>Et enfin bien sûr à </a:t>
            </a:r>
            <a:r>
              <a:rPr lang="fr-CA" sz="1400" b="1" dirty="0">
                <a:latin typeface="Montserrat"/>
                <a:cs typeface="Arial"/>
              </a:rPr>
              <a:t>Affaires Mondiales Canada</a:t>
            </a:r>
            <a:r>
              <a:rPr lang="fr-CA" sz="1400" dirty="0">
                <a:latin typeface="Montserrat"/>
                <a:cs typeface="Arial"/>
              </a:rPr>
              <a:t> qui a financé ce projet extraordinaire et a été présent du début à la fin du projet</a:t>
            </a:r>
          </a:p>
        </p:txBody>
      </p:sp>
      <p:pic>
        <p:nvPicPr>
          <p:cNvPr id="4" name="Image 3">
            <a:extLst>
              <a:ext uri="{FF2B5EF4-FFF2-40B4-BE49-F238E27FC236}">
                <a16:creationId xmlns:a16="http://schemas.microsoft.com/office/drawing/2014/main" id="{1617C6B2-AC0D-C160-0A04-8585C74951A3}"/>
              </a:ext>
            </a:extLst>
          </p:cNvPr>
          <p:cNvPicPr>
            <a:picLocks noChangeAspect="1"/>
          </p:cNvPicPr>
          <p:nvPr>
            <p:custDataLst>
              <p:tags r:id="rId4"/>
            </p:custDataLst>
          </p:nvPr>
        </p:nvPicPr>
        <p:blipFill>
          <a:blip r:embed="rId11" cstate="email">
            <a:extLst>
              <a:ext uri="{28A0092B-C50C-407E-A947-70E740481C1C}">
                <a14:useLocalDpi xmlns:a14="http://schemas.microsoft.com/office/drawing/2010/main"/>
              </a:ext>
            </a:extLst>
          </a:blip>
          <a:stretch>
            <a:fillRect/>
          </a:stretch>
        </p:blipFill>
        <p:spPr>
          <a:xfrm>
            <a:off x="465321" y="2362418"/>
            <a:ext cx="1367844" cy="778427"/>
          </a:xfrm>
          <a:prstGeom prst="rect">
            <a:avLst/>
          </a:prstGeom>
        </p:spPr>
      </p:pic>
      <p:pic>
        <p:nvPicPr>
          <p:cNvPr id="6" name="Image 5">
            <a:extLst>
              <a:ext uri="{FF2B5EF4-FFF2-40B4-BE49-F238E27FC236}">
                <a16:creationId xmlns:a16="http://schemas.microsoft.com/office/drawing/2014/main" id="{AC9DF420-78AD-19AF-42C2-2F9F17AA4ECE}"/>
              </a:ext>
            </a:extLst>
          </p:cNvPr>
          <p:cNvPicPr>
            <a:picLocks noChangeAspect="1"/>
          </p:cNvPicPr>
          <p:nvPr>
            <p:custDataLst>
              <p:tags r:id="rId5"/>
            </p:custDataLst>
          </p:nvPr>
        </p:nvPicPr>
        <p:blipFill>
          <a:blip r:embed="rId12" cstate="email">
            <a:extLst>
              <a:ext uri="{28A0092B-C50C-407E-A947-70E740481C1C}">
                <a14:useLocalDpi xmlns:a14="http://schemas.microsoft.com/office/drawing/2010/main"/>
              </a:ext>
            </a:extLst>
          </a:blip>
          <a:stretch>
            <a:fillRect/>
          </a:stretch>
        </p:blipFill>
        <p:spPr>
          <a:xfrm>
            <a:off x="539966" y="3614828"/>
            <a:ext cx="1507067" cy="788699"/>
          </a:xfrm>
          <a:prstGeom prst="rect">
            <a:avLst/>
          </a:prstGeom>
        </p:spPr>
      </p:pic>
      <p:pic>
        <p:nvPicPr>
          <p:cNvPr id="7" name="Picture 2" descr="Reconnaissance de l'aide internationale du Canada – Fichiers à télécharger">
            <a:extLst>
              <a:ext uri="{FF2B5EF4-FFF2-40B4-BE49-F238E27FC236}">
                <a16:creationId xmlns:a16="http://schemas.microsoft.com/office/drawing/2014/main" id="{816C51BC-D4BE-466E-7202-8AAE42EC3610}"/>
              </a:ext>
            </a:extLst>
          </p:cNvPr>
          <p:cNvPicPr>
            <a:picLocks noChangeAspect="1" noChangeArrowheads="1"/>
          </p:cNvPicPr>
          <p:nvPr>
            <p:custDataLst>
              <p:tags r:id="rId6"/>
            </p:custDataLst>
          </p:nvPr>
        </p:nvPicPr>
        <p:blipFill>
          <a:blip r:embed="rId13" cstate="email">
            <a:extLst>
              <a:ext uri="{28A0092B-C50C-407E-A947-70E740481C1C}">
                <a14:useLocalDpi xmlns:a14="http://schemas.microsoft.com/office/drawing/2010/main"/>
              </a:ext>
            </a:extLst>
          </a:blip>
          <a:srcRect/>
          <a:stretch>
            <a:fillRect/>
          </a:stretch>
        </p:blipFill>
        <p:spPr bwMode="auto">
          <a:xfrm>
            <a:off x="567958" y="4861624"/>
            <a:ext cx="1507067" cy="5288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3068522-D1D4-93E4-7568-60B8B97521D8}"/>
              </a:ext>
            </a:extLst>
          </p:cNvPr>
          <p:cNvSpPr/>
          <p:nvPr>
            <p:custDataLst>
              <p:tags r:id="rId7"/>
            </p:custDataLst>
          </p:nvPr>
        </p:nvSpPr>
        <p:spPr>
          <a:xfrm>
            <a:off x="194733" y="6299200"/>
            <a:ext cx="1690004" cy="4346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Graphique 9">
            <a:extLst>
              <a:ext uri="{FF2B5EF4-FFF2-40B4-BE49-F238E27FC236}">
                <a16:creationId xmlns:a16="http://schemas.microsoft.com/office/drawing/2014/main" id="{164B3FAD-0A51-7E13-3F8F-41E8D9447B31}"/>
              </a:ext>
            </a:extLst>
          </p:cNvPr>
          <p:cNvPicPr>
            <a:picLocks noChangeAspect="1"/>
          </p:cNvPicPr>
          <p:nvPr>
            <p:custDataLst>
              <p:tags r:id="rId8"/>
            </p:custDataLst>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86619" y="1459323"/>
            <a:ext cx="958835" cy="455447"/>
          </a:xfrm>
          <a:prstGeom prst="rect">
            <a:avLst/>
          </a:prstGeom>
        </p:spPr>
      </p:pic>
      <p:sp>
        <p:nvSpPr>
          <p:cNvPr id="8" name="Espace réservé du numéro de diapositive 5">
            <a:extLst>
              <a:ext uri="{FF2B5EF4-FFF2-40B4-BE49-F238E27FC236}">
                <a16:creationId xmlns:a16="http://schemas.microsoft.com/office/drawing/2014/main" id="{BF2553B6-270D-BE2D-AD14-DE8318BE07C5}"/>
              </a:ext>
            </a:extLst>
          </p:cNvPr>
          <p:cNvSpPr txBox="1">
            <a:spLocks/>
          </p:cNvSpPr>
          <p:nvPr>
            <p:custDataLst>
              <p:tags r:id="rId9"/>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CA" sz="1400" b="0" i="0" u="none" strike="noStrike" kern="1200" cap="none" spc="0" normalizeH="0" baseline="0" noProof="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4326665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5D1868E-3DF7-C3F0-6B92-4517D99B6CFC}"/>
              </a:ext>
            </a:extLst>
          </p:cNvPr>
          <p:cNvPicPr>
            <a:picLocks noChangeAspect="1"/>
          </p:cNvPicPr>
          <p:nvPr>
            <p:custDataLst>
              <p:tags r:id="rId1"/>
            </p:custDataLst>
          </p:nvPr>
        </p:nvPicPr>
        <p:blipFill>
          <a:blip r:embed="rId11"/>
          <a:stretch>
            <a:fillRect/>
          </a:stretch>
        </p:blipFill>
        <p:spPr>
          <a:xfrm>
            <a:off x="0" y="-1"/>
            <a:ext cx="12192000" cy="6864283"/>
          </a:xfrm>
          <a:prstGeom prst="rect">
            <a:avLst/>
          </a:prstGeom>
        </p:spPr>
      </p:pic>
      <p:sp>
        <p:nvSpPr>
          <p:cNvPr id="15" name="Rectangle 14">
            <a:extLst>
              <a:ext uri="{FF2B5EF4-FFF2-40B4-BE49-F238E27FC236}">
                <a16:creationId xmlns:a16="http://schemas.microsoft.com/office/drawing/2014/main" id="{2C3D2B20-A3D8-93C4-FAA3-913ED0FAB102}"/>
              </a:ext>
            </a:extLst>
          </p:cNvPr>
          <p:cNvSpPr/>
          <p:nvPr>
            <p:custDataLst>
              <p:tags r:id="rId2"/>
            </p:custDataLst>
          </p:nvPr>
        </p:nvSpPr>
        <p:spPr>
          <a:xfrm>
            <a:off x="0" y="5863771"/>
            <a:ext cx="12192000" cy="994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4" name="Image 13">
            <a:extLst>
              <a:ext uri="{FF2B5EF4-FFF2-40B4-BE49-F238E27FC236}">
                <a16:creationId xmlns:a16="http://schemas.microsoft.com/office/drawing/2014/main" id="{70D8507C-CC1E-4A5C-889A-0E3A0256F152}"/>
              </a:ext>
            </a:extLst>
          </p:cNvPr>
          <p:cNvPicPr>
            <a:picLocks noChangeAspect="1"/>
          </p:cNvPicPr>
          <p:nvPr>
            <p:custDataLst>
              <p:tags r:id="rId3"/>
            </p:custDataLst>
          </p:nvPr>
        </p:nvPicPr>
        <p:blipFill>
          <a:blip r:embed="rId12" cstate="email">
            <a:extLst>
              <a:ext uri="{28A0092B-C50C-407E-A947-70E740481C1C}">
                <a14:useLocalDpi xmlns:a14="http://schemas.microsoft.com/office/drawing/2010/main"/>
              </a:ext>
            </a:extLst>
          </a:blip>
          <a:stretch>
            <a:fillRect/>
          </a:stretch>
        </p:blipFill>
        <p:spPr>
          <a:xfrm>
            <a:off x="4260466" y="6097329"/>
            <a:ext cx="1083404" cy="616555"/>
          </a:xfrm>
          <a:prstGeom prst="rect">
            <a:avLst/>
          </a:prstGeom>
        </p:spPr>
      </p:pic>
      <p:pic>
        <p:nvPicPr>
          <p:cNvPr id="7" name="Image 6">
            <a:extLst>
              <a:ext uri="{FF2B5EF4-FFF2-40B4-BE49-F238E27FC236}">
                <a16:creationId xmlns:a16="http://schemas.microsoft.com/office/drawing/2014/main" id="{AD1932FE-8882-4267-9508-E416E4C8561B}"/>
              </a:ext>
            </a:extLst>
          </p:cNvPr>
          <p:cNvPicPr>
            <a:picLocks noChangeAspect="1"/>
          </p:cNvPicPr>
          <p:nvPr>
            <p:custDataLst>
              <p:tags r:id="rId4"/>
            </p:custDataLst>
          </p:nvPr>
        </p:nvPicPr>
        <p:blipFill>
          <a:blip r:embed="rId13" cstate="email">
            <a:extLst>
              <a:ext uri="{28A0092B-C50C-407E-A947-70E740481C1C}">
                <a14:useLocalDpi xmlns:a14="http://schemas.microsoft.com/office/drawing/2010/main"/>
              </a:ext>
            </a:extLst>
          </a:blip>
          <a:stretch>
            <a:fillRect/>
          </a:stretch>
        </p:blipFill>
        <p:spPr>
          <a:xfrm>
            <a:off x="6373660" y="6050326"/>
            <a:ext cx="1357758" cy="710560"/>
          </a:xfrm>
          <a:prstGeom prst="rect">
            <a:avLst/>
          </a:prstGeom>
        </p:spPr>
      </p:pic>
      <p:pic>
        <p:nvPicPr>
          <p:cNvPr id="1026" name="Picture 2" descr="Reconnaissance de l'aide internationale du Canada – Fichiers à télécharger">
            <a:extLst>
              <a:ext uri="{FF2B5EF4-FFF2-40B4-BE49-F238E27FC236}">
                <a16:creationId xmlns:a16="http://schemas.microsoft.com/office/drawing/2014/main" id="{F0F16CCC-AD0A-4456-57B3-06A5B6D05EEC}"/>
              </a:ext>
            </a:extLst>
          </p:cNvPr>
          <p:cNvPicPr>
            <a:picLocks noChangeAspect="1" noChangeArrowheads="1"/>
          </p:cNvPicPr>
          <p:nvPr>
            <p:custDataLst>
              <p:tags r:id="rId5"/>
            </p:custDataLst>
          </p:nvPr>
        </p:nvPicPr>
        <p:blipFill>
          <a:blip r:embed="rId14" cstate="email">
            <a:extLst>
              <a:ext uri="{28A0092B-C50C-407E-A947-70E740481C1C}">
                <a14:useLocalDpi xmlns:a14="http://schemas.microsoft.com/office/drawing/2010/main"/>
              </a:ext>
            </a:extLst>
          </a:blip>
          <a:srcRect/>
          <a:stretch>
            <a:fillRect/>
          </a:stretch>
        </p:blipFill>
        <p:spPr bwMode="auto">
          <a:xfrm>
            <a:off x="8761207" y="6108928"/>
            <a:ext cx="1408747" cy="4943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478A4B-0E73-28F3-603B-D0DE1C4949A2}"/>
              </a:ext>
            </a:extLst>
          </p:cNvPr>
          <p:cNvSpPr txBox="1"/>
          <p:nvPr>
            <p:custDataLst>
              <p:tags r:id="rId6"/>
            </p:custDataLst>
          </p:nvPr>
        </p:nvSpPr>
        <p:spPr>
          <a:xfrm>
            <a:off x="0" y="2631689"/>
            <a:ext cx="12192000" cy="769441"/>
          </a:xfrm>
          <a:prstGeom prst="rect">
            <a:avLst/>
          </a:prstGeom>
          <a:noFill/>
        </p:spPr>
        <p:txBody>
          <a:bodyPr wrap="square">
            <a:spAutoFit/>
          </a:bodyPr>
          <a:lstStyle/>
          <a:p>
            <a:pPr algn="ctr"/>
            <a:r>
              <a:rPr lang="fr-CA" sz="4400">
                <a:solidFill>
                  <a:schemeClr val="bg1"/>
                </a:solidFill>
                <a:effectLst>
                  <a:outerShdw blurRad="435899" dir="960000" algn="tl" rotWithShape="0">
                    <a:srgbClr val="113912"/>
                  </a:outerShdw>
                </a:effectLst>
                <a:latin typeface="Montserrat" pitchFamily="2" charset="77"/>
                <a:cs typeface="Arial"/>
              </a:rPr>
              <a:t>Merci !</a:t>
            </a:r>
          </a:p>
        </p:txBody>
      </p:sp>
      <p:pic>
        <p:nvPicPr>
          <p:cNvPr id="11" name="Image 8">
            <a:extLst>
              <a:ext uri="{FF2B5EF4-FFF2-40B4-BE49-F238E27FC236}">
                <a16:creationId xmlns:a16="http://schemas.microsoft.com/office/drawing/2014/main" id="{747842AC-72C4-E52D-C27B-30BB28D35E7E}"/>
              </a:ext>
            </a:extLst>
          </p:cNvPr>
          <p:cNvPicPr>
            <a:picLocks noChangeAspect="1"/>
          </p:cNvPicPr>
          <p:nvPr>
            <p:custDataLst>
              <p:tags r:id="rId7"/>
            </p:custDataLst>
          </p:nvPr>
        </p:nvPicPr>
        <p:blipFill>
          <a:blip r:embed="rId15" cstate="email">
            <a:extLst>
              <a:ext uri="{28A0092B-C50C-407E-A947-70E740481C1C}">
                <a14:useLocalDpi xmlns:a14="http://schemas.microsoft.com/office/drawing/2010/main"/>
              </a:ext>
            </a:extLst>
          </a:blip>
          <a:stretch>
            <a:fillRect/>
          </a:stretch>
        </p:blipFill>
        <p:spPr>
          <a:xfrm>
            <a:off x="2083559" y="6085679"/>
            <a:ext cx="1147118" cy="757785"/>
          </a:xfrm>
          <a:prstGeom prst="rect">
            <a:avLst/>
          </a:prstGeom>
        </p:spPr>
      </p:pic>
      <p:sp>
        <p:nvSpPr>
          <p:cNvPr id="17" name="Rectangle 16">
            <a:extLst>
              <a:ext uri="{FF2B5EF4-FFF2-40B4-BE49-F238E27FC236}">
                <a16:creationId xmlns:a16="http://schemas.microsoft.com/office/drawing/2014/main" id="{723E182B-EB5A-8188-A318-D0FDB83ABAF5}"/>
              </a:ext>
            </a:extLst>
          </p:cNvPr>
          <p:cNvSpPr/>
          <p:nvPr>
            <p:custDataLst>
              <p:tags r:id="rId8"/>
            </p:custDataLst>
          </p:nvPr>
        </p:nvSpPr>
        <p:spPr>
          <a:xfrm>
            <a:off x="0" y="5332391"/>
            <a:ext cx="2276612" cy="525098"/>
          </a:xfrm>
          <a:prstGeom prst="rect">
            <a:avLst/>
          </a:prstGeom>
          <a:solidFill>
            <a:schemeClr val="tx1"/>
          </a:solidFill>
        </p:spPr>
        <p:txBody>
          <a:bodyPr wrap="square" lIns="180000" tIns="180000" rIns="180000" bIns="180000" anchor="ctr" anchorCtr="0">
            <a:spAutoFit/>
          </a:bodyPr>
          <a:lstStyle/>
          <a:p>
            <a:r>
              <a:rPr lang="fr-CA" sz="1050" b="1" i="1" dirty="0" err="1">
                <a:solidFill>
                  <a:schemeClr val="bg1"/>
                </a:solidFill>
                <a:effectLst>
                  <a:outerShdw blurRad="435899" dir="960000" algn="tl" rotWithShape="0">
                    <a:srgbClr val="113912"/>
                  </a:outerShdw>
                </a:effectLst>
                <a:latin typeface="Montserrat" pitchFamily="2" charset="77"/>
                <a:cs typeface="Arial"/>
              </a:rPr>
              <a:t>Félix-Antoine</a:t>
            </a:r>
            <a:r>
              <a:rPr lang="fr-CA" sz="1050" b="1" i="1" dirty="0">
                <a:solidFill>
                  <a:schemeClr val="bg1"/>
                </a:solidFill>
                <a:effectLst>
                  <a:outerShdw blurRad="435899" dir="960000" algn="tl" rotWithShape="0">
                    <a:srgbClr val="113912"/>
                  </a:outerShdw>
                </a:effectLst>
                <a:latin typeface="Montserrat" pitchFamily="2" charset="77"/>
                <a:cs typeface="Arial"/>
              </a:rPr>
              <a:t> Audet</a:t>
            </a:r>
          </a:p>
        </p:txBody>
      </p:sp>
    </p:spTree>
    <p:extLst>
      <p:ext uri="{BB962C8B-B14F-4D97-AF65-F5344CB8AC3E}">
        <p14:creationId xmlns:p14="http://schemas.microsoft.com/office/powerpoint/2010/main" val="2928048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a:extLst>
              <a:ext uri="{FF2B5EF4-FFF2-40B4-BE49-F238E27FC236}">
                <a16:creationId xmlns:a16="http://schemas.microsoft.com/office/drawing/2014/main" id="{1687A6C0-0699-05CA-AF97-4C522574081C}"/>
              </a:ext>
            </a:extLst>
          </p:cNvPr>
          <p:cNvPicPr>
            <a:picLocks noChangeAspect="1"/>
          </p:cNvPicPr>
          <p:nvPr>
            <p:custDataLst>
              <p:tags r:id="rId1"/>
            </p:custDataLst>
          </p:nvPr>
        </p:nvPicPr>
        <p:blipFill>
          <a:blip r:embed="rId12" cstate="email">
            <a:extLst>
              <a:ext uri="{28A0092B-C50C-407E-A947-70E740481C1C}">
                <a14:useLocalDpi xmlns:a14="http://schemas.microsoft.com/office/drawing/2010/main"/>
              </a:ext>
            </a:extLst>
          </a:blip>
          <a:stretch>
            <a:fillRect/>
          </a:stretch>
        </p:blipFill>
        <p:spPr>
          <a:xfrm>
            <a:off x="4410957" y="894576"/>
            <a:ext cx="7504941" cy="3799157"/>
          </a:xfrm>
          <a:prstGeom prst="rect">
            <a:avLst/>
          </a:prstGeom>
        </p:spPr>
      </p:pic>
      <p:sp>
        <p:nvSpPr>
          <p:cNvPr id="3" name="Espace réservé du contenu 3">
            <a:extLst>
              <a:ext uri="{FF2B5EF4-FFF2-40B4-BE49-F238E27FC236}">
                <a16:creationId xmlns:a16="http://schemas.microsoft.com/office/drawing/2014/main" id="{8E882434-9CBB-3000-2E6E-9F374B756522}"/>
              </a:ext>
            </a:extLst>
          </p:cNvPr>
          <p:cNvSpPr txBox="1">
            <a:spLocks/>
          </p:cNvSpPr>
          <p:nvPr>
            <p:custDataLst>
              <p:tags r:id="rId2"/>
            </p:custDataLst>
          </p:nvPr>
        </p:nvSpPr>
        <p:spPr>
          <a:xfrm>
            <a:off x="115058" y="1010686"/>
            <a:ext cx="4295899" cy="4659986"/>
          </a:xfrm>
          <a:prstGeom prst="rect">
            <a:avLst/>
          </a:prstGeom>
        </p:spPr>
        <p:txBody>
          <a:bodyPr lIns="91440" tIns="45720" rIns="91440" bIns="45720" anchor="t">
            <a:normAutofit/>
          </a:bodyPr>
          <a:lstStyle>
            <a:lvl1pPr marL="0" indent="0" algn="l" defTabSz="914400" rtl="0" eaLnBrk="1" latinLnBrk="0" hangingPunct="1">
              <a:lnSpc>
                <a:spcPct val="120000"/>
              </a:lnSpc>
              <a:spcBef>
                <a:spcPts val="1000"/>
              </a:spcBef>
              <a:buSzPct val="60000"/>
              <a:buFontTx/>
              <a:buNone/>
              <a:defRPr sz="1600" kern="1200">
                <a:solidFill>
                  <a:schemeClr val="tx1"/>
                </a:solidFill>
                <a:latin typeface="Gentium Basic" panose="02000503060000020004" pitchFamily="2" charset="77"/>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Gentium Basic" panose="02000503060000020004" pitchFamily="2" charset="77"/>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200" b="1" dirty="0">
                <a:latin typeface="Montserrat" pitchFamily="2" charset="77"/>
                <a:cs typeface="Arial"/>
              </a:rPr>
              <a:t>Les « Études d’impact numériques » sont un</a:t>
            </a:r>
            <a:br>
              <a:rPr lang="fr-CA" sz="1200" b="1" dirty="0">
                <a:latin typeface="Montserrat" pitchFamily="2" charset="77"/>
                <a:cs typeface="Arial"/>
              </a:rPr>
            </a:br>
            <a:r>
              <a:rPr lang="fr-CA" sz="1200" b="1" dirty="0">
                <a:latin typeface="Montserrat" pitchFamily="2" charset="77"/>
                <a:cs typeface="Arial"/>
              </a:rPr>
              <a:t>pilier principal dans la stratégie de développement de l’équipe « Solutions d’affaires et géospatiales » de WSP</a:t>
            </a:r>
          </a:p>
          <a:p>
            <a:pPr marL="136525" lvl="1" indent="-136525">
              <a:buSzPct val="100000"/>
              <a:buFont typeface="System Font Regular"/>
              <a:buChar char="-"/>
            </a:pPr>
            <a:r>
              <a:rPr lang="fr-CA" u="sng">
                <a:latin typeface="Montserrat"/>
                <a:cs typeface="Arial"/>
              </a:rPr>
              <a:t>Objectif</a:t>
            </a:r>
            <a:r>
              <a:rPr lang="fr-CA" dirty="0">
                <a:latin typeface="Montserrat"/>
                <a:cs typeface="Arial"/>
              </a:rPr>
              <a:t>: Supporter la réalisation des études d’impact par l’utilisation d’outils numériques</a:t>
            </a:r>
          </a:p>
          <a:p>
            <a:pPr marL="0" lvl="1">
              <a:buSzPct val="100000"/>
            </a:pPr>
            <a:r>
              <a:rPr lang="fr-CA" b="1" dirty="0">
                <a:latin typeface="Montserrat" pitchFamily="2" charset="77"/>
                <a:cs typeface="Arial"/>
              </a:rPr>
              <a:t>Différents niveaux: </a:t>
            </a:r>
          </a:p>
          <a:p>
            <a:pPr marL="136525" lvl="1" indent="-136525">
              <a:buSzPct val="100000"/>
              <a:buFont typeface="System Font Regular"/>
              <a:buChar char="-"/>
            </a:pPr>
            <a:r>
              <a:rPr lang="fr-CA" dirty="0">
                <a:latin typeface="Montserrat"/>
                <a:cs typeface="Arial"/>
              </a:rPr>
              <a:t>Améliorer la conception &amp; réalisation des projets et études d’impact</a:t>
            </a:r>
          </a:p>
          <a:p>
            <a:pPr marL="136525" lvl="1" indent="-136525">
              <a:buSzPct val="100000"/>
              <a:buFont typeface="System Font Regular"/>
              <a:buChar char="-"/>
            </a:pPr>
            <a:r>
              <a:rPr lang="fr-CA" dirty="0">
                <a:latin typeface="Montserrat"/>
                <a:cs typeface="Arial"/>
              </a:rPr>
              <a:t>Optimisation de la communication des résultats des études et consultation de l’information</a:t>
            </a:r>
          </a:p>
          <a:p>
            <a:pPr marL="136525" lvl="1" indent="-136525">
              <a:buSzPct val="100000"/>
              <a:buFont typeface="System Font Regular"/>
              <a:buChar char="-"/>
            </a:pPr>
            <a:r>
              <a:rPr lang="fr-CA" dirty="0">
                <a:latin typeface="Montserrat"/>
                <a:cs typeface="Arial"/>
              </a:rPr>
              <a:t>Fournir les outils pour faciliter le suivi environnemental &amp; social ainsi que la gestion de la conformité</a:t>
            </a:r>
            <a:endParaRPr lang="fr-CA" dirty="0">
              <a:latin typeface="Montserrat" pitchFamily="2" charset="77"/>
              <a:cs typeface="Arial"/>
            </a:endParaRPr>
          </a:p>
          <a:p>
            <a:endParaRPr lang="fr-CA" sz="2000" dirty="0">
              <a:latin typeface="Montserrat" pitchFamily="2" charset="77"/>
              <a:cs typeface="Arial"/>
            </a:endParaRPr>
          </a:p>
          <a:p>
            <a:endParaRPr lang="fr-CA" sz="2000" dirty="0">
              <a:latin typeface="Montserrat" pitchFamily="2" charset="77"/>
              <a:cs typeface="Arial"/>
            </a:endParaRPr>
          </a:p>
        </p:txBody>
      </p:sp>
      <p:sp>
        <p:nvSpPr>
          <p:cNvPr id="2" name="Title 2">
            <a:extLst>
              <a:ext uri="{FF2B5EF4-FFF2-40B4-BE49-F238E27FC236}">
                <a16:creationId xmlns:a16="http://schemas.microsoft.com/office/drawing/2014/main" id="{AA63E707-B6B1-0A1A-31EC-66EDB7D704FE}"/>
              </a:ext>
            </a:extLst>
          </p:cNvPr>
          <p:cNvSpPr txBox="1">
            <a:spLocks/>
          </p:cNvSpPr>
          <p:nvPr>
            <p:custDataLst>
              <p:tags r:id="rId3"/>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dirty="0">
                <a:ln>
                  <a:noFill/>
                </a:ln>
                <a:solidFill>
                  <a:schemeClr val="tx1"/>
                </a:solidFill>
                <a:effectLst/>
                <a:uLnTx/>
                <a:uFillTx/>
                <a:latin typeface="Montserrat"/>
                <a:ea typeface="+mj-ea"/>
                <a:cs typeface="+mj-cs"/>
              </a:rPr>
              <a:t>Stratégie numérique WSP – Études d’impact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CA" sz="2800" b="0" i="0" u="none" strike="noStrike" kern="1200" cap="none" spc="0" normalizeH="0" baseline="0" dirty="0">
              <a:ln>
                <a:noFill/>
              </a:ln>
              <a:solidFill>
                <a:schemeClr val="tx1"/>
              </a:solidFill>
              <a:effectLst/>
              <a:uLnTx/>
              <a:uFillTx/>
              <a:latin typeface="Montserrat" panose="02000505000000020004" pitchFamily="2" charset="77"/>
              <a:ea typeface="+mj-ea"/>
              <a:cs typeface="+mj-cs"/>
            </a:endParaRPr>
          </a:p>
        </p:txBody>
      </p:sp>
      <p:sp>
        <p:nvSpPr>
          <p:cNvPr id="13" name="Espace réservé du numéro de diapositive 5">
            <a:extLst>
              <a:ext uri="{FF2B5EF4-FFF2-40B4-BE49-F238E27FC236}">
                <a16:creationId xmlns:a16="http://schemas.microsoft.com/office/drawing/2014/main" id="{8B57EB8E-49A2-5375-0667-092CD7542D74}"/>
              </a:ext>
            </a:extLst>
          </p:cNvPr>
          <p:cNvSpPr txBox="1">
            <a:spLocks/>
          </p:cNvSpPr>
          <p:nvPr>
            <p:custDataLst>
              <p:tags r:id="rId4"/>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CA" sz="1400" b="0" i="0" u="none" strike="noStrike" kern="1200" cap="none" spc="0" normalizeH="0" baseline="0" noProof="0">
              <a:ln>
                <a:noFill/>
              </a:ln>
              <a:solidFill>
                <a:schemeClr val="tx1"/>
              </a:solidFill>
              <a:effectLst/>
              <a:uLnTx/>
              <a:uFillTx/>
              <a:latin typeface="Arial"/>
              <a:cs typeface="Arial"/>
            </a:endParaRPr>
          </a:p>
        </p:txBody>
      </p:sp>
      <p:pic>
        <p:nvPicPr>
          <p:cNvPr id="45" name="Image 44" descr="Une image contenant logo&#10;&#10;Description générée automatiquement">
            <a:extLst>
              <a:ext uri="{FF2B5EF4-FFF2-40B4-BE49-F238E27FC236}">
                <a16:creationId xmlns:a16="http://schemas.microsoft.com/office/drawing/2014/main" id="{3675A219-036C-118D-AF05-55D71EE5628C}"/>
              </a:ext>
            </a:extLst>
          </p:cNvPr>
          <p:cNvPicPr>
            <a:picLocks noChangeAspect="1"/>
          </p:cNvPicPr>
          <p:nvPr>
            <p:custDataLst>
              <p:tags r:id="rId5"/>
            </p:custDataLst>
          </p:nvPr>
        </p:nvPicPr>
        <p:blipFill>
          <a:blip r:embed="rId13" cstate="email">
            <a:extLst>
              <a:ext uri="{28A0092B-C50C-407E-A947-70E740481C1C}">
                <a14:useLocalDpi xmlns:a14="http://schemas.microsoft.com/office/drawing/2010/main"/>
              </a:ext>
            </a:extLst>
          </a:blip>
          <a:stretch>
            <a:fillRect/>
          </a:stretch>
        </p:blipFill>
        <p:spPr>
          <a:xfrm>
            <a:off x="10566772" y="5958582"/>
            <a:ext cx="1349126" cy="899417"/>
          </a:xfrm>
          <a:prstGeom prst="rect">
            <a:avLst/>
          </a:prstGeom>
        </p:spPr>
      </p:pic>
      <p:pic>
        <p:nvPicPr>
          <p:cNvPr id="4" name="Image 3">
            <a:extLst>
              <a:ext uri="{FF2B5EF4-FFF2-40B4-BE49-F238E27FC236}">
                <a16:creationId xmlns:a16="http://schemas.microsoft.com/office/drawing/2014/main" id="{A6CFE08B-1D9B-B8D6-872E-BF208EEB2252}"/>
              </a:ext>
            </a:extLst>
          </p:cNvPr>
          <p:cNvPicPr>
            <a:picLocks noChangeAspect="1"/>
          </p:cNvPicPr>
          <p:nvPr>
            <p:custDataLst>
              <p:tags r:id="rId6"/>
            </p:custDataLst>
          </p:nvPr>
        </p:nvPicPr>
        <p:blipFill>
          <a:blip r:embed="rId14" cstate="email">
            <a:extLst>
              <a:ext uri="{28A0092B-C50C-407E-A947-70E740481C1C}">
                <a14:useLocalDpi xmlns:a14="http://schemas.microsoft.com/office/drawing/2010/main"/>
              </a:ext>
            </a:extLst>
          </a:blip>
          <a:stretch>
            <a:fillRect/>
          </a:stretch>
        </p:blipFill>
        <p:spPr>
          <a:xfrm>
            <a:off x="1407261" y="4858157"/>
            <a:ext cx="3335603" cy="1619519"/>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FF865DA4-1156-D371-82AA-DDD9DA302395}"/>
              </a:ext>
            </a:extLst>
          </p:cNvPr>
          <p:cNvPicPr>
            <a:picLocks noChangeAspect="1"/>
          </p:cNvPicPr>
          <p:nvPr>
            <p:custDataLst>
              <p:tags r:id="rId7"/>
            </p:custDataLst>
          </p:nvPr>
        </p:nvPicPr>
        <p:blipFill>
          <a:blip r:embed="rId15" cstate="email">
            <a:extLst>
              <a:ext uri="{28A0092B-C50C-407E-A947-70E740481C1C}">
                <a14:useLocalDpi xmlns:a14="http://schemas.microsoft.com/office/drawing/2010/main"/>
              </a:ext>
            </a:extLst>
          </a:blip>
          <a:stretch>
            <a:fillRect/>
          </a:stretch>
        </p:blipFill>
        <p:spPr>
          <a:xfrm>
            <a:off x="5170281" y="4863668"/>
            <a:ext cx="3248394" cy="1614008"/>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0553C64F-F332-5930-FC93-FA699DED2DEF}"/>
              </a:ext>
            </a:extLst>
          </p:cNvPr>
          <p:cNvPicPr>
            <a:picLocks noChangeAspect="1"/>
          </p:cNvPicPr>
          <p:nvPr>
            <p:custDataLst>
              <p:tags r:id="rId8"/>
            </p:custDataLst>
          </p:nvPr>
        </p:nvPicPr>
        <p:blipFill>
          <a:blip r:embed="rId16" cstate="email">
            <a:extLst>
              <a:ext uri="{28A0092B-C50C-407E-A947-70E740481C1C}">
                <a14:useLocalDpi xmlns:a14="http://schemas.microsoft.com/office/drawing/2010/main"/>
              </a:ext>
            </a:extLst>
          </a:blip>
          <a:stretch>
            <a:fillRect/>
          </a:stretch>
        </p:blipFill>
        <p:spPr>
          <a:xfrm>
            <a:off x="9142648" y="4869577"/>
            <a:ext cx="1038108" cy="1673501"/>
          </a:xfrm>
          <a:prstGeom prst="rect">
            <a:avLst/>
          </a:prstGeom>
          <a:ln>
            <a:noFill/>
          </a:ln>
          <a:effectLst>
            <a:outerShdw blurRad="292100" dist="139700" dir="2700000" algn="tl" rotWithShape="0">
              <a:srgbClr val="333333">
                <a:alpha val="65000"/>
              </a:srgbClr>
            </a:outerShdw>
          </a:effectLst>
        </p:spPr>
      </p:pic>
      <p:pic>
        <p:nvPicPr>
          <p:cNvPr id="7" name="Picture 4" descr="Free icon &quot;Smartphone icon&quot;">
            <a:extLst>
              <a:ext uri="{FF2B5EF4-FFF2-40B4-BE49-F238E27FC236}">
                <a16:creationId xmlns:a16="http://schemas.microsoft.com/office/drawing/2014/main" id="{135EC089-05B8-CEBC-861A-D3C89BE3A3BB}"/>
              </a:ext>
            </a:extLst>
          </p:cNvPr>
          <p:cNvPicPr>
            <a:picLocks noChangeAspect="1" noChangeArrowheads="1"/>
          </p:cNvPicPr>
          <p:nvPr>
            <p:custDataLst>
              <p:tags r:id="rId9"/>
            </p:custDataLst>
          </p:nvPr>
        </p:nvPicPr>
        <p:blipFill>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590521" y="5134019"/>
            <a:ext cx="590235" cy="59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37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a:extLst>
              <a:ext uri="{FF2B5EF4-FFF2-40B4-BE49-F238E27FC236}">
                <a16:creationId xmlns:a16="http://schemas.microsoft.com/office/drawing/2014/main" id="{23B6DCEB-C702-8556-891E-BE7E647FC40B}"/>
              </a:ext>
            </a:extLst>
          </p:cNvPr>
          <p:cNvPicPr>
            <a:picLocks noChangeAspect="1"/>
          </p:cNvPicPr>
          <p:nvPr>
            <p:custDataLst>
              <p:tags r:id="rId1"/>
            </p:custDataLst>
          </p:nvPr>
        </p:nvPicPr>
        <p:blipFill>
          <a:blip r:embed="rId18" cstate="email">
            <a:extLst>
              <a:ext uri="{28A0092B-C50C-407E-A947-70E740481C1C}">
                <a14:useLocalDpi xmlns:a14="http://schemas.microsoft.com/office/drawing/2010/main"/>
              </a:ext>
            </a:extLst>
          </a:blip>
          <a:stretch>
            <a:fillRect/>
          </a:stretch>
        </p:blipFill>
        <p:spPr>
          <a:xfrm>
            <a:off x="6431466" y="4242814"/>
            <a:ext cx="2026486" cy="1283180"/>
          </a:xfrm>
          <a:prstGeom prst="rect">
            <a:avLst/>
          </a:prstGeom>
        </p:spPr>
      </p:pic>
      <p:pic>
        <p:nvPicPr>
          <p:cNvPr id="35" name="Image 34">
            <a:extLst>
              <a:ext uri="{FF2B5EF4-FFF2-40B4-BE49-F238E27FC236}">
                <a16:creationId xmlns:a16="http://schemas.microsoft.com/office/drawing/2014/main" id="{3F7CE38C-8FCA-CDB8-FD30-9F672FAFF7DA}"/>
              </a:ext>
            </a:extLst>
          </p:cNvPr>
          <p:cNvPicPr>
            <a:picLocks noChangeAspect="1"/>
          </p:cNvPicPr>
          <p:nvPr>
            <p:custDataLst>
              <p:tags r:id="rId2"/>
            </p:custDataLst>
          </p:nvPr>
        </p:nvPicPr>
        <p:blipFill>
          <a:blip r:embed="rId19" cstate="email">
            <a:extLst>
              <a:ext uri="{28A0092B-C50C-407E-A947-70E740481C1C}">
                <a14:useLocalDpi xmlns:a14="http://schemas.microsoft.com/office/drawing/2010/main"/>
              </a:ext>
            </a:extLst>
          </a:blip>
          <a:stretch>
            <a:fillRect/>
          </a:stretch>
        </p:blipFill>
        <p:spPr>
          <a:xfrm>
            <a:off x="9229689" y="4504129"/>
            <a:ext cx="2043583" cy="1283180"/>
          </a:xfrm>
          <a:prstGeom prst="rect">
            <a:avLst/>
          </a:prstGeom>
        </p:spPr>
      </p:pic>
      <p:sp>
        <p:nvSpPr>
          <p:cNvPr id="2" name="Title 2">
            <a:extLst>
              <a:ext uri="{FF2B5EF4-FFF2-40B4-BE49-F238E27FC236}">
                <a16:creationId xmlns:a16="http://schemas.microsoft.com/office/drawing/2014/main" id="{AA63E707-B6B1-0A1A-31EC-66EDB7D704FE}"/>
              </a:ext>
            </a:extLst>
          </p:cNvPr>
          <p:cNvSpPr txBox="1">
            <a:spLocks/>
          </p:cNvSpPr>
          <p:nvPr>
            <p:custDataLst>
              <p:tags r:id="rId3"/>
            </p:custDataLst>
          </p:nvPr>
        </p:nvSpPr>
        <p:spPr>
          <a:xfrm>
            <a:off x="516251" y="454290"/>
            <a:ext cx="10727996" cy="5679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dirty="0">
                <a:ln>
                  <a:noFill/>
                </a:ln>
                <a:solidFill>
                  <a:schemeClr val="tx1"/>
                </a:solidFill>
                <a:effectLst/>
                <a:uLnTx/>
                <a:uFillTx/>
                <a:latin typeface="Montserrat"/>
                <a:ea typeface="+mj-ea"/>
                <a:cs typeface="+mj-cs"/>
              </a:rPr>
              <a:t>Apport des outils numériques aux communautés</a:t>
            </a:r>
          </a:p>
        </p:txBody>
      </p:sp>
      <p:sp>
        <p:nvSpPr>
          <p:cNvPr id="13" name="Espace réservé du numéro de diapositive 5">
            <a:extLst>
              <a:ext uri="{FF2B5EF4-FFF2-40B4-BE49-F238E27FC236}">
                <a16:creationId xmlns:a16="http://schemas.microsoft.com/office/drawing/2014/main" id="{8B57EB8E-49A2-5375-0667-092CD7542D74}"/>
              </a:ext>
            </a:extLst>
          </p:cNvPr>
          <p:cNvSpPr txBox="1">
            <a:spLocks/>
          </p:cNvSpPr>
          <p:nvPr>
            <p:custDataLst>
              <p:tags r:id="rId4"/>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CA" sz="1400" b="0" i="0" u="none" strike="noStrike" kern="1200" cap="none" spc="0" normalizeH="0" baseline="0" noProof="0">
              <a:ln>
                <a:noFill/>
              </a:ln>
              <a:solidFill>
                <a:schemeClr val="tx1"/>
              </a:solidFill>
              <a:effectLst/>
              <a:uLnTx/>
              <a:uFillTx/>
              <a:latin typeface="Arial"/>
              <a:cs typeface="Arial"/>
            </a:endParaRPr>
          </a:p>
        </p:txBody>
      </p:sp>
      <p:pic>
        <p:nvPicPr>
          <p:cNvPr id="4" name="Image 3" descr="Une image contenant logo&#10;&#10;Description générée automatiquement">
            <a:extLst>
              <a:ext uri="{FF2B5EF4-FFF2-40B4-BE49-F238E27FC236}">
                <a16:creationId xmlns:a16="http://schemas.microsoft.com/office/drawing/2014/main" id="{A25FF1B2-8D21-A28A-CFCD-3E375A63FE78}"/>
              </a:ext>
            </a:extLst>
          </p:cNvPr>
          <p:cNvPicPr>
            <a:picLocks noChangeAspect="1"/>
          </p:cNvPicPr>
          <p:nvPr>
            <p:custDataLst>
              <p:tags r:id="rId5"/>
            </p:custDataLst>
          </p:nvPr>
        </p:nvPicPr>
        <p:blipFill>
          <a:blip r:embed="rId20" cstate="email">
            <a:extLst>
              <a:ext uri="{28A0092B-C50C-407E-A947-70E740481C1C}">
                <a14:useLocalDpi xmlns:a14="http://schemas.microsoft.com/office/drawing/2010/main"/>
              </a:ext>
            </a:extLst>
          </a:blip>
          <a:stretch>
            <a:fillRect/>
          </a:stretch>
        </p:blipFill>
        <p:spPr>
          <a:xfrm>
            <a:off x="10566772" y="5958582"/>
            <a:ext cx="1349126" cy="899417"/>
          </a:xfrm>
          <a:prstGeom prst="rect">
            <a:avLst/>
          </a:prstGeom>
        </p:spPr>
      </p:pic>
      <p:sp>
        <p:nvSpPr>
          <p:cNvPr id="5" name="ZoneTexte 4">
            <a:extLst>
              <a:ext uri="{FF2B5EF4-FFF2-40B4-BE49-F238E27FC236}">
                <a16:creationId xmlns:a16="http://schemas.microsoft.com/office/drawing/2014/main" id="{E3DAFBE0-496D-DC0E-A416-44342118A57D}"/>
              </a:ext>
            </a:extLst>
          </p:cNvPr>
          <p:cNvSpPr txBox="1"/>
          <p:nvPr>
            <p:custDataLst>
              <p:tags r:id="rId6"/>
            </p:custDataLst>
          </p:nvPr>
        </p:nvSpPr>
        <p:spPr>
          <a:xfrm>
            <a:off x="1647088" y="-1149994"/>
            <a:ext cx="6067302" cy="849184"/>
          </a:xfrm>
          <a:prstGeom prst="rect">
            <a:avLst/>
          </a:prstGeom>
        </p:spPr>
        <p:txBody>
          <a:bodyPr vert="horz" wrap="square" lIns="91440" tIns="45720" rIns="91440" bIns="45720" rtlCol="0" anchor="t">
            <a:noAutofit/>
          </a:bodyPr>
          <a:lstStyle/>
          <a:p>
            <a:pPr algn="l">
              <a:lnSpc>
                <a:spcPct val="120000"/>
              </a:lnSpc>
              <a:spcBef>
                <a:spcPts val="1200"/>
              </a:spcBef>
            </a:pPr>
            <a:r>
              <a:rPr lang="fr-CA" b="0">
                <a:solidFill>
                  <a:prstClr val="black"/>
                </a:solidFill>
                <a:highlight>
                  <a:srgbClr val="FFFF00"/>
                </a:highlight>
                <a:latin typeface="Montserrat" pitchFamily="2" charset="77"/>
              </a:rPr>
              <a:t>Slide pour faire le lien entre la strategie numérique, et pourquoi nous avons choisi le projet du maroc</a:t>
            </a:r>
            <a:endParaRPr lang="fr-CA" b="0" dirty="0">
              <a:solidFill>
                <a:prstClr val="black"/>
              </a:solidFill>
              <a:highlight>
                <a:srgbClr val="FFFF00"/>
              </a:highlight>
              <a:latin typeface="Montserrat" pitchFamily="2" charset="77"/>
            </a:endParaRPr>
          </a:p>
        </p:txBody>
      </p:sp>
      <p:grpSp>
        <p:nvGrpSpPr>
          <p:cNvPr id="43" name="Groupe 42">
            <a:extLst>
              <a:ext uri="{FF2B5EF4-FFF2-40B4-BE49-F238E27FC236}">
                <a16:creationId xmlns:a16="http://schemas.microsoft.com/office/drawing/2014/main" id="{0D6EDA6D-C6F9-EB87-8484-50383252556F}"/>
              </a:ext>
            </a:extLst>
          </p:cNvPr>
          <p:cNvGrpSpPr/>
          <p:nvPr>
            <p:custDataLst>
              <p:tags r:id="rId7"/>
            </p:custDataLst>
          </p:nvPr>
        </p:nvGrpSpPr>
        <p:grpSpPr>
          <a:xfrm>
            <a:off x="8582868" y="1289006"/>
            <a:ext cx="3333030" cy="1377300"/>
            <a:chOff x="4088082" y="3765886"/>
            <a:chExt cx="3333030" cy="1377300"/>
          </a:xfrm>
        </p:grpSpPr>
        <p:sp>
          <p:nvSpPr>
            <p:cNvPr id="19" name="Rectangle 18">
              <a:extLst>
                <a:ext uri="{FF2B5EF4-FFF2-40B4-BE49-F238E27FC236}">
                  <a16:creationId xmlns:a16="http://schemas.microsoft.com/office/drawing/2014/main" id="{5C4733B1-3830-8827-6397-B935E24DA2F3}"/>
                </a:ext>
              </a:extLst>
            </p:cNvPr>
            <p:cNvSpPr/>
            <p:nvPr/>
          </p:nvSpPr>
          <p:spPr>
            <a:xfrm>
              <a:off x="4088082" y="3765886"/>
              <a:ext cx="3171439" cy="13773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spcAft>
                  <a:spcPts val="600"/>
                </a:spcAft>
                <a:buClr>
                  <a:schemeClr val="tx2"/>
                </a:buClr>
                <a:buSzPct val="125000"/>
              </a:pPr>
              <a:endParaRPr lang="en-CA">
                <a:latin typeface="Montserrat Light" panose="00000400000000000000" pitchFamily="2" charset="0"/>
              </a:endParaRPr>
            </a:p>
          </p:txBody>
        </p:sp>
        <p:sp>
          <p:nvSpPr>
            <p:cNvPr id="20" name="ZoneTexte 19">
              <a:extLst>
                <a:ext uri="{FF2B5EF4-FFF2-40B4-BE49-F238E27FC236}">
                  <a16:creationId xmlns:a16="http://schemas.microsoft.com/office/drawing/2014/main" id="{ABED83D6-FA6B-2DDF-FCB1-71E26EB0C44B}"/>
                </a:ext>
              </a:extLst>
            </p:cNvPr>
            <p:cNvSpPr txBox="1"/>
            <p:nvPr/>
          </p:nvSpPr>
          <p:spPr>
            <a:xfrm>
              <a:off x="4246972" y="3800858"/>
              <a:ext cx="3174140" cy="1123384"/>
            </a:xfrm>
            <a:prstGeom prst="rect">
              <a:avLst/>
            </a:prstGeom>
            <a:noFill/>
          </p:spPr>
          <p:txBody>
            <a:bodyPr wrap="square" rtlCol="0">
              <a:spAutoFit/>
            </a:bodyPr>
            <a:lstStyle/>
            <a:p>
              <a:pPr>
                <a:spcAft>
                  <a:spcPts val="300"/>
                </a:spcAft>
                <a:buClr>
                  <a:schemeClr val="tx2"/>
                </a:buClr>
                <a:buSzPct val="125000"/>
              </a:pPr>
              <a:r>
                <a:rPr lang="fr-CA" sz="1400" b="1" dirty="0">
                  <a:latin typeface="Montserrat" panose="00000500000000000000" pitchFamily="2" charset="0"/>
                </a:rPr>
                <a:t>Milieu scientifique :</a:t>
              </a:r>
            </a:p>
            <a:p>
              <a:pPr marL="285750" indent="-285750">
                <a:spcAft>
                  <a:spcPts val="300"/>
                </a:spcAft>
                <a:buClr>
                  <a:schemeClr val="tx2"/>
                </a:buClr>
                <a:buSzPct val="125000"/>
                <a:buFont typeface="Montserrat Light" panose="00000400000000000000" pitchFamily="2" charset="0"/>
                <a:buChar char="—"/>
              </a:pPr>
              <a:r>
                <a:rPr lang="fr-CA" sz="1200" dirty="0">
                  <a:latin typeface="Montserrat" panose="00000500000000000000" pitchFamily="2" charset="0"/>
                </a:rPr>
                <a:t>Centralisation et partage de l’information</a:t>
              </a:r>
            </a:p>
            <a:p>
              <a:pPr marL="285750" indent="-285750">
                <a:spcAft>
                  <a:spcPts val="300"/>
                </a:spcAft>
                <a:buClr>
                  <a:schemeClr val="tx2"/>
                </a:buClr>
                <a:buSzPct val="125000"/>
                <a:buFont typeface="Montserrat Light" panose="00000400000000000000" pitchFamily="2" charset="0"/>
                <a:buChar char="—"/>
              </a:pPr>
              <a:r>
                <a:rPr lang="fr-CA" sz="1200" dirty="0">
                  <a:latin typeface="Montserrat" panose="00000500000000000000" pitchFamily="2" charset="0"/>
                </a:rPr>
                <a:t>Partage des développements technologiques et expertises</a:t>
              </a:r>
            </a:p>
          </p:txBody>
        </p:sp>
      </p:grpSp>
      <p:grpSp>
        <p:nvGrpSpPr>
          <p:cNvPr id="46" name="Groupe 45">
            <a:extLst>
              <a:ext uri="{FF2B5EF4-FFF2-40B4-BE49-F238E27FC236}">
                <a16:creationId xmlns:a16="http://schemas.microsoft.com/office/drawing/2014/main" id="{6E9A5715-3EBE-0D41-564C-12E66D310B15}"/>
              </a:ext>
            </a:extLst>
          </p:cNvPr>
          <p:cNvGrpSpPr/>
          <p:nvPr>
            <p:custDataLst>
              <p:tags r:id="rId8"/>
            </p:custDataLst>
          </p:nvPr>
        </p:nvGrpSpPr>
        <p:grpSpPr>
          <a:xfrm>
            <a:off x="5291811" y="1843354"/>
            <a:ext cx="3415149" cy="1999826"/>
            <a:chOff x="260174" y="3257450"/>
            <a:chExt cx="3415149" cy="1999826"/>
          </a:xfrm>
        </p:grpSpPr>
        <p:sp>
          <p:nvSpPr>
            <p:cNvPr id="21" name="Rectangle 20">
              <a:extLst>
                <a:ext uri="{FF2B5EF4-FFF2-40B4-BE49-F238E27FC236}">
                  <a16:creationId xmlns:a16="http://schemas.microsoft.com/office/drawing/2014/main" id="{817E29A1-8F03-47D2-F19C-7AF3410A50C0}"/>
                </a:ext>
              </a:extLst>
            </p:cNvPr>
            <p:cNvSpPr/>
            <p:nvPr/>
          </p:nvSpPr>
          <p:spPr>
            <a:xfrm>
              <a:off x="387011" y="3257450"/>
              <a:ext cx="3288312" cy="166697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spcAft>
                  <a:spcPts val="600"/>
                </a:spcAft>
                <a:buClr>
                  <a:schemeClr val="tx2"/>
                </a:buClr>
                <a:buSzPct val="125000"/>
              </a:pPr>
              <a:endParaRPr lang="en-CA">
                <a:latin typeface="Montserrat Light" panose="00000400000000000000" pitchFamily="2" charset="0"/>
              </a:endParaRPr>
            </a:p>
          </p:txBody>
        </p:sp>
        <p:sp>
          <p:nvSpPr>
            <p:cNvPr id="22" name="ZoneTexte 21">
              <a:extLst>
                <a:ext uri="{FF2B5EF4-FFF2-40B4-BE49-F238E27FC236}">
                  <a16:creationId xmlns:a16="http://schemas.microsoft.com/office/drawing/2014/main" id="{24C063ED-6022-9CAB-66B1-0166CB45B609}"/>
                </a:ext>
              </a:extLst>
            </p:cNvPr>
            <p:cNvSpPr txBox="1"/>
            <p:nvPr/>
          </p:nvSpPr>
          <p:spPr>
            <a:xfrm>
              <a:off x="260174" y="3400357"/>
              <a:ext cx="3323110" cy="1856919"/>
            </a:xfrm>
            <a:prstGeom prst="rect">
              <a:avLst/>
            </a:prstGeom>
            <a:noFill/>
          </p:spPr>
          <p:txBody>
            <a:bodyPr wrap="square" lIns="91440" tIns="45720" rIns="91440" bIns="45720" rtlCol="0" anchor="t">
              <a:spAutoFit/>
            </a:bodyPr>
            <a:lstStyle/>
            <a:p>
              <a:pPr>
                <a:spcAft>
                  <a:spcPts val="400"/>
                </a:spcAft>
                <a:buClr>
                  <a:schemeClr val="tx2"/>
                </a:buClr>
                <a:buSzPct val="125000"/>
              </a:pPr>
              <a:r>
                <a:rPr lang="fr-CA" sz="1400" b="1" dirty="0">
                  <a:solidFill>
                    <a:srgbClr val="000000"/>
                  </a:solidFill>
                  <a:latin typeface="Montserrat"/>
                </a:rPr>
                <a:t>Milieu décisionnel:</a:t>
              </a:r>
            </a:p>
            <a:p>
              <a:pPr marL="285750" indent="-285750">
                <a:spcAft>
                  <a:spcPts val="400"/>
                </a:spcAft>
                <a:buClr>
                  <a:schemeClr val="tx2"/>
                </a:buClr>
                <a:buSzPct val="125000"/>
                <a:buFont typeface="Montserrat Light" panose="00000400000000000000" pitchFamily="2" charset="0"/>
                <a:buChar char="—"/>
              </a:pPr>
              <a:r>
                <a:rPr lang="fr-CA" sz="1200" dirty="0">
                  <a:solidFill>
                    <a:srgbClr val="000000"/>
                  </a:solidFill>
                  <a:latin typeface="Montserrat"/>
                </a:rPr>
                <a:t>Améliorer les systèmes de gestion</a:t>
              </a:r>
            </a:p>
            <a:p>
              <a:pPr marL="285750" indent="-285750">
                <a:spcAft>
                  <a:spcPts val="400"/>
                </a:spcAft>
                <a:buClr>
                  <a:schemeClr val="tx2"/>
                </a:buClr>
                <a:buSzPct val="125000"/>
                <a:buFont typeface="Montserrat Light" panose="00000400000000000000" pitchFamily="2" charset="0"/>
                <a:buChar char="—"/>
              </a:pPr>
              <a:r>
                <a:rPr lang="fr-CA" sz="1200" dirty="0">
                  <a:solidFill>
                    <a:srgbClr val="000000"/>
                  </a:solidFill>
                  <a:latin typeface="Montserrat"/>
                </a:rPr>
                <a:t>Meilleure connaissance du milieu et des enjeux</a:t>
              </a:r>
            </a:p>
            <a:p>
              <a:pPr marL="285750" indent="-285750">
                <a:spcAft>
                  <a:spcPts val="400"/>
                </a:spcAft>
                <a:buClr>
                  <a:schemeClr val="tx2"/>
                </a:buClr>
                <a:buSzPct val="125000"/>
                <a:buFont typeface="Montserrat Light" panose="00000400000000000000" pitchFamily="2" charset="0"/>
                <a:buChar char="—"/>
              </a:pPr>
              <a:r>
                <a:rPr lang="fr-CA" sz="1200" dirty="0">
                  <a:solidFill>
                    <a:srgbClr val="000000"/>
                  </a:solidFill>
                  <a:latin typeface="Montserrat"/>
                </a:rPr>
                <a:t>Meilleure communication avec les parties prenantes</a:t>
              </a:r>
            </a:p>
            <a:p>
              <a:pPr marL="285750" indent="-285750">
                <a:spcAft>
                  <a:spcPts val="400"/>
                </a:spcAft>
                <a:buClr>
                  <a:schemeClr val="tx2"/>
                </a:buClr>
                <a:buSzPct val="125000"/>
                <a:buFont typeface="Montserrat Light" panose="00000400000000000000" pitchFamily="2" charset="0"/>
                <a:buChar char="—"/>
              </a:pPr>
              <a:endParaRPr lang="fr-CA" sz="1200" dirty="0">
                <a:solidFill>
                  <a:srgbClr val="000000"/>
                </a:solidFill>
                <a:latin typeface="Montserrat"/>
              </a:endParaRPr>
            </a:p>
            <a:p>
              <a:pPr marL="285750" indent="-285750">
                <a:spcAft>
                  <a:spcPts val="400"/>
                </a:spcAft>
                <a:buClr>
                  <a:schemeClr val="tx2"/>
                </a:buClr>
                <a:buSzPct val="125000"/>
                <a:buFont typeface="Montserrat Light" panose="00000400000000000000" pitchFamily="2" charset="0"/>
                <a:buChar char="—"/>
              </a:pPr>
              <a:endParaRPr lang="fr-CA" sz="1200" b="1" dirty="0">
                <a:solidFill>
                  <a:srgbClr val="000000"/>
                </a:solidFill>
                <a:latin typeface="Montserrat"/>
              </a:endParaRPr>
            </a:p>
          </p:txBody>
        </p:sp>
      </p:grpSp>
      <p:grpSp>
        <p:nvGrpSpPr>
          <p:cNvPr id="45" name="Groupe 44">
            <a:extLst>
              <a:ext uri="{FF2B5EF4-FFF2-40B4-BE49-F238E27FC236}">
                <a16:creationId xmlns:a16="http://schemas.microsoft.com/office/drawing/2014/main" id="{3321799D-B62D-5D2A-0F19-B7DFB2C23745}"/>
              </a:ext>
            </a:extLst>
          </p:cNvPr>
          <p:cNvGrpSpPr/>
          <p:nvPr>
            <p:custDataLst>
              <p:tags r:id="rId9"/>
            </p:custDataLst>
          </p:nvPr>
        </p:nvGrpSpPr>
        <p:grpSpPr>
          <a:xfrm>
            <a:off x="8268777" y="2914721"/>
            <a:ext cx="3799620" cy="1418136"/>
            <a:chOff x="1143855" y="5276348"/>
            <a:chExt cx="3799620" cy="1418136"/>
          </a:xfrm>
        </p:grpSpPr>
        <p:sp>
          <p:nvSpPr>
            <p:cNvPr id="23" name="Rectangle 22">
              <a:extLst>
                <a:ext uri="{FF2B5EF4-FFF2-40B4-BE49-F238E27FC236}">
                  <a16:creationId xmlns:a16="http://schemas.microsoft.com/office/drawing/2014/main" id="{D9BDBA32-631D-F24E-E774-775CE82AD09F}"/>
                </a:ext>
              </a:extLst>
            </p:cNvPr>
            <p:cNvSpPr/>
            <p:nvPr/>
          </p:nvSpPr>
          <p:spPr>
            <a:xfrm>
              <a:off x="1143855" y="5280542"/>
              <a:ext cx="3799620" cy="141394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spcAft>
                  <a:spcPts val="600"/>
                </a:spcAft>
                <a:buClr>
                  <a:schemeClr val="tx2"/>
                </a:buClr>
                <a:buSzPct val="125000"/>
              </a:pPr>
              <a:endParaRPr lang="en-CA">
                <a:latin typeface="Montserrat Light" panose="00000400000000000000" pitchFamily="2" charset="0"/>
              </a:endParaRPr>
            </a:p>
          </p:txBody>
        </p:sp>
        <p:sp>
          <p:nvSpPr>
            <p:cNvPr id="24" name="ZoneTexte 23">
              <a:extLst>
                <a:ext uri="{FF2B5EF4-FFF2-40B4-BE49-F238E27FC236}">
                  <a16:creationId xmlns:a16="http://schemas.microsoft.com/office/drawing/2014/main" id="{E05010D8-8158-10DD-CE0D-AAA235599238}"/>
                </a:ext>
              </a:extLst>
            </p:cNvPr>
            <p:cNvSpPr txBox="1"/>
            <p:nvPr/>
          </p:nvSpPr>
          <p:spPr>
            <a:xfrm>
              <a:off x="1172183" y="5276348"/>
              <a:ext cx="3622941" cy="1161857"/>
            </a:xfrm>
            <a:prstGeom prst="rect">
              <a:avLst/>
            </a:prstGeom>
            <a:noFill/>
          </p:spPr>
          <p:txBody>
            <a:bodyPr wrap="square" rtlCol="0">
              <a:spAutoFit/>
            </a:bodyPr>
            <a:lstStyle/>
            <a:p>
              <a:pPr>
                <a:spcAft>
                  <a:spcPts val="300"/>
                </a:spcAft>
                <a:buClr>
                  <a:schemeClr val="tx2"/>
                </a:buClr>
                <a:buSzPct val="125000"/>
              </a:pPr>
              <a:r>
                <a:rPr lang="fr-CA" sz="1400" b="1" dirty="0">
                  <a:latin typeface="Montserrat" panose="00000500000000000000" pitchFamily="2" charset="0"/>
                </a:rPr>
                <a:t>Milieu communautaire :</a:t>
              </a:r>
            </a:p>
            <a:p>
              <a:pPr marL="285750" indent="-285750">
                <a:spcAft>
                  <a:spcPts val="300"/>
                </a:spcAft>
                <a:buClr>
                  <a:schemeClr val="tx2"/>
                </a:buClr>
                <a:buSzPct val="125000"/>
                <a:buFont typeface="Montserrat Light" panose="00000400000000000000" pitchFamily="2" charset="0"/>
                <a:buChar char="—"/>
              </a:pPr>
              <a:r>
                <a:rPr lang="fr-CA" sz="1200" dirty="0">
                  <a:latin typeface="Montserrat" panose="00000500000000000000" pitchFamily="2" charset="0"/>
                </a:rPr>
                <a:t>Amélioration des bénéfices</a:t>
              </a:r>
              <a:endParaRPr lang="fr-CA" sz="1200" b="1" dirty="0">
                <a:latin typeface="Montserrat" panose="00000500000000000000" pitchFamily="2" charset="0"/>
              </a:endParaRPr>
            </a:p>
            <a:p>
              <a:pPr marL="285750" indent="-285750">
                <a:spcAft>
                  <a:spcPts val="300"/>
                </a:spcAft>
                <a:buClr>
                  <a:schemeClr val="tx2"/>
                </a:buClr>
                <a:buSzPct val="125000"/>
                <a:buFont typeface="Montserrat Light" panose="00000400000000000000" pitchFamily="2" charset="0"/>
                <a:buChar char="—"/>
              </a:pPr>
              <a:r>
                <a:rPr lang="fr-CA" sz="1200" dirty="0">
                  <a:latin typeface="Montserrat" panose="00000500000000000000" pitchFamily="2" charset="0"/>
                </a:rPr>
                <a:t>Démocratisation et accès à l’information</a:t>
              </a:r>
            </a:p>
            <a:p>
              <a:pPr marL="285750" indent="-285750">
                <a:spcAft>
                  <a:spcPts val="300"/>
                </a:spcAft>
                <a:buClr>
                  <a:schemeClr val="tx2"/>
                </a:buClr>
                <a:buSzPct val="125000"/>
                <a:buFont typeface="Montserrat Light" panose="00000400000000000000" pitchFamily="2" charset="0"/>
                <a:buChar char="—"/>
              </a:pPr>
              <a:r>
                <a:rPr lang="fr-CA" sz="1200" dirty="0">
                  <a:latin typeface="Montserrat" panose="00000500000000000000" pitchFamily="2" charset="0"/>
                </a:rPr>
                <a:t>Participation active à l’outil pour améliorer les résultats et bénéfices</a:t>
              </a:r>
              <a:endParaRPr lang="fr-CA" sz="1400" dirty="0">
                <a:latin typeface="Montserrat" panose="00000500000000000000" pitchFamily="2" charset="0"/>
              </a:endParaRPr>
            </a:p>
          </p:txBody>
        </p:sp>
      </p:grpSp>
      <p:pic>
        <p:nvPicPr>
          <p:cNvPr id="34" name="Image 33">
            <a:extLst>
              <a:ext uri="{FF2B5EF4-FFF2-40B4-BE49-F238E27FC236}">
                <a16:creationId xmlns:a16="http://schemas.microsoft.com/office/drawing/2014/main" id="{E91B156E-B39C-48D8-3FFA-38DA38F13D23}"/>
              </a:ext>
            </a:extLst>
          </p:cNvPr>
          <p:cNvPicPr>
            <a:picLocks noChangeAspect="1"/>
          </p:cNvPicPr>
          <p:nvPr>
            <p:custDataLst>
              <p:tags r:id="rId10"/>
            </p:custDataLst>
          </p:nvPr>
        </p:nvPicPr>
        <p:blipFill>
          <a:blip r:embed="rId21" cstate="email">
            <a:extLst>
              <a:ext uri="{28A0092B-C50C-407E-A947-70E740481C1C}">
                <a14:useLocalDpi xmlns:a14="http://schemas.microsoft.com/office/drawing/2010/main"/>
              </a:ext>
            </a:extLst>
          </a:blip>
          <a:stretch>
            <a:fillRect/>
          </a:stretch>
        </p:blipFill>
        <p:spPr>
          <a:xfrm>
            <a:off x="7482354" y="5336461"/>
            <a:ext cx="2295584" cy="1459620"/>
          </a:xfrm>
          <a:prstGeom prst="rect">
            <a:avLst/>
          </a:prstGeom>
        </p:spPr>
      </p:pic>
      <p:grpSp>
        <p:nvGrpSpPr>
          <p:cNvPr id="36" name="Groupe 35">
            <a:extLst>
              <a:ext uri="{FF2B5EF4-FFF2-40B4-BE49-F238E27FC236}">
                <a16:creationId xmlns:a16="http://schemas.microsoft.com/office/drawing/2014/main" id="{D8A4354F-5D24-D6A3-9A18-6D20CB2A97B4}"/>
              </a:ext>
            </a:extLst>
          </p:cNvPr>
          <p:cNvGrpSpPr/>
          <p:nvPr>
            <p:custDataLst>
              <p:tags r:id="rId11"/>
            </p:custDataLst>
          </p:nvPr>
        </p:nvGrpSpPr>
        <p:grpSpPr>
          <a:xfrm>
            <a:off x="8508442" y="4703941"/>
            <a:ext cx="687853" cy="1071350"/>
            <a:chOff x="9690833" y="1317004"/>
            <a:chExt cx="1413663" cy="2274978"/>
          </a:xfrm>
        </p:grpSpPr>
        <p:sp>
          <p:nvSpPr>
            <p:cNvPr id="37" name="Flèche : courbe vers la gauche 36">
              <a:extLst>
                <a:ext uri="{FF2B5EF4-FFF2-40B4-BE49-F238E27FC236}">
                  <a16:creationId xmlns:a16="http://schemas.microsoft.com/office/drawing/2014/main" id="{C256FEC8-F72D-E91C-041A-75ECA5E3388B}"/>
                </a:ext>
              </a:extLst>
            </p:cNvPr>
            <p:cNvSpPr/>
            <p:nvPr/>
          </p:nvSpPr>
          <p:spPr>
            <a:xfrm rot="2071216">
              <a:off x="10472751" y="1964847"/>
              <a:ext cx="631745" cy="16271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38" name="Flèche : courbe vers la gauche 37">
              <a:extLst>
                <a:ext uri="{FF2B5EF4-FFF2-40B4-BE49-F238E27FC236}">
                  <a16:creationId xmlns:a16="http://schemas.microsoft.com/office/drawing/2014/main" id="{4A7D464E-18D0-5868-4FB2-C20C9B53CF70}"/>
                </a:ext>
              </a:extLst>
            </p:cNvPr>
            <p:cNvSpPr/>
            <p:nvPr/>
          </p:nvSpPr>
          <p:spPr>
            <a:xfrm rot="2340591" flipH="1" flipV="1">
              <a:off x="9690833" y="1317004"/>
              <a:ext cx="658445" cy="162918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grpSp>
      <p:sp>
        <p:nvSpPr>
          <p:cNvPr id="40" name="Title 2">
            <a:extLst>
              <a:ext uri="{FF2B5EF4-FFF2-40B4-BE49-F238E27FC236}">
                <a16:creationId xmlns:a16="http://schemas.microsoft.com/office/drawing/2014/main" id="{E89F7991-2723-C40A-5BA6-5BCD1D061BBA}"/>
              </a:ext>
            </a:extLst>
          </p:cNvPr>
          <p:cNvSpPr txBox="1">
            <a:spLocks/>
          </p:cNvSpPr>
          <p:nvPr>
            <p:custDataLst>
              <p:tags r:id="rId12"/>
            </p:custDataLst>
          </p:nvPr>
        </p:nvSpPr>
        <p:spPr>
          <a:xfrm>
            <a:off x="516251" y="1189637"/>
            <a:ext cx="7111358" cy="567979"/>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600" b="0" i="1" u="none" strike="noStrike" kern="1200" cap="none" spc="0" normalizeH="0" baseline="0" dirty="0">
                <a:ln>
                  <a:noFill/>
                </a:ln>
                <a:solidFill>
                  <a:schemeClr val="tx1"/>
                </a:solidFill>
                <a:effectLst/>
                <a:uLnTx/>
                <a:uFillTx/>
                <a:latin typeface="Montserrat"/>
                <a:ea typeface="+mj-ea"/>
                <a:cs typeface="+mj-cs"/>
              </a:rPr>
              <a:t>Projet REFAM - Système d’information géographique (SIG) Pour la gestion / le suivi / la prévision  de la production des arganiers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CA" sz="2800" b="0" i="0" u="none" strike="noStrike" kern="1200" cap="none" spc="0" normalizeH="0" baseline="0" dirty="0">
              <a:ln>
                <a:noFill/>
              </a:ln>
              <a:solidFill>
                <a:schemeClr val="tx1"/>
              </a:solidFill>
              <a:effectLst/>
              <a:uLnTx/>
              <a:uFillTx/>
              <a:latin typeface="Montserrat"/>
              <a:ea typeface="+mj-ea"/>
              <a:cs typeface="+mj-cs"/>
            </a:endParaRPr>
          </a:p>
        </p:txBody>
      </p:sp>
      <p:sp>
        <p:nvSpPr>
          <p:cNvPr id="42" name="Espace réservé du contenu 3">
            <a:extLst>
              <a:ext uri="{FF2B5EF4-FFF2-40B4-BE49-F238E27FC236}">
                <a16:creationId xmlns:a16="http://schemas.microsoft.com/office/drawing/2014/main" id="{93D83EC0-3914-39CC-C394-F85D0CB0A189}"/>
              </a:ext>
            </a:extLst>
          </p:cNvPr>
          <p:cNvSpPr txBox="1">
            <a:spLocks/>
          </p:cNvSpPr>
          <p:nvPr>
            <p:custDataLst>
              <p:tags r:id="rId13"/>
            </p:custDataLst>
          </p:nvPr>
        </p:nvSpPr>
        <p:spPr>
          <a:xfrm>
            <a:off x="271954" y="2572335"/>
            <a:ext cx="4919692" cy="4948858"/>
          </a:xfrm>
          <a:prstGeom prst="rect">
            <a:avLst/>
          </a:prstGeom>
        </p:spPr>
        <p:txBody>
          <a:bodyPr lIns="91440" tIns="45720" rIns="91440" bIns="45720" anchor="t">
            <a:normAutofit/>
          </a:bodyPr>
          <a:lstStyle>
            <a:lvl1pPr marL="0" indent="0" algn="l" defTabSz="914400" rtl="0" eaLnBrk="1" latinLnBrk="0" hangingPunct="1">
              <a:lnSpc>
                <a:spcPct val="120000"/>
              </a:lnSpc>
              <a:spcBef>
                <a:spcPts val="1000"/>
              </a:spcBef>
              <a:buSzPct val="60000"/>
              <a:buFontTx/>
              <a:buNone/>
              <a:defRPr sz="1600" kern="1200">
                <a:solidFill>
                  <a:schemeClr val="tx1"/>
                </a:solidFill>
                <a:latin typeface="Gentium Basic" panose="02000503060000020004" pitchFamily="2" charset="77"/>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Gentium Basic" panose="02000503060000020004" pitchFamily="2" charset="77"/>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6525" lvl="1" indent="-136525">
              <a:buSzPct val="100000"/>
              <a:buFont typeface="System Font Regular"/>
              <a:buChar char="-"/>
            </a:pPr>
            <a:r>
              <a:rPr lang="fr-CA" sz="1600" dirty="0">
                <a:latin typeface="Montserrat"/>
                <a:cs typeface="Arial"/>
              </a:rPr>
              <a:t>Collaboration entre toutes les parties prenantes </a:t>
            </a:r>
            <a:r>
              <a:rPr lang="fr-CA" sz="1600" b="1" dirty="0">
                <a:latin typeface="Montserrat"/>
                <a:cs typeface="Arial"/>
              </a:rPr>
              <a:t>incluant les communautés</a:t>
            </a:r>
          </a:p>
          <a:p>
            <a:pPr marL="136525" lvl="1" indent="-136525">
              <a:buSzPct val="100000"/>
              <a:buFont typeface="System Font Regular"/>
              <a:buChar char="-"/>
            </a:pPr>
            <a:r>
              <a:rPr lang="fr-CA" sz="1600" dirty="0">
                <a:latin typeface="Montserrat"/>
                <a:cs typeface="Arial"/>
              </a:rPr>
              <a:t>Rendre les études et résultats </a:t>
            </a:r>
            <a:r>
              <a:rPr lang="fr-CA" sz="1600" b="1" dirty="0">
                <a:latin typeface="Montserrat"/>
                <a:cs typeface="Arial"/>
              </a:rPr>
              <a:t>accessibles aux communautés</a:t>
            </a:r>
          </a:p>
          <a:p>
            <a:pPr marL="136525" lvl="1" indent="-136525">
              <a:buSzPct val="100000"/>
              <a:buFont typeface="System Font Regular"/>
              <a:buChar char="-"/>
            </a:pPr>
            <a:r>
              <a:rPr lang="fr-CA" sz="1600" dirty="0">
                <a:latin typeface="Montserrat"/>
                <a:cs typeface="Arial"/>
              </a:rPr>
              <a:t>Assurer une </a:t>
            </a:r>
            <a:r>
              <a:rPr lang="fr-CA" sz="1600" b="1" dirty="0">
                <a:latin typeface="Montserrat"/>
                <a:cs typeface="Arial"/>
              </a:rPr>
              <a:t>participation active </a:t>
            </a:r>
            <a:r>
              <a:rPr lang="fr-CA" sz="1600" dirty="0">
                <a:latin typeface="Montserrat"/>
                <a:cs typeface="Arial"/>
              </a:rPr>
              <a:t>des communautés locales </a:t>
            </a:r>
          </a:p>
          <a:p>
            <a:pPr marL="136525" lvl="1" indent="-136525">
              <a:buSzPct val="100000"/>
              <a:buFont typeface="System Font Regular"/>
              <a:buChar char="-"/>
            </a:pPr>
            <a:r>
              <a:rPr lang="fr-CA" sz="1600" dirty="0">
                <a:latin typeface="Montserrat"/>
                <a:cs typeface="Arial"/>
              </a:rPr>
              <a:t>Assurer que les bénéfices du projet contribue au bien-être et se réalisent </a:t>
            </a:r>
            <a:r>
              <a:rPr lang="fr-CA" sz="1600" b="1" dirty="0">
                <a:latin typeface="Montserrat"/>
                <a:cs typeface="Arial"/>
              </a:rPr>
              <a:t>au sein de son milieu d’insertion</a:t>
            </a:r>
          </a:p>
          <a:p>
            <a:pPr marL="136525" lvl="1" indent="-136525">
              <a:buSzPct val="100000"/>
              <a:buFont typeface="System Font Regular"/>
              <a:buChar char="-"/>
            </a:pPr>
            <a:endParaRPr lang="fr-CA" sz="1800" dirty="0">
              <a:latin typeface="Montserrat"/>
              <a:cs typeface="Arial"/>
            </a:endParaRPr>
          </a:p>
          <a:p>
            <a:pPr marL="136525" lvl="1" indent="-136525">
              <a:buSzPct val="100000"/>
              <a:buFont typeface="System Font Regular"/>
              <a:buChar char="-"/>
            </a:pPr>
            <a:endParaRPr lang="fr-CA" sz="1400" u="sng" dirty="0">
              <a:latin typeface="Montserrat"/>
              <a:cs typeface="Arial"/>
            </a:endParaRPr>
          </a:p>
          <a:p>
            <a:pPr marL="0" lvl="1">
              <a:buSzPct val="100000"/>
            </a:pPr>
            <a:endParaRPr lang="fr-CA" sz="1400" b="1" dirty="0">
              <a:latin typeface="Montserrat" pitchFamily="2" charset="77"/>
              <a:cs typeface="Arial"/>
            </a:endParaRPr>
          </a:p>
          <a:p>
            <a:endParaRPr lang="fr-CA" sz="2000" dirty="0">
              <a:latin typeface="Montserrat" pitchFamily="2" charset="77"/>
              <a:cs typeface="Arial"/>
            </a:endParaRPr>
          </a:p>
          <a:p>
            <a:endParaRPr lang="fr-CA" sz="2000" dirty="0">
              <a:latin typeface="Montserrat" pitchFamily="2" charset="77"/>
              <a:cs typeface="Arial"/>
            </a:endParaRPr>
          </a:p>
        </p:txBody>
      </p:sp>
      <p:grpSp>
        <p:nvGrpSpPr>
          <p:cNvPr id="47" name="Groupe 46">
            <a:extLst>
              <a:ext uri="{FF2B5EF4-FFF2-40B4-BE49-F238E27FC236}">
                <a16:creationId xmlns:a16="http://schemas.microsoft.com/office/drawing/2014/main" id="{56D59552-B9EB-134A-42C2-EA77B728A1EA}"/>
              </a:ext>
            </a:extLst>
          </p:cNvPr>
          <p:cNvGrpSpPr/>
          <p:nvPr>
            <p:custDataLst>
              <p:tags r:id="rId14"/>
            </p:custDataLst>
          </p:nvPr>
        </p:nvGrpSpPr>
        <p:grpSpPr>
          <a:xfrm>
            <a:off x="8469955" y="2029958"/>
            <a:ext cx="687853" cy="1071350"/>
            <a:chOff x="9690833" y="1317004"/>
            <a:chExt cx="1413663" cy="2274978"/>
          </a:xfrm>
        </p:grpSpPr>
        <p:sp>
          <p:nvSpPr>
            <p:cNvPr id="48" name="Flèche : courbe vers la gauche 47">
              <a:extLst>
                <a:ext uri="{FF2B5EF4-FFF2-40B4-BE49-F238E27FC236}">
                  <a16:creationId xmlns:a16="http://schemas.microsoft.com/office/drawing/2014/main" id="{890B43C1-372F-43B4-CB55-0CFF8213C616}"/>
                </a:ext>
              </a:extLst>
            </p:cNvPr>
            <p:cNvSpPr/>
            <p:nvPr/>
          </p:nvSpPr>
          <p:spPr>
            <a:xfrm rot="2071216">
              <a:off x="10472751" y="1964847"/>
              <a:ext cx="631745" cy="16271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49" name="Flèche : courbe vers la gauche 48">
              <a:extLst>
                <a:ext uri="{FF2B5EF4-FFF2-40B4-BE49-F238E27FC236}">
                  <a16:creationId xmlns:a16="http://schemas.microsoft.com/office/drawing/2014/main" id="{48A50A61-2097-827B-B6D0-E5867EFE531C}"/>
                </a:ext>
              </a:extLst>
            </p:cNvPr>
            <p:cNvSpPr/>
            <p:nvPr/>
          </p:nvSpPr>
          <p:spPr>
            <a:xfrm rot="2340591" flipH="1" flipV="1">
              <a:off x="9690833" y="1317004"/>
              <a:ext cx="658445" cy="162918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grpSp>
      <p:sp>
        <p:nvSpPr>
          <p:cNvPr id="3" name="Title 2">
            <a:extLst>
              <a:ext uri="{FF2B5EF4-FFF2-40B4-BE49-F238E27FC236}">
                <a16:creationId xmlns:a16="http://schemas.microsoft.com/office/drawing/2014/main" id="{10FBD36C-50B3-7A3B-1C48-05D493CEF7D5}"/>
              </a:ext>
            </a:extLst>
          </p:cNvPr>
          <p:cNvSpPr txBox="1">
            <a:spLocks/>
          </p:cNvSpPr>
          <p:nvPr>
            <p:custDataLst>
              <p:tags r:id="rId15"/>
            </p:custDataLst>
          </p:nvPr>
        </p:nvSpPr>
        <p:spPr>
          <a:xfrm>
            <a:off x="372565" y="2103132"/>
            <a:ext cx="7111358" cy="5679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600" b="0" i="1" u="none" strike="noStrike" kern="1200" cap="none" spc="0" normalizeH="0" baseline="0" dirty="0">
                <a:ln>
                  <a:noFill/>
                </a:ln>
                <a:solidFill>
                  <a:schemeClr val="tx1"/>
                </a:solidFill>
                <a:effectLst/>
                <a:uLnTx/>
                <a:uFillTx/>
                <a:latin typeface="Montserrat"/>
                <a:ea typeface="+mj-ea"/>
                <a:cs typeface="+mj-cs"/>
              </a:rPr>
              <a:t>Objectifs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CA" sz="2800" b="0" i="0" u="none" strike="noStrike" kern="1200" cap="none" spc="0" normalizeH="0" baseline="0" dirty="0">
              <a:ln>
                <a:noFill/>
              </a:ln>
              <a:solidFill>
                <a:schemeClr val="tx1"/>
              </a:solidFill>
              <a:effectLst/>
              <a:uLnTx/>
              <a:uFillTx/>
              <a:latin typeface="Montserrat"/>
              <a:ea typeface="+mj-ea"/>
              <a:cs typeface="+mj-cs"/>
            </a:endParaRPr>
          </a:p>
        </p:txBody>
      </p:sp>
    </p:spTree>
    <p:extLst>
      <p:ext uri="{BB962C8B-B14F-4D97-AF65-F5344CB8AC3E}">
        <p14:creationId xmlns:p14="http://schemas.microsoft.com/office/powerpoint/2010/main" val="222457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extérieur, montagne, herbe, arbre&#10;&#10;Description générée automatiquement">
            <a:extLst>
              <a:ext uri="{FF2B5EF4-FFF2-40B4-BE49-F238E27FC236}">
                <a16:creationId xmlns:a16="http://schemas.microsoft.com/office/drawing/2014/main" id="{94660246-545E-4879-947B-8503C89F72D8}"/>
              </a:ext>
            </a:extLst>
          </p:cNvPr>
          <p:cNvPicPr>
            <a:picLocks noChangeAspect="1"/>
          </p:cNvPicPr>
          <p:nvPr>
            <p:custDataLst>
              <p:tags r:id="rId1"/>
            </p:custDataLst>
          </p:nvPr>
        </p:nvPicPr>
        <p:blipFill rotWithShape="1">
          <a:blip r:embed="rId13" cstate="screen">
            <a:extLst>
              <a:ext uri="{28A0092B-C50C-407E-A947-70E740481C1C}">
                <a14:useLocalDpi xmlns:a14="http://schemas.microsoft.com/office/drawing/2010/main"/>
              </a:ext>
            </a:extLst>
          </a:blip>
          <a:srcRect/>
          <a:stretch/>
        </p:blipFill>
        <p:spPr>
          <a:xfrm>
            <a:off x="0" y="0"/>
            <a:ext cx="12192000" cy="5848154"/>
          </a:xfrm>
          <a:prstGeom prst="rect">
            <a:avLst/>
          </a:prstGeom>
        </p:spPr>
      </p:pic>
      <p:sp>
        <p:nvSpPr>
          <p:cNvPr id="18" name="Rectangle 17">
            <a:extLst>
              <a:ext uri="{FF2B5EF4-FFF2-40B4-BE49-F238E27FC236}">
                <a16:creationId xmlns:a16="http://schemas.microsoft.com/office/drawing/2014/main" id="{3C14C486-E805-0CCF-BEB5-2A7EEF06C4FA}"/>
              </a:ext>
            </a:extLst>
          </p:cNvPr>
          <p:cNvSpPr/>
          <p:nvPr>
            <p:custDataLst>
              <p:tags r:id="rId2"/>
            </p:custDataLst>
          </p:nvPr>
        </p:nvSpPr>
        <p:spPr>
          <a:xfrm>
            <a:off x="0" y="-10674"/>
            <a:ext cx="12192000" cy="5861196"/>
          </a:xfrm>
          <a:prstGeom prst="rect">
            <a:avLst/>
          </a:prstGeom>
          <a:solidFill>
            <a:srgbClr val="333E48">
              <a:alpha val="522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70D8507C-CC1E-4A5C-889A-0E3A0256F152}"/>
              </a:ext>
            </a:extLst>
          </p:cNvPr>
          <p:cNvPicPr>
            <a:picLocks noChangeAspect="1"/>
          </p:cNvPicPr>
          <p:nvPr>
            <p:custDataLst>
              <p:tags r:id="rId3"/>
            </p:custDataLst>
          </p:nvPr>
        </p:nvPicPr>
        <p:blipFill>
          <a:blip r:embed="rId14" cstate="email">
            <a:extLst>
              <a:ext uri="{28A0092B-C50C-407E-A947-70E740481C1C}">
                <a14:useLocalDpi xmlns:a14="http://schemas.microsoft.com/office/drawing/2010/main"/>
              </a:ext>
            </a:extLst>
          </a:blip>
          <a:stretch>
            <a:fillRect/>
          </a:stretch>
        </p:blipFill>
        <p:spPr>
          <a:xfrm>
            <a:off x="4054278" y="6111865"/>
            <a:ext cx="1083404" cy="616555"/>
          </a:xfrm>
          <a:prstGeom prst="rect">
            <a:avLst/>
          </a:prstGeom>
        </p:spPr>
      </p:pic>
      <p:pic>
        <p:nvPicPr>
          <p:cNvPr id="7" name="Image 6">
            <a:extLst>
              <a:ext uri="{FF2B5EF4-FFF2-40B4-BE49-F238E27FC236}">
                <a16:creationId xmlns:a16="http://schemas.microsoft.com/office/drawing/2014/main" id="{AD1932FE-8882-4267-9508-E416E4C8561B}"/>
              </a:ext>
            </a:extLst>
          </p:cNvPr>
          <p:cNvPicPr>
            <a:picLocks noChangeAspect="1"/>
          </p:cNvPicPr>
          <p:nvPr>
            <p:custDataLst>
              <p:tags r:id="rId4"/>
            </p:custDataLst>
          </p:nvPr>
        </p:nvPicPr>
        <p:blipFill>
          <a:blip r:embed="rId15" cstate="email">
            <a:extLst>
              <a:ext uri="{28A0092B-C50C-407E-A947-70E740481C1C}">
                <a14:useLocalDpi xmlns:a14="http://schemas.microsoft.com/office/drawing/2010/main"/>
              </a:ext>
            </a:extLst>
          </a:blip>
          <a:stretch>
            <a:fillRect/>
          </a:stretch>
        </p:blipFill>
        <p:spPr>
          <a:xfrm>
            <a:off x="6167472" y="6064862"/>
            <a:ext cx="1357758" cy="710560"/>
          </a:xfrm>
          <a:prstGeom prst="rect">
            <a:avLst/>
          </a:prstGeom>
        </p:spPr>
      </p:pic>
      <p:pic>
        <p:nvPicPr>
          <p:cNvPr id="1026" name="Picture 2" descr="Reconnaissance de l'aide internationale du Canada – Fichiers à télécharger">
            <a:extLst>
              <a:ext uri="{FF2B5EF4-FFF2-40B4-BE49-F238E27FC236}">
                <a16:creationId xmlns:a16="http://schemas.microsoft.com/office/drawing/2014/main" id="{F0F16CCC-AD0A-4456-57B3-06A5B6D05EEC}"/>
              </a:ext>
            </a:extLst>
          </p:cNvPr>
          <p:cNvPicPr>
            <a:picLocks noChangeAspect="1" noChangeArrowheads="1"/>
          </p:cNvPicPr>
          <p:nvPr>
            <p:custDataLst>
              <p:tags r:id="rId5"/>
            </p:custDataLst>
          </p:nvPr>
        </p:nvPicPr>
        <p:blipFill>
          <a:blip r:embed="rId16" cstate="email">
            <a:extLst>
              <a:ext uri="{28A0092B-C50C-407E-A947-70E740481C1C}">
                <a14:useLocalDpi xmlns:a14="http://schemas.microsoft.com/office/drawing/2010/main"/>
              </a:ext>
            </a:extLst>
          </a:blip>
          <a:srcRect/>
          <a:stretch>
            <a:fillRect/>
          </a:stretch>
        </p:blipFill>
        <p:spPr bwMode="auto">
          <a:xfrm>
            <a:off x="8555019" y="6123464"/>
            <a:ext cx="1408747" cy="4943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478A4B-0E73-28F3-603B-D0DE1C4949A2}"/>
              </a:ext>
            </a:extLst>
          </p:cNvPr>
          <p:cNvSpPr txBox="1"/>
          <p:nvPr>
            <p:custDataLst>
              <p:tags r:id="rId6"/>
            </p:custDataLst>
          </p:nvPr>
        </p:nvSpPr>
        <p:spPr>
          <a:xfrm>
            <a:off x="0" y="1501722"/>
            <a:ext cx="12192000" cy="2062103"/>
          </a:xfrm>
          <a:prstGeom prst="rect">
            <a:avLst/>
          </a:prstGeom>
          <a:noFill/>
        </p:spPr>
        <p:txBody>
          <a:bodyPr wrap="square">
            <a:spAutoFit/>
          </a:bodyPr>
          <a:lstStyle/>
          <a:p>
            <a:pPr algn="ctr"/>
            <a:r>
              <a:rPr lang="fr-CA" sz="3200" dirty="0">
                <a:solidFill>
                  <a:schemeClr val="bg1"/>
                </a:solidFill>
                <a:effectLst>
                  <a:outerShdw blurRad="435899" dir="960000" algn="tl" rotWithShape="0">
                    <a:srgbClr val="113912"/>
                  </a:outerShdw>
                </a:effectLst>
                <a:latin typeface="Montserrat" pitchFamily="2" charset="77"/>
                <a:cs typeface="Arial"/>
              </a:rPr>
              <a:t>Système</a:t>
            </a:r>
          </a:p>
          <a:p>
            <a:pPr algn="ctr"/>
            <a:r>
              <a:rPr lang="fr-CA" sz="3200" dirty="0">
                <a:solidFill>
                  <a:schemeClr val="bg1"/>
                </a:solidFill>
                <a:effectLst>
                  <a:outerShdw blurRad="435899" dir="960000" algn="tl" rotWithShape="0">
                    <a:srgbClr val="113912"/>
                  </a:outerShdw>
                </a:effectLst>
                <a:latin typeface="Montserrat" pitchFamily="2" charset="77"/>
                <a:cs typeface="Arial"/>
              </a:rPr>
              <a:t>d’information géographique (SIG) :</a:t>
            </a:r>
          </a:p>
          <a:p>
            <a:pPr algn="ctr"/>
            <a:r>
              <a:rPr lang="fr-CA" sz="3200" dirty="0">
                <a:solidFill>
                  <a:schemeClr val="bg1"/>
                </a:solidFill>
                <a:effectLst>
                  <a:outerShdw blurRad="435899" dir="960000" algn="tl" rotWithShape="0">
                    <a:srgbClr val="113912"/>
                  </a:outerShdw>
                </a:effectLst>
                <a:latin typeface="Montserrat" pitchFamily="2" charset="77"/>
                <a:cs typeface="Arial"/>
              </a:rPr>
              <a:t>Gestion / Suivi / Prévision</a:t>
            </a:r>
            <a:br>
              <a:rPr lang="fr-CA" sz="3200" dirty="0">
                <a:solidFill>
                  <a:schemeClr val="bg1"/>
                </a:solidFill>
                <a:effectLst>
                  <a:outerShdw blurRad="435899" dir="960000" algn="tl" rotWithShape="0">
                    <a:srgbClr val="113912"/>
                  </a:outerShdw>
                </a:effectLst>
                <a:latin typeface="Montserrat" pitchFamily="2" charset="77"/>
                <a:cs typeface="Arial"/>
              </a:rPr>
            </a:br>
            <a:r>
              <a:rPr lang="fr-CA" sz="3200" dirty="0">
                <a:solidFill>
                  <a:schemeClr val="bg1"/>
                </a:solidFill>
                <a:effectLst>
                  <a:outerShdw blurRad="435899" dir="960000" algn="tl" rotWithShape="0">
                    <a:srgbClr val="113912"/>
                  </a:outerShdw>
                </a:effectLst>
                <a:latin typeface="Montserrat" pitchFamily="2" charset="77"/>
                <a:cs typeface="Arial"/>
              </a:rPr>
              <a:t>de la production des arganiers</a:t>
            </a:r>
          </a:p>
        </p:txBody>
      </p:sp>
      <p:pic>
        <p:nvPicPr>
          <p:cNvPr id="11" name="Image 8">
            <a:extLst>
              <a:ext uri="{FF2B5EF4-FFF2-40B4-BE49-F238E27FC236}">
                <a16:creationId xmlns:a16="http://schemas.microsoft.com/office/drawing/2014/main" id="{747842AC-72C4-E52D-C27B-30BB28D35E7E}"/>
              </a:ext>
            </a:extLst>
          </p:cNvPr>
          <p:cNvPicPr>
            <a:picLocks noChangeAspect="1"/>
          </p:cNvPicPr>
          <p:nvPr>
            <p:custDataLst>
              <p:tags r:id="rId7"/>
            </p:custDataLst>
          </p:nvPr>
        </p:nvPicPr>
        <p:blipFill>
          <a:blip r:embed="rId17" cstate="email">
            <a:extLst>
              <a:ext uri="{28A0092B-C50C-407E-A947-70E740481C1C}">
                <a14:useLocalDpi xmlns:a14="http://schemas.microsoft.com/office/drawing/2010/main"/>
              </a:ext>
            </a:extLst>
          </a:blip>
          <a:stretch>
            <a:fillRect/>
          </a:stretch>
        </p:blipFill>
        <p:spPr>
          <a:xfrm>
            <a:off x="1877371" y="6100215"/>
            <a:ext cx="1147118" cy="757785"/>
          </a:xfrm>
          <a:prstGeom prst="rect">
            <a:avLst/>
          </a:prstGeom>
        </p:spPr>
      </p:pic>
      <p:sp>
        <p:nvSpPr>
          <p:cNvPr id="3" name="Rectangle 2">
            <a:extLst>
              <a:ext uri="{FF2B5EF4-FFF2-40B4-BE49-F238E27FC236}">
                <a16:creationId xmlns:a16="http://schemas.microsoft.com/office/drawing/2014/main" id="{34744FE3-094E-4C83-8845-5DD599021054}"/>
              </a:ext>
            </a:extLst>
          </p:cNvPr>
          <p:cNvSpPr/>
          <p:nvPr>
            <p:custDataLst>
              <p:tags r:id="rId8"/>
            </p:custDataLst>
          </p:nvPr>
        </p:nvSpPr>
        <p:spPr>
          <a:xfrm>
            <a:off x="0" y="5318668"/>
            <a:ext cx="2276612" cy="525098"/>
          </a:xfrm>
          <a:prstGeom prst="rect">
            <a:avLst/>
          </a:prstGeom>
          <a:solidFill>
            <a:schemeClr val="tx1"/>
          </a:solidFill>
        </p:spPr>
        <p:txBody>
          <a:bodyPr wrap="square" lIns="180000" tIns="180000" rIns="180000" bIns="180000" anchor="ctr" anchorCtr="0">
            <a:spAutoFit/>
          </a:bodyPr>
          <a:lstStyle/>
          <a:p>
            <a:r>
              <a:rPr lang="fr-CA" sz="1050" b="1" i="1" dirty="0" err="1">
                <a:solidFill>
                  <a:schemeClr val="bg1"/>
                </a:solidFill>
                <a:effectLst>
                  <a:outerShdw blurRad="435899" dir="960000" algn="tl" rotWithShape="0">
                    <a:srgbClr val="113912"/>
                  </a:outerShdw>
                </a:effectLst>
                <a:latin typeface="Montserrat" pitchFamily="2" charset="77"/>
                <a:cs typeface="Arial"/>
              </a:rPr>
              <a:t>Félix-Antoine</a:t>
            </a:r>
            <a:r>
              <a:rPr lang="fr-CA" sz="1050" b="1" i="1" dirty="0">
                <a:solidFill>
                  <a:schemeClr val="bg1"/>
                </a:solidFill>
                <a:effectLst>
                  <a:outerShdw blurRad="435899" dir="960000" algn="tl" rotWithShape="0">
                    <a:srgbClr val="113912"/>
                  </a:outerShdw>
                </a:effectLst>
                <a:latin typeface="Montserrat" pitchFamily="2" charset="77"/>
                <a:cs typeface="Arial"/>
              </a:rPr>
              <a:t> Audet</a:t>
            </a:r>
          </a:p>
        </p:txBody>
      </p:sp>
      <p:sp>
        <p:nvSpPr>
          <p:cNvPr id="20" name="Title 9">
            <a:extLst>
              <a:ext uri="{FF2B5EF4-FFF2-40B4-BE49-F238E27FC236}">
                <a16:creationId xmlns:a16="http://schemas.microsoft.com/office/drawing/2014/main" id="{2229A6AD-0481-5F15-EF60-F2BB21673B5C}"/>
              </a:ext>
            </a:extLst>
          </p:cNvPr>
          <p:cNvSpPr txBox="1">
            <a:spLocks/>
          </p:cNvSpPr>
          <p:nvPr>
            <p:custDataLst>
              <p:tags r:id="rId9"/>
            </p:custDataLst>
          </p:nvPr>
        </p:nvSpPr>
        <p:spPr>
          <a:xfrm>
            <a:off x="3119837" y="3614547"/>
            <a:ext cx="5770534" cy="5001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a:solidFill>
                  <a:schemeClr val="bg1"/>
                </a:solidFill>
                <a:latin typeface="Montserrat" panose="02000505000000020004" pitchFamily="2" charset="77"/>
                <a:ea typeface="+mj-ea"/>
                <a:cs typeface="+mj-cs"/>
              </a:defRPr>
            </a:lvl1pPr>
          </a:lstStyle>
          <a:p>
            <a:r>
              <a:rPr lang="fr-CA" sz="1600" i="1">
                <a:solidFill>
                  <a:schemeClr val="bg1"/>
                </a:solidFill>
                <a:effectLst>
                  <a:outerShdw blurRad="435899" dir="960000" algn="tl" rotWithShape="0">
                    <a:srgbClr val="113912"/>
                  </a:outerShdw>
                </a:effectLst>
                <a:latin typeface="Montserrat" pitchFamily="2" charset="77"/>
                <a:cs typeface="Arial"/>
              </a:rPr>
              <a:t>colloque du SIFÉE  – </a:t>
            </a:r>
            <a:r>
              <a:rPr lang="fr-CA" sz="1600" i="1" dirty="0">
                <a:solidFill>
                  <a:schemeClr val="bg1"/>
                </a:solidFill>
                <a:effectLst>
                  <a:outerShdw blurRad="435899" dir="960000" algn="tl" rotWithShape="0">
                    <a:srgbClr val="113912"/>
                  </a:outerShdw>
                </a:effectLst>
                <a:latin typeface="Montserrat" pitchFamily="2" charset="77"/>
                <a:cs typeface="Arial"/>
              </a:rPr>
              <a:t>Mars 2023</a:t>
            </a:r>
          </a:p>
        </p:txBody>
      </p:sp>
      <p:sp>
        <p:nvSpPr>
          <p:cNvPr id="2" name="ZoneTexte 1">
            <a:extLst>
              <a:ext uri="{FF2B5EF4-FFF2-40B4-BE49-F238E27FC236}">
                <a16:creationId xmlns:a16="http://schemas.microsoft.com/office/drawing/2014/main" id="{B3BC6CE4-FCCF-5BF3-DD1E-720FF8A9BCF3}"/>
              </a:ext>
            </a:extLst>
          </p:cNvPr>
          <p:cNvSpPr txBox="1"/>
          <p:nvPr>
            <p:custDataLst>
              <p:tags r:id="rId10"/>
            </p:custDataLst>
          </p:nvPr>
        </p:nvSpPr>
        <p:spPr>
          <a:xfrm>
            <a:off x="1141284" y="-849184"/>
            <a:ext cx="6067302" cy="849184"/>
          </a:xfrm>
          <a:prstGeom prst="rect">
            <a:avLst/>
          </a:prstGeom>
        </p:spPr>
        <p:txBody>
          <a:bodyPr vert="horz" wrap="square" lIns="91440" tIns="45720" rIns="91440" bIns="45720" rtlCol="0" anchor="t">
            <a:noAutofit/>
          </a:bodyPr>
          <a:lstStyle/>
          <a:p>
            <a:pPr algn="l">
              <a:lnSpc>
                <a:spcPct val="120000"/>
              </a:lnSpc>
              <a:spcBef>
                <a:spcPts val="1200"/>
              </a:spcBef>
            </a:pPr>
            <a:r>
              <a:rPr lang="fr-CA" b="0">
                <a:solidFill>
                  <a:prstClr val="black"/>
                </a:solidFill>
                <a:highlight>
                  <a:srgbClr val="FFFF00"/>
                </a:highlight>
                <a:latin typeface="Montserrat" pitchFamily="2" charset="77"/>
              </a:rPr>
              <a:t>Début de la présentation du projet MAroc</a:t>
            </a:r>
            <a:endParaRPr lang="fr-CA" b="0" dirty="0">
              <a:solidFill>
                <a:prstClr val="black"/>
              </a:solidFill>
              <a:highlight>
                <a:srgbClr val="FFFF00"/>
              </a:highlight>
              <a:latin typeface="Montserrat" pitchFamily="2" charset="77"/>
            </a:endParaRPr>
          </a:p>
        </p:txBody>
      </p:sp>
    </p:spTree>
    <p:extLst>
      <p:ext uri="{BB962C8B-B14F-4D97-AF65-F5344CB8AC3E}">
        <p14:creationId xmlns:p14="http://schemas.microsoft.com/office/powerpoint/2010/main" val="21245769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3">
            <a:extLst>
              <a:ext uri="{FF2B5EF4-FFF2-40B4-BE49-F238E27FC236}">
                <a16:creationId xmlns:a16="http://schemas.microsoft.com/office/drawing/2014/main" id="{8E882434-9CBB-3000-2E6E-9F374B756522}"/>
              </a:ext>
            </a:extLst>
          </p:cNvPr>
          <p:cNvSpPr txBox="1">
            <a:spLocks/>
          </p:cNvSpPr>
          <p:nvPr>
            <p:custDataLst>
              <p:tags r:id="rId1"/>
            </p:custDataLst>
          </p:nvPr>
        </p:nvSpPr>
        <p:spPr>
          <a:xfrm>
            <a:off x="4375922" y="2073859"/>
            <a:ext cx="4925788" cy="3628665"/>
          </a:xfrm>
          <a:prstGeom prst="rect">
            <a:avLst/>
          </a:prstGeom>
        </p:spPr>
        <p:txBody>
          <a:bodyPr lIns="91440" tIns="45720" rIns="91440" bIns="45720" anchor="t">
            <a:normAutofit/>
          </a:bodyPr>
          <a:lstStyle>
            <a:lvl1pPr marL="0" indent="0" algn="l" defTabSz="914400" rtl="0" eaLnBrk="1" latinLnBrk="0" hangingPunct="1">
              <a:lnSpc>
                <a:spcPct val="120000"/>
              </a:lnSpc>
              <a:spcBef>
                <a:spcPts val="1000"/>
              </a:spcBef>
              <a:buSzPct val="60000"/>
              <a:buFontTx/>
              <a:buNone/>
              <a:defRPr sz="1600" kern="1200">
                <a:solidFill>
                  <a:schemeClr val="tx1"/>
                </a:solidFill>
                <a:latin typeface="Gentium Basic" panose="02000503060000020004" pitchFamily="2" charset="77"/>
                <a:ea typeface="+mn-ea"/>
                <a:cs typeface="+mn-cs"/>
              </a:defRPr>
            </a:lvl1pPr>
            <a:lvl2pPr marL="457200" indent="0" algn="l" defTabSz="914400" rtl="0" eaLnBrk="1" latinLnBrk="0" hangingPunct="1">
              <a:lnSpc>
                <a:spcPct val="120000"/>
              </a:lnSpc>
              <a:spcBef>
                <a:spcPts val="500"/>
              </a:spcBef>
              <a:buSzPct val="60000"/>
              <a:buFontTx/>
              <a:buNone/>
              <a:defRPr sz="1200" b="0" i="0" kern="1200">
                <a:solidFill>
                  <a:schemeClr val="tx1"/>
                </a:solidFill>
                <a:latin typeface="Gentium Basic" panose="02000503060000020004" pitchFamily="2" charset="77"/>
                <a:ea typeface="+mn-ea"/>
                <a:cs typeface="+mn-cs"/>
              </a:defRPr>
            </a:lvl2pPr>
            <a:lvl3pPr marL="9144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3pPr>
            <a:lvl4pPr marL="13716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4pPr>
            <a:lvl5pPr marL="1828800" indent="0" algn="l" defTabSz="914400" rtl="0" eaLnBrk="1" latinLnBrk="0" hangingPunct="1">
              <a:lnSpc>
                <a:spcPct val="120000"/>
              </a:lnSpc>
              <a:spcBef>
                <a:spcPts val="500"/>
              </a:spcBef>
              <a:buSzPct val="60000"/>
              <a:buFontTx/>
              <a:buNone/>
              <a:defRPr sz="1000" b="0" i="0" kern="1200">
                <a:solidFill>
                  <a:schemeClr val="tx1"/>
                </a:solidFill>
                <a:latin typeface="Gentium Basic" panose="0200050306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sz="1400" b="1">
              <a:latin typeface="Montserrat" pitchFamily="2" charset="77"/>
              <a:cs typeface="Arial"/>
            </a:endParaRPr>
          </a:p>
          <a:p>
            <a:pPr marL="136525" lvl="1" indent="-136525">
              <a:buSzPct val="100000"/>
              <a:buFont typeface="System Font Regular"/>
              <a:buChar char="-"/>
            </a:pPr>
            <a:r>
              <a:rPr lang="fr-CA" sz="1400" b="1">
                <a:latin typeface="Montserrat" pitchFamily="2" charset="77"/>
                <a:cs typeface="Arial"/>
              </a:rPr>
              <a:t>Général </a:t>
            </a:r>
            <a:r>
              <a:rPr lang="fr-CA" sz="1400" b="1" dirty="0">
                <a:latin typeface="Montserrat" pitchFamily="2" charset="77"/>
                <a:cs typeface="Arial"/>
              </a:rPr>
              <a:t>:</a:t>
            </a:r>
          </a:p>
          <a:p>
            <a:pPr marL="136525" lvl="1" indent="-136525">
              <a:buSzPct val="100000"/>
              <a:buFont typeface="System Font Regular"/>
              <a:buChar char="-"/>
            </a:pPr>
            <a:r>
              <a:rPr lang="fr-CA" sz="1400" dirty="0">
                <a:latin typeface="Montserrat"/>
                <a:cs typeface="Arial"/>
              </a:rPr>
              <a:t>Projet REFAM financé par Affaires Mondiales Canada</a:t>
            </a:r>
          </a:p>
          <a:p>
            <a:pPr marL="136525" lvl="1" indent="-136525">
              <a:buSzPct val="100000"/>
              <a:buFont typeface="System Font Regular"/>
              <a:buChar char="-"/>
            </a:pPr>
            <a:r>
              <a:rPr lang="fr-CA" sz="1400" dirty="0">
                <a:latin typeface="Montserrat"/>
                <a:cs typeface="Arial"/>
              </a:rPr>
              <a:t>Projet sur 3 ans avec utilisation de l’outil à long terme</a:t>
            </a:r>
          </a:p>
          <a:p>
            <a:pPr marL="136525" lvl="1" indent="-136525">
              <a:buSzPct val="100000"/>
              <a:buFont typeface="System Font Regular"/>
              <a:buChar char="-"/>
            </a:pPr>
            <a:r>
              <a:rPr lang="fr-CA" sz="1400" dirty="0">
                <a:latin typeface="Montserrat"/>
                <a:cs typeface="Arial"/>
              </a:rPr>
              <a:t>Mandataire : </a:t>
            </a:r>
            <a:r>
              <a:rPr lang="fr-CA" sz="1400" dirty="0" err="1">
                <a:latin typeface="Montserrat"/>
                <a:cs typeface="Arial"/>
              </a:rPr>
              <a:t>Cowater</a:t>
            </a:r>
            <a:r>
              <a:rPr lang="fr-CA" sz="1400" dirty="0">
                <a:latin typeface="Montserrat"/>
                <a:cs typeface="Arial"/>
              </a:rPr>
              <a:t> pour l’ANDZOA</a:t>
            </a:r>
          </a:p>
          <a:p>
            <a:pPr marL="136525" lvl="1" indent="-136525">
              <a:buSzPct val="100000"/>
              <a:buFont typeface="System Font Regular"/>
              <a:buChar char="-"/>
            </a:pPr>
            <a:r>
              <a:rPr lang="fr-CA" sz="1400" dirty="0">
                <a:latin typeface="Montserrat"/>
                <a:cs typeface="Arial"/>
              </a:rPr>
              <a:t>Mandaté : WSP ainsi que des partenaires locaux</a:t>
            </a:r>
          </a:p>
          <a:p>
            <a:pPr marL="136525" lvl="1" indent="-136525">
              <a:buSzPct val="100000"/>
              <a:buFont typeface="System Font Regular"/>
              <a:buChar char="-"/>
            </a:pPr>
            <a:endParaRPr lang="fr-CA" sz="1400" dirty="0">
              <a:latin typeface="Montserrat"/>
              <a:cs typeface="Arial"/>
            </a:endParaRPr>
          </a:p>
          <a:p>
            <a:pPr lvl="1"/>
            <a:endParaRPr lang="fr-CA" sz="1800" dirty="0">
              <a:latin typeface="Montserrat" pitchFamily="2" charset="77"/>
              <a:cs typeface="Arial"/>
            </a:endParaRPr>
          </a:p>
          <a:p>
            <a:endParaRPr lang="fr-CA" sz="2000" dirty="0">
              <a:latin typeface="Montserrat" pitchFamily="2" charset="77"/>
              <a:cs typeface="Arial"/>
            </a:endParaRPr>
          </a:p>
        </p:txBody>
      </p:sp>
      <p:sp>
        <p:nvSpPr>
          <p:cNvPr id="2" name="Title 2">
            <a:extLst>
              <a:ext uri="{FF2B5EF4-FFF2-40B4-BE49-F238E27FC236}">
                <a16:creationId xmlns:a16="http://schemas.microsoft.com/office/drawing/2014/main" id="{AA63E707-B6B1-0A1A-31EC-66EDB7D704FE}"/>
              </a:ext>
            </a:extLst>
          </p:cNvPr>
          <p:cNvSpPr txBox="1">
            <a:spLocks/>
          </p:cNvSpPr>
          <p:nvPr>
            <p:custDataLst>
              <p:tags r:id="rId2"/>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CA" b="0" dirty="0">
                <a:solidFill>
                  <a:schemeClr val="tx1"/>
                </a:solidFill>
                <a:latin typeface="Montserrat"/>
              </a:rPr>
              <a:t>C</a:t>
            </a:r>
            <a:r>
              <a:rPr kumimoji="0" lang="fr-CA" sz="2800" b="0" i="0" u="none" strike="noStrike" kern="1200" cap="none" spc="0" normalizeH="0" baseline="0" dirty="0">
                <a:ln>
                  <a:noFill/>
                </a:ln>
                <a:solidFill>
                  <a:schemeClr val="tx1"/>
                </a:solidFill>
                <a:effectLst/>
                <a:uLnTx/>
                <a:uFillTx/>
                <a:latin typeface="Montserrat"/>
                <a:ea typeface="+mj-ea"/>
                <a:cs typeface="+mj-cs"/>
              </a:rPr>
              <a:t>ontexte du projet</a:t>
            </a:r>
            <a:endParaRPr kumimoji="0" lang="fr-CA" sz="2800" b="0" i="0" u="none" strike="noStrike" kern="1200" cap="none" spc="0" normalizeH="0" baseline="0" dirty="0">
              <a:ln>
                <a:noFill/>
              </a:ln>
              <a:solidFill>
                <a:schemeClr val="tx1"/>
              </a:solidFill>
              <a:effectLst/>
              <a:uLnTx/>
              <a:uFillTx/>
              <a:latin typeface="Montserrat" panose="02000505000000020004" pitchFamily="2" charset="77"/>
              <a:ea typeface="+mj-ea"/>
              <a:cs typeface="+mj-cs"/>
            </a:endParaRPr>
          </a:p>
        </p:txBody>
      </p:sp>
      <p:pic>
        <p:nvPicPr>
          <p:cNvPr id="4" name="Image 3">
            <a:extLst>
              <a:ext uri="{FF2B5EF4-FFF2-40B4-BE49-F238E27FC236}">
                <a16:creationId xmlns:a16="http://schemas.microsoft.com/office/drawing/2014/main" id="{5B4CC462-BFF3-19F8-F87F-EB0C5CF3A777}"/>
              </a:ext>
            </a:extLst>
          </p:cNvPr>
          <p:cNvPicPr>
            <a:picLocks noChangeAspect="1"/>
          </p:cNvPicPr>
          <p:nvPr>
            <p:custDataLst>
              <p:tags r:id="rId3"/>
            </p:custDataLst>
          </p:nvPr>
        </p:nvPicPr>
        <p:blipFill>
          <a:blip r:embed="rId15" cstate="email">
            <a:extLst>
              <a:ext uri="{28A0092B-C50C-407E-A947-70E740481C1C}">
                <a14:useLocalDpi xmlns:a14="http://schemas.microsoft.com/office/drawing/2010/main"/>
              </a:ext>
            </a:extLst>
          </a:blip>
          <a:stretch>
            <a:fillRect/>
          </a:stretch>
        </p:blipFill>
        <p:spPr>
          <a:xfrm>
            <a:off x="9443654" y="1068686"/>
            <a:ext cx="2395247" cy="1400298"/>
          </a:xfrm>
          <a:prstGeom prst="rect">
            <a:avLst/>
          </a:prstGeom>
          <a:noFill/>
          <a:ln w="9525">
            <a:solidFill>
              <a:schemeClr val="tx1"/>
            </a:solidFill>
          </a:ln>
          <a:effectLst/>
        </p:spPr>
      </p:pic>
      <p:sp>
        <p:nvSpPr>
          <p:cNvPr id="5" name="Rectangle 4">
            <a:extLst>
              <a:ext uri="{FF2B5EF4-FFF2-40B4-BE49-F238E27FC236}">
                <a16:creationId xmlns:a16="http://schemas.microsoft.com/office/drawing/2014/main" id="{E63E4181-A066-2B81-55D4-28E4D68FBC07}"/>
              </a:ext>
            </a:extLst>
          </p:cNvPr>
          <p:cNvSpPr/>
          <p:nvPr>
            <p:custDataLst>
              <p:tags r:id="rId4"/>
            </p:custDataLst>
          </p:nvPr>
        </p:nvSpPr>
        <p:spPr>
          <a:xfrm>
            <a:off x="9390237" y="2601786"/>
            <a:ext cx="2395247" cy="276999"/>
          </a:xfrm>
          <a:prstGeom prst="rect">
            <a:avLst/>
          </a:prstGeom>
        </p:spPr>
        <p:txBody>
          <a:bodyPr wrap="square">
            <a:spAutoFit/>
          </a:bodyPr>
          <a:lstStyle/>
          <a:p>
            <a:r>
              <a:rPr lang="fr-CA" sz="600" dirty="0">
                <a:hlinkClick r:id="rId16"/>
              </a:rPr>
              <a:t>https://www.cowater.com/fr/demarrage-dun-projet-dappui-aux-femmes-de-la-filiere-arganiere-au-maroc/</a:t>
            </a:r>
            <a:endParaRPr lang="fr-CA" sz="600" dirty="0"/>
          </a:p>
        </p:txBody>
      </p:sp>
      <p:grpSp>
        <p:nvGrpSpPr>
          <p:cNvPr id="8" name="Group 7">
            <a:extLst>
              <a:ext uri="{FF2B5EF4-FFF2-40B4-BE49-F238E27FC236}">
                <a16:creationId xmlns:a16="http://schemas.microsoft.com/office/drawing/2014/main" id="{DE6DD84B-B7F7-953B-65D3-F8825965C7D7}"/>
              </a:ext>
            </a:extLst>
          </p:cNvPr>
          <p:cNvGrpSpPr/>
          <p:nvPr>
            <p:custDataLst>
              <p:tags r:id="rId5"/>
            </p:custDataLst>
          </p:nvPr>
        </p:nvGrpSpPr>
        <p:grpSpPr>
          <a:xfrm>
            <a:off x="4788898" y="5573088"/>
            <a:ext cx="7106785" cy="1005184"/>
            <a:chOff x="8608820" y="6183017"/>
            <a:chExt cx="3286863" cy="464894"/>
          </a:xfrm>
        </p:grpSpPr>
        <p:pic>
          <p:nvPicPr>
            <p:cNvPr id="9" name="Graphique 1">
              <a:extLst>
                <a:ext uri="{FF2B5EF4-FFF2-40B4-BE49-F238E27FC236}">
                  <a16:creationId xmlns:a16="http://schemas.microsoft.com/office/drawing/2014/main" id="{66F7AF6C-2EEE-EA52-9484-D60E3FA807F5}"/>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8608820" y="6367526"/>
              <a:ext cx="550409" cy="261444"/>
            </a:xfrm>
            <a:prstGeom prst="rect">
              <a:avLst/>
            </a:prstGeom>
          </p:spPr>
        </p:pic>
        <p:pic>
          <p:nvPicPr>
            <p:cNvPr id="10" name="Image 2">
              <a:extLst>
                <a:ext uri="{FF2B5EF4-FFF2-40B4-BE49-F238E27FC236}">
                  <a16:creationId xmlns:a16="http://schemas.microsoft.com/office/drawing/2014/main" id="{A151389A-29B5-AA21-D0C7-99514CD97C85}"/>
                </a:ext>
              </a:extLst>
            </p:cNvPr>
            <p:cNvPicPr>
              <a:picLocks noChangeAspect="1"/>
            </p:cNvPicPr>
            <p:nvPr>
              <p:custDataLst>
                <p:tags r:id="rId11"/>
              </p:custDataLst>
            </p:nvPr>
          </p:nvPicPr>
          <p:blipFill>
            <a:blip r:embed="rId19" cstate="email">
              <a:extLst>
                <a:ext uri="{28A0092B-C50C-407E-A947-70E740481C1C}">
                  <a14:useLocalDpi xmlns:a14="http://schemas.microsoft.com/office/drawing/2010/main"/>
                </a:ext>
              </a:extLst>
            </a:blip>
            <a:stretch>
              <a:fillRect/>
            </a:stretch>
          </p:blipFill>
          <p:spPr>
            <a:xfrm>
              <a:off x="9243414" y="6183017"/>
              <a:ext cx="816907" cy="464894"/>
            </a:xfrm>
            <a:prstGeom prst="rect">
              <a:avLst/>
            </a:prstGeom>
          </p:spPr>
        </p:pic>
        <p:pic>
          <p:nvPicPr>
            <p:cNvPr id="11" name="Image 3">
              <a:extLst>
                <a:ext uri="{FF2B5EF4-FFF2-40B4-BE49-F238E27FC236}">
                  <a16:creationId xmlns:a16="http://schemas.microsoft.com/office/drawing/2014/main" id="{FE74AC79-9802-E43D-605C-2C164FFA9317}"/>
                </a:ext>
              </a:extLst>
            </p:cNvPr>
            <p:cNvPicPr>
              <a:picLocks noChangeAspect="1"/>
            </p:cNvPicPr>
            <p:nvPr>
              <p:custDataLst>
                <p:tags r:id="rId12"/>
              </p:custDataLst>
            </p:nvPr>
          </p:nvPicPr>
          <p:blipFill>
            <a:blip r:embed="rId20" cstate="email">
              <a:extLst>
                <a:ext uri="{28A0092B-C50C-407E-A947-70E740481C1C}">
                  <a14:useLocalDpi xmlns:a14="http://schemas.microsoft.com/office/drawing/2010/main"/>
                </a:ext>
              </a:extLst>
            </a:blip>
            <a:stretch>
              <a:fillRect/>
            </a:stretch>
          </p:blipFill>
          <p:spPr>
            <a:xfrm>
              <a:off x="10142208" y="6216939"/>
              <a:ext cx="823513" cy="430972"/>
            </a:xfrm>
            <a:prstGeom prst="rect">
              <a:avLst/>
            </a:prstGeom>
          </p:spPr>
        </p:pic>
        <p:pic>
          <p:nvPicPr>
            <p:cNvPr id="12" name="Picture 2" descr="Reconnaissance de l'aide internationale du Canada – Fichiers à télécharger">
              <a:extLst>
                <a:ext uri="{FF2B5EF4-FFF2-40B4-BE49-F238E27FC236}">
                  <a16:creationId xmlns:a16="http://schemas.microsoft.com/office/drawing/2014/main" id="{64DB8C67-6E3A-60E3-D348-42CAB8B70771}"/>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1127266" y="6216939"/>
              <a:ext cx="768417" cy="26965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Espace réservé du numéro de diapositive 5">
            <a:extLst>
              <a:ext uri="{FF2B5EF4-FFF2-40B4-BE49-F238E27FC236}">
                <a16:creationId xmlns:a16="http://schemas.microsoft.com/office/drawing/2014/main" id="{8B57EB8E-49A2-5375-0667-092CD7542D74}"/>
              </a:ext>
            </a:extLst>
          </p:cNvPr>
          <p:cNvSpPr txBox="1">
            <a:spLocks/>
          </p:cNvSpPr>
          <p:nvPr>
            <p:custDataLst>
              <p:tags r:id="rId6"/>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CA" sz="1400" b="0" i="0" u="none" strike="noStrike" kern="1200" cap="none" spc="0" normalizeH="0" baseline="0" noProof="0">
              <a:ln>
                <a:noFill/>
              </a:ln>
              <a:solidFill>
                <a:schemeClr val="tx1"/>
              </a:solidFill>
              <a:effectLst/>
              <a:uLnTx/>
              <a:uFillTx/>
              <a:latin typeface="Arial"/>
              <a:cs typeface="Arial"/>
            </a:endParaRPr>
          </a:p>
        </p:txBody>
      </p:sp>
      <p:sp>
        <p:nvSpPr>
          <p:cNvPr id="14" name="ZoneTexte 13">
            <a:extLst>
              <a:ext uri="{FF2B5EF4-FFF2-40B4-BE49-F238E27FC236}">
                <a16:creationId xmlns:a16="http://schemas.microsoft.com/office/drawing/2014/main" id="{FF4CDE60-BEC8-3FCC-D335-3BAD77FFA021}"/>
              </a:ext>
            </a:extLst>
          </p:cNvPr>
          <p:cNvSpPr txBox="1"/>
          <p:nvPr>
            <p:custDataLst>
              <p:tags r:id="rId7"/>
            </p:custDataLst>
          </p:nvPr>
        </p:nvSpPr>
        <p:spPr>
          <a:xfrm>
            <a:off x="4452388" y="756243"/>
            <a:ext cx="5183529" cy="1015663"/>
          </a:xfrm>
          <a:prstGeom prst="rect">
            <a:avLst/>
          </a:prstGeom>
          <a:noFill/>
        </p:spPr>
        <p:txBody>
          <a:bodyPr wrap="square">
            <a:spAutoFit/>
          </a:bodyPr>
          <a:lstStyle/>
          <a:p>
            <a:r>
              <a:rPr lang="fr-CA" sz="2000" b="1" i="0" dirty="0">
                <a:solidFill>
                  <a:srgbClr val="333333"/>
                </a:solidFill>
                <a:effectLst/>
                <a:latin typeface="Montserrat" panose="00000500000000000000" pitchFamily="2" charset="0"/>
              </a:rPr>
              <a:t>Renforcement économique des femmes de la filière </a:t>
            </a:r>
            <a:r>
              <a:rPr lang="fr-CA" sz="2000" b="1" i="0" dirty="0" err="1">
                <a:solidFill>
                  <a:srgbClr val="333333"/>
                </a:solidFill>
                <a:effectLst/>
                <a:latin typeface="Montserrat" panose="00000500000000000000" pitchFamily="2" charset="0"/>
              </a:rPr>
              <a:t>arganière</a:t>
            </a:r>
            <a:r>
              <a:rPr lang="fr-CA" sz="2000" b="1" i="0" dirty="0">
                <a:solidFill>
                  <a:srgbClr val="333333"/>
                </a:solidFill>
                <a:effectLst/>
                <a:latin typeface="Montserrat" panose="00000500000000000000" pitchFamily="2" charset="0"/>
              </a:rPr>
              <a:t> au Maroc (REFAM) </a:t>
            </a:r>
            <a:endParaRPr lang="fr-CA" sz="2000" b="1" dirty="0"/>
          </a:p>
        </p:txBody>
      </p:sp>
      <p:sp>
        <p:nvSpPr>
          <p:cNvPr id="16" name="ZoneTexte 15">
            <a:extLst>
              <a:ext uri="{FF2B5EF4-FFF2-40B4-BE49-F238E27FC236}">
                <a16:creationId xmlns:a16="http://schemas.microsoft.com/office/drawing/2014/main" id="{41B9B70A-9F1A-BD70-1939-F3EDD2DC9417}"/>
              </a:ext>
            </a:extLst>
          </p:cNvPr>
          <p:cNvSpPr txBox="1"/>
          <p:nvPr>
            <p:custDataLst>
              <p:tags r:id="rId8"/>
            </p:custDataLst>
          </p:nvPr>
        </p:nvSpPr>
        <p:spPr>
          <a:xfrm>
            <a:off x="4648056" y="5249622"/>
            <a:ext cx="6096000" cy="369332"/>
          </a:xfrm>
          <a:prstGeom prst="rect">
            <a:avLst/>
          </a:prstGeom>
          <a:noFill/>
        </p:spPr>
        <p:txBody>
          <a:bodyPr wrap="square">
            <a:spAutoFit/>
          </a:bodyPr>
          <a:lstStyle/>
          <a:p>
            <a:r>
              <a:rPr lang="fr-CA" sz="1800" b="1">
                <a:latin typeface="Montserrat" pitchFamily="2" charset="77"/>
                <a:cs typeface="Arial"/>
              </a:rPr>
              <a:t>Principaux partenaires</a:t>
            </a:r>
          </a:p>
        </p:txBody>
      </p:sp>
      <p:pic>
        <p:nvPicPr>
          <p:cNvPr id="6" name="Image 5">
            <a:extLst>
              <a:ext uri="{FF2B5EF4-FFF2-40B4-BE49-F238E27FC236}">
                <a16:creationId xmlns:a16="http://schemas.microsoft.com/office/drawing/2014/main" id="{83935646-898D-C775-FC31-7BA183E1599A}"/>
              </a:ext>
            </a:extLst>
          </p:cNvPr>
          <p:cNvPicPr>
            <a:picLocks noChangeAspect="1"/>
          </p:cNvPicPr>
          <p:nvPr>
            <p:custDataLst>
              <p:tags r:id="rId9"/>
            </p:custDataLst>
          </p:nvPr>
        </p:nvPicPr>
        <p:blipFill>
          <a:blip r:embed="rId22"/>
          <a:stretch>
            <a:fillRect/>
          </a:stretch>
        </p:blipFill>
        <p:spPr>
          <a:xfrm>
            <a:off x="336427" y="945135"/>
            <a:ext cx="3334909" cy="5160917"/>
          </a:xfrm>
          <a:prstGeom prst="rect">
            <a:avLst/>
          </a:prstGeom>
        </p:spPr>
      </p:pic>
      <p:pic>
        <p:nvPicPr>
          <p:cNvPr id="17" name="Image 16">
            <a:extLst>
              <a:ext uri="{FF2B5EF4-FFF2-40B4-BE49-F238E27FC236}">
                <a16:creationId xmlns:a16="http://schemas.microsoft.com/office/drawing/2014/main" id="{8A524D20-D7B6-7556-6D34-95F28A995861}"/>
              </a:ext>
            </a:extLst>
          </p:cNvPr>
          <p:cNvPicPr>
            <a:picLocks noChangeAspect="1"/>
          </p:cNvPicPr>
          <p:nvPr>
            <p:custDataLst>
              <p:tags r:id="rId10"/>
            </p:custDataLst>
          </p:nvPr>
        </p:nvPicPr>
        <p:blipFill>
          <a:blip r:embed="rId23" cstate="email">
            <a:extLst>
              <a:ext uri="{28A0092B-C50C-407E-A947-70E740481C1C}">
                <a14:useLocalDpi xmlns:a14="http://schemas.microsoft.com/office/drawing/2010/main"/>
              </a:ext>
            </a:extLst>
          </a:blip>
          <a:stretch>
            <a:fillRect/>
          </a:stretch>
        </p:blipFill>
        <p:spPr>
          <a:xfrm>
            <a:off x="9390237" y="3204096"/>
            <a:ext cx="2505446" cy="1593058"/>
          </a:xfrm>
          <a:prstGeom prst="rect">
            <a:avLst/>
          </a:prstGeom>
        </p:spPr>
      </p:pic>
    </p:spTree>
    <p:extLst>
      <p:ext uri="{BB962C8B-B14F-4D97-AF65-F5344CB8AC3E}">
        <p14:creationId xmlns:p14="http://schemas.microsoft.com/office/powerpoint/2010/main" val="364645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4ECEB3D-BA64-42E5-9EAB-C2B08F63702C}"/>
              </a:ext>
            </a:extLst>
          </p:cNvPr>
          <p:cNvSpPr>
            <a:spLocks noGrp="1"/>
          </p:cNvSpPr>
          <p:nvPr>
            <p:ph sz="quarter" idx="4294967295"/>
            <p:custDataLst>
              <p:tags r:id="rId1"/>
            </p:custDataLst>
          </p:nvPr>
        </p:nvSpPr>
        <p:spPr>
          <a:xfrm>
            <a:off x="516251" y="1075191"/>
            <a:ext cx="7017972" cy="5553779"/>
          </a:xfrm>
        </p:spPr>
        <p:txBody>
          <a:bodyPr vert="horz" lIns="0" tIns="0" rIns="0" bIns="0" rtlCol="0" anchor="t">
            <a:noAutofit/>
          </a:bodyPr>
          <a:lstStyle/>
          <a:p>
            <a:pPr marL="342900" indent="-342900"/>
            <a:r>
              <a:rPr lang="fr-CA" i="0" u="none" strike="noStrike" baseline="0">
                <a:latin typeface="Montserrat"/>
                <a:cs typeface="Arial"/>
              </a:rPr>
              <a:t>1 –  </a:t>
            </a:r>
            <a:r>
              <a:rPr lang="fr-CA" i="0" u="none" strike="noStrike" baseline="0">
                <a:solidFill>
                  <a:srgbClr val="000000"/>
                </a:solidFill>
                <a:latin typeface="Montserrat"/>
                <a:cs typeface="Arial"/>
              </a:rPr>
              <a:t>A</a:t>
            </a:r>
            <a:r>
              <a:rPr lang="fr-CA">
                <a:solidFill>
                  <a:srgbClr val="000000"/>
                </a:solidFill>
                <a:latin typeface="Montserrat"/>
                <a:cs typeface="Arial"/>
              </a:rPr>
              <a:t>rganier </a:t>
            </a:r>
            <a:r>
              <a:rPr lang="fr-CA" b="1">
                <a:solidFill>
                  <a:srgbClr val="000000"/>
                </a:solidFill>
                <a:latin typeface="Montserrat"/>
                <a:cs typeface="Arial"/>
              </a:rPr>
              <a:t>espèce endémique au Maroc </a:t>
            </a:r>
            <a:r>
              <a:rPr lang="fr-CA">
                <a:solidFill>
                  <a:srgbClr val="000000"/>
                </a:solidFill>
                <a:latin typeface="Montserrat"/>
                <a:cs typeface="Arial"/>
              </a:rPr>
              <a:t>principalement concentrée dans la Réserve de Biosphère de l’Arganeraie (RBA), 1 000 000 hectares en régions semi-arides à aride</a:t>
            </a:r>
          </a:p>
          <a:p>
            <a:pPr marL="342900" indent="-342900"/>
            <a:r>
              <a:rPr lang="fr-CA" i="0" u="none" strike="noStrike" baseline="0">
                <a:latin typeface="Montserrat"/>
                <a:cs typeface="Arial"/>
              </a:rPr>
              <a:t>2 – </a:t>
            </a:r>
            <a:r>
              <a:rPr lang="fr-CA" b="1">
                <a:solidFill>
                  <a:srgbClr val="000000"/>
                </a:solidFill>
                <a:latin typeface="Montserrat"/>
                <a:cs typeface="Arial"/>
              </a:rPr>
              <a:t>Réco</a:t>
            </a:r>
            <a:r>
              <a:rPr lang="fr-CA" b="1" i="0" u="none" strike="noStrike" baseline="0">
                <a:solidFill>
                  <a:srgbClr val="000000"/>
                </a:solidFill>
                <a:latin typeface="Montserrat"/>
                <a:cs typeface="Arial"/>
              </a:rPr>
              <a:t>ltes</a:t>
            </a:r>
            <a:r>
              <a:rPr lang="fr-CA" i="0" u="none" strike="noStrike" baseline="0">
                <a:solidFill>
                  <a:srgbClr val="000000"/>
                </a:solidFill>
                <a:latin typeface="Montserrat"/>
                <a:cs typeface="Arial"/>
              </a:rPr>
              <a:t> réalisées principalement par les </a:t>
            </a:r>
            <a:r>
              <a:rPr lang="fr-CA" b="1" i="0" u="none" strike="noStrike" baseline="0">
                <a:solidFill>
                  <a:srgbClr val="000000"/>
                </a:solidFill>
                <a:latin typeface="Montserrat"/>
                <a:cs typeface="Arial"/>
              </a:rPr>
              <a:t>femmes</a:t>
            </a:r>
            <a:r>
              <a:rPr lang="fr-CA" i="0" u="none" strike="noStrike" baseline="0">
                <a:solidFill>
                  <a:srgbClr val="000000"/>
                </a:solidFill>
                <a:latin typeface="Montserrat"/>
                <a:cs typeface="Arial"/>
              </a:rPr>
              <a:t> par un </a:t>
            </a:r>
            <a:r>
              <a:rPr lang="fr-CA" b="1" i="0" u="none" strike="noStrike" baseline="0">
                <a:solidFill>
                  <a:srgbClr val="000000"/>
                </a:solidFill>
                <a:latin typeface="Montserrat"/>
                <a:cs typeface="Arial"/>
              </a:rPr>
              <a:t>système traditionnel d’ayants droit </a:t>
            </a:r>
            <a:r>
              <a:rPr lang="fr-CA" i="0" u="none" strike="noStrike" baseline="0">
                <a:solidFill>
                  <a:srgbClr val="000000"/>
                </a:solidFill>
                <a:latin typeface="Montserrat"/>
                <a:cs typeface="Arial"/>
              </a:rPr>
              <a:t>(informel) transmis entre générations. </a:t>
            </a:r>
          </a:p>
          <a:p>
            <a:pPr marL="342900" indent="-342900"/>
            <a:r>
              <a:rPr lang="fr-CA">
                <a:solidFill>
                  <a:srgbClr val="000000"/>
                </a:solidFill>
                <a:latin typeface="Montserrat"/>
                <a:cs typeface="Arial"/>
              </a:rPr>
              <a:t>      </a:t>
            </a:r>
            <a:r>
              <a:rPr lang="fr-CA" i="0" u="none" strike="noStrike" baseline="0">
                <a:solidFill>
                  <a:srgbClr val="000000"/>
                </a:solidFill>
                <a:latin typeface="Montserrat"/>
                <a:cs typeface="Arial"/>
              </a:rPr>
              <a:t>L</a:t>
            </a:r>
            <a:r>
              <a:rPr lang="fr-CA">
                <a:solidFill>
                  <a:srgbClr val="000000"/>
                </a:solidFill>
                <a:latin typeface="Montserrat"/>
                <a:cs typeface="Arial"/>
              </a:rPr>
              <a:t>a </a:t>
            </a:r>
            <a:r>
              <a:rPr lang="fr-CA" b="1">
                <a:solidFill>
                  <a:srgbClr val="000000"/>
                </a:solidFill>
                <a:latin typeface="Montserrat"/>
                <a:cs typeface="Arial"/>
              </a:rPr>
              <a:t>valeur</a:t>
            </a:r>
            <a:r>
              <a:rPr lang="fr-CA">
                <a:solidFill>
                  <a:srgbClr val="000000"/>
                </a:solidFill>
                <a:latin typeface="Montserrat"/>
                <a:cs typeface="Arial"/>
              </a:rPr>
              <a:t> de la ressource d’huile d’argan à augmenter considérablement par rapport aux </a:t>
            </a:r>
            <a:r>
              <a:rPr lang="fr-CA" b="1">
                <a:solidFill>
                  <a:srgbClr val="000000"/>
                </a:solidFill>
                <a:latin typeface="Montserrat"/>
                <a:cs typeface="Arial"/>
              </a:rPr>
              <a:t>usages cosmétiques</a:t>
            </a:r>
          </a:p>
          <a:p>
            <a:pPr marL="342900" indent="-342900"/>
            <a:r>
              <a:rPr lang="fr-CA">
                <a:latin typeface="Montserrat"/>
                <a:cs typeface="Arial"/>
              </a:rPr>
              <a:t>3</a:t>
            </a:r>
            <a:r>
              <a:rPr lang="fr-CA" i="0" u="none" strike="noStrike" baseline="0">
                <a:latin typeface="Montserrat"/>
                <a:cs typeface="Arial"/>
              </a:rPr>
              <a:t> –</a:t>
            </a:r>
            <a:r>
              <a:rPr lang="fr-CA" i="0" u="none" strike="noStrike" baseline="0">
                <a:solidFill>
                  <a:srgbClr val="000000"/>
                </a:solidFill>
                <a:latin typeface="Montserrat"/>
                <a:cs typeface="Arial"/>
              </a:rPr>
              <a:t> </a:t>
            </a:r>
            <a:r>
              <a:rPr lang="fr-CA">
                <a:solidFill>
                  <a:srgbClr val="000000"/>
                </a:solidFill>
                <a:latin typeface="Montserrat"/>
                <a:cs typeface="Arial"/>
              </a:rPr>
              <a:t>La productivité est très variable par régions face aux conditions climatiques. Ceci est problématique, car les </a:t>
            </a:r>
            <a:r>
              <a:rPr lang="fr-CA" b="1">
                <a:solidFill>
                  <a:srgbClr val="000000"/>
                </a:solidFill>
                <a:latin typeface="Montserrat"/>
                <a:cs typeface="Arial"/>
              </a:rPr>
              <a:t>revenus</a:t>
            </a:r>
            <a:r>
              <a:rPr lang="fr-CA">
                <a:solidFill>
                  <a:srgbClr val="000000"/>
                </a:solidFill>
                <a:latin typeface="Montserrat"/>
                <a:cs typeface="Arial"/>
              </a:rPr>
              <a:t> pouvant en être tirés par les récoltants sont contraints </a:t>
            </a:r>
            <a:r>
              <a:rPr lang="fr-CA" b="1">
                <a:solidFill>
                  <a:srgbClr val="000000"/>
                </a:solidFill>
                <a:latin typeface="Montserrat"/>
                <a:cs typeface="Arial"/>
              </a:rPr>
              <a:t>aux fluctuations importantes du prix </a:t>
            </a:r>
            <a:r>
              <a:rPr lang="fr-CA">
                <a:solidFill>
                  <a:srgbClr val="000000"/>
                </a:solidFill>
                <a:latin typeface="Montserrat"/>
                <a:cs typeface="Arial"/>
              </a:rPr>
              <a:t>annuel</a:t>
            </a:r>
            <a:endParaRPr lang="fr-CA" b="0" i="0" u="none" strike="noStrike" baseline="0">
              <a:solidFill>
                <a:srgbClr val="000000"/>
              </a:solidFill>
              <a:latin typeface="Montserrat"/>
              <a:cs typeface="Arial"/>
            </a:endParaRPr>
          </a:p>
          <a:p>
            <a:pPr marL="342900" indent="-342900"/>
            <a:r>
              <a:rPr lang="fr-CA" i="0" u="none" strike="noStrike" baseline="0">
                <a:latin typeface="Montserrat"/>
                <a:cs typeface="Arial"/>
              </a:rPr>
              <a:t>4 – La plupart des ayants droit n’ont </a:t>
            </a:r>
            <a:r>
              <a:rPr lang="fr-CA" b="1" i="0" u="none" strike="noStrike" baseline="0">
                <a:latin typeface="Montserrat"/>
                <a:cs typeface="Arial"/>
              </a:rPr>
              <a:t>pas accès à l’information </a:t>
            </a:r>
            <a:r>
              <a:rPr lang="fr-CA" i="0" u="none" strike="noStrike" baseline="0">
                <a:latin typeface="Montserrat"/>
                <a:cs typeface="Arial"/>
              </a:rPr>
              <a:t>de la productivité et ont une </a:t>
            </a:r>
            <a:r>
              <a:rPr lang="fr-CA" b="1" i="0" u="none" strike="noStrike" baseline="0">
                <a:latin typeface="Montserrat"/>
                <a:cs typeface="Arial"/>
              </a:rPr>
              <a:t>faible pouvoir de négociation</a:t>
            </a:r>
          </a:p>
          <a:p>
            <a:pPr marL="342900" indent="-342900"/>
            <a:r>
              <a:rPr lang="fr-CA" i="0" u="none" strike="noStrike" baseline="0">
                <a:solidFill>
                  <a:srgbClr val="000000"/>
                </a:solidFill>
                <a:latin typeface="Montserrat"/>
                <a:cs typeface="Arial"/>
              </a:rPr>
              <a:t>5 – </a:t>
            </a:r>
            <a:r>
              <a:rPr lang="fr-CA">
                <a:solidFill>
                  <a:srgbClr val="000000"/>
                </a:solidFill>
                <a:latin typeface="Montserrat"/>
                <a:cs typeface="Arial"/>
              </a:rPr>
              <a:t>Au niveau des systèmes de </a:t>
            </a:r>
            <a:r>
              <a:rPr lang="fr-CA" b="1">
                <a:solidFill>
                  <a:srgbClr val="000000"/>
                </a:solidFill>
                <a:latin typeface="Montserrat"/>
                <a:cs typeface="Arial"/>
              </a:rPr>
              <a:t>gouvernance</a:t>
            </a:r>
            <a:r>
              <a:rPr lang="fr-CA">
                <a:solidFill>
                  <a:srgbClr val="000000"/>
                </a:solidFill>
                <a:latin typeface="Montserrat"/>
                <a:cs typeface="Arial"/>
              </a:rPr>
              <a:t>, </a:t>
            </a:r>
            <a:r>
              <a:rPr lang="fr-CA" b="1">
                <a:solidFill>
                  <a:srgbClr val="000000"/>
                </a:solidFill>
                <a:latin typeface="Montserrat"/>
                <a:cs typeface="Arial"/>
              </a:rPr>
              <a:t>peu de visibilités</a:t>
            </a:r>
            <a:r>
              <a:rPr lang="fr-CA">
                <a:solidFill>
                  <a:srgbClr val="000000"/>
                </a:solidFill>
                <a:latin typeface="Montserrat"/>
                <a:cs typeface="Arial"/>
              </a:rPr>
              <a:t> sur les </a:t>
            </a:r>
            <a:r>
              <a:rPr lang="fr-CA" b="1">
                <a:solidFill>
                  <a:srgbClr val="000000"/>
                </a:solidFill>
                <a:latin typeface="Montserrat"/>
                <a:cs typeface="Arial"/>
              </a:rPr>
              <a:t>productivités annuelles</a:t>
            </a:r>
            <a:r>
              <a:rPr lang="fr-CA">
                <a:solidFill>
                  <a:srgbClr val="000000"/>
                </a:solidFill>
                <a:latin typeface="Montserrat"/>
                <a:cs typeface="Arial"/>
              </a:rPr>
              <a:t> et peu de connaissances des </a:t>
            </a:r>
            <a:r>
              <a:rPr lang="fr-CA" b="1">
                <a:solidFill>
                  <a:srgbClr val="000000"/>
                </a:solidFill>
                <a:latin typeface="Montserrat"/>
                <a:cs typeface="Arial"/>
              </a:rPr>
              <a:t>liens avec les pressions climatiques </a:t>
            </a:r>
            <a:r>
              <a:rPr lang="fr-CA">
                <a:solidFill>
                  <a:srgbClr val="000000"/>
                </a:solidFill>
                <a:latin typeface="Montserrat"/>
                <a:cs typeface="Arial"/>
              </a:rPr>
              <a:t>rendant les programmes de protection et interventions plus difficiles</a:t>
            </a:r>
          </a:p>
        </p:txBody>
      </p:sp>
      <p:grpSp>
        <p:nvGrpSpPr>
          <p:cNvPr id="3" name="Group 2">
            <a:extLst>
              <a:ext uri="{FF2B5EF4-FFF2-40B4-BE49-F238E27FC236}">
                <a16:creationId xmlns:a16="http://schemas.microsoft.com/office/drawing/2014/main" id="{BBFC25AE-FCA4-F508-FDDE-FA88BEB4C377}"/>
              </a:ext>
            </a:extLst>
          </p:cNvPr>
          <p:cNvGrpSpPr/>
          <p:nvPr>
            <p:custDataLst>
              <p:tags r:id="rId2"/>
            </p:custDataLst>
          </p:nvPr>
        </p:nvGrpSpPr>
        <p:grpSpPr>
          <a:xfrm>
            <a:off x="8608820" y="6183017"/>
            <a:ext cx="3286863" cy="464894"/>
            <a:chOff x="8608820" y="6183017"/>
            <a:chExt cx="3286863" cy="464894"/>
          </a:xfrm>
        </p:grpSpPr>
        <p:pic>
          <p:nvPicPr>
            <p:cNvPr id="5" name="Graphique 1">
              <a:extLst>
                <a:ext uri="{FF2B5EF4-FFF2-40B4-BE49-F238E27FC236}">
                  <a16:creationId xmlns:a16="http://schemas.microsoft.com/office/drawing/2014/main" id="{72507018-0C4E-1F66-C4FC-EBC18AD47CE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608820" y="6367526"/>
              <a:ext cx="550409" cy="261444"/>
            </a:xfrm>
            <a:prstGeom prst="rect">
              <a:avLst/>
            </a:prstGeom>
          </p:spPr>
        </p:pic>
        <p:pic>
          <p:nvPicPr>
            <p:cNvPr id="6" name="Image 2">
              <a:extLst>
                <a:ext uri="{FF2B5EF4-FFF2-40B4-BE49-F238E27FC236}">
                  <a16:creationId xmlns:a16="http://schemas.microsoft.com/office/drawing/2014/main" id="{292AEC1F-C841-3AF8-769C-2C15FD3D9F09}"/>
                </a:ext>
              </a:extLst>
            </p:cNvPr>
            <p:cNvPicPr>
              <a:picLocks noChangeAspect="1"/>
            </p:cNvPicPr>
            <p:nvPr>
              <p:custDataLst>
                <p:tags r:id="rId5"/>
              </p:custDataLst>
            </p:nvPr>
          </p:nvPicPr>
          <p:blipFill>
            <a:blip r:embed="rId11" cstate="email">
              <a:extLst>
                <a:ext uri="{28A0092B-C50C-407E-A947-70E740481C1C}">
                  <a14:useLocalDpi xmlns:a14="http://schemas.microsoft.com/office/drawing/2010/main"/>
                </a:ext>
              </a:extLst>
            </a:blip>
            <a:stretch>
              <a:fillRect/>
            </a:stretch>
          </p:blipFill>
          <p:spPr>
            <a:xfrm>
              <a:off x="9243414" y="6183017"/>
              <a:ext cx="816907" cy="464894"/>
            </a:xfrm>
            <a:prstGeom prst="rect">
              <a:avLst/>
            </a:prstGeom>
          </p:spPr>
        </p:pic>
        <p:pic>
          <p:nvPicPr>
            <p:cNvPr id="7" name="Image 3">
              <a:extLst>
                <a:ext uri="{FF2B5EF4-FFF2-40B4-BE49-F238E27FC236}">
                  <a16:creationId xmlns:a16="http://schemas.microsoft.com/office/drawing/2014/main" id="{C12EF4B8-53C4-5BE5-7E97-54A0B400CECF}"/>
                </a:ext>
              </a:extLst>
            </p:cNvPr>
            <p:cNvPicPr>
              <a:picLocks noChangeAspect="1"/>
            </p:cNvPicPr>
            <p:nvPr>
              <p:custDataLst>
                <p:tags r:id="rId6"/>
              </p:custDataLst>
            </p:nvPr>
          </p:nvPicPr>
          <p:blipFill>
            <a:blip r:embed="rId12" cstate="email">
              <a:extLst>
                <a:ext uri="{28A0092B-C50C-407E-A947-70E740481C1C}">
                  <a14:useLocalDpi xmlns:a14="http://schemas.microsoft.com/office/drawing/2010/main"/>
                </a:ext>
              </a:extLst>
            </a:blip>
            <a:stretch>
              <a:fillRect/>
            </a:stretch>
          </p:blipFill>
          <p:spPr>
            <a:xfrm>
              <a:off x="10142208" y="6216939"/>
              <a:ext cx="823513" cy="430972"/>
            </a:xfrm>
            <a:prstGeom prst="rect">
              <a:avLst/>
            </a:prstGeom>
          </p:spPr>
        </p:pic>
        <p:pic>
          <p:nvPicPr>
            <p:cNvPr id="9" name="Picture 2" descr="Reconnaissance de l'aide internationale du Canada – Fichiers à télécharger">
              <a:extLst>
                <a:ext uri="{FF2B5EF4-FFF2-40B4-BE49-F238E27FC236}">
                  <a16:creationId xmlns:a16="http://schemas.microsoft.com/office/drawing/2014/main" id="{C611952F-F108-D837-C6FD-50FCEE043382}"/>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127266" y="6216939"/>
              <a:ext cx="768417" cy="26965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2">
            <a:extLst>
              <a:ext uri="{FF2B5EF4-FFF2-40B4-BE49-F238E27FC236}">
                <a16:creationId xmlns:a16="http://schemas.microsoft.com/office/drawing/2014/main" id="{CFC6C68E-B68F-2239-5E43-BBB624A89943}"/>
              </a:ext>
            </a:extLst>
          </p:cNvPr>
          <p:cNvSpPr txBox="1">
            <a:spLocks/>
          </p:cNvSpPr>
          <p:nvPr>
            <p:custDataLst>
              <p:tags r:id="rId3"/>
            </p:custDataLst>
          </p:nvPr>
        </p:nvSpPr>
        <p:spPr>
          <a:xfrm>
            <a:off x="516251" y="454290"/>
            <a:ext cx="3598549"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CA" b="0" dirty="0">
                <a:solidFill>
                  <a:schemeClr val="tx1"/>
                </a:solidFill>
                <a:latin typeface="Montserrat"/>
              </a:rPr>
              <a:t>C</a:t>
            </a:r>
            <a:r>
              <a:rPr kumimoji="0" lang="fr-CA" sz="2800" b="0" i="0" u="none" strike="noStrike" kern="1200" cap="none" spc="0" normalizeH="0" baseline="0" dirty="0">
                <a:ln>
                  <a:noFill/>
                </a:ln>
                <a:solidFill>
                  <a:schemeClr val="tx1"/>
                </a:solidFill>
                <a:effectLst/>
                <a:uLnTx/>
                <a:uFillTx/>
                <a:latin typeface="Montserrat"/>
                <a:ea typeface="+mj-ea"/>
                <a:cs typeface="+mj-cs"/>
              </a:rPr>
              <a:t>ontexte du projet</a:t>
            </a:r>
            <a:endParaRPr kumimoji="0" lang="fr-CA" sz="2800" b="0" i="0" u="none" strike="noStrike" kern="1200" cap="none" spc="0" normalizeH="0" baseline="0" dirty="0">
              <a:ln>
                <a:noFill/>
              </a:ln>
              <a:solidFill>
                <a:schemeClr val="tx1"/>
              </a:solidFill>
              <a:effectLst/>
              <a:uLnTx/>
              <a:uFillTx/>
              <a:latin typeface="Montserrat" panose="02000505000000020004" pitchFamily="2" charset="77"/>
              <a:ea typeface="+mj-ea"/>
              <a:cs typeface="+mj-cs"/>
            </a:endParaRPr>
          </a:p>
        </p:txBody>
      </p:sp>
      <p:pic>
        <p:nvPicPr>
          <p:cNvPr id="4" name="Image 3">
            <a:extLst>
              <a:ext uri="{FF2B5EF4-FFF2-40B4-BE49-F238E27FC236}">
                <a16:creationId xmlns:a16="http://schemas.microsoft.com/office/drawing/2014/main" id="{6F02275B-C3A4-DEE1-80CF-25F573A0A224}"/>
              </a:ext>
            </a:extLst>
          </p:cNvPr>
          <p:cNvPicPr>
            <a:picLocks noChangeAspect="1"/>
          </p:cNvPicPr>
          <p:nvPr>
            <p:custDataLst>
              <p:tags r:id="rId4"/>
            </p:custDataLst>
          </p:nvPr>
        </p:nvPicPr>
        <p:blipFill rotWithShape="1">
          <a:blip r:embed="rId14" cstate="email">
            <a:extLst>
              <a:ext uri="{28A0092B-C50C-407E-A947-70E740481C1C}">
                <a14:useLocalDpi xmlns:a14="http://schemas.microsoft.com/office/drawing/2010/main"/>
              </a:ext>
            </a:extLst>
          </a:blip>
          <a:srcRect/>
          <a:stretch/>
        </p:blipFill>
        <p:spPr>
          <a:xfrm>
            <a:off x="7534223" y="864947"/>
            <a:ext cx="4572000" cy="5301841"/>
          </a:xfrm>
          <a:prstGeom prst="rect">
            <a:avLst/>
          </a:prstGeom>
          <a:noFill/>
          <a:ln w="9525">
            <a:solidFill>
              <a:schemeClr val="tx1"/>
            </a:solidFill>
          </a:ln>
        </p:spPr>
      </p:pic>
    </p:spTree>
    <p:extLst>
      <p:ext uri="{BB962C8B-B14F-4D97-AF65-F5344CB8AC3E}">
        <p14:creationId xmlns:p14="http://schemas.microsoft.com/office/powerpoint/2010/main" val="28946773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4ECEB3D-BA64-42E5-9EAB-C2B08F63702C}"/>
              </a:ext>
            </a:extLst>
          </p:cNvPr>
          <p:cNvSpPr>
            <a:spLocks noGrp="1"/>
          </p:cNvSpPr>
          <p:nvPr>
            <p:ph sz="quarter" idx="4294967295"/>
            <p:custDataLst>
              <p:tags r:id="rId1"/>
            </p:custDataLst>
          </p:nvPr>
        </p:nvSpPr>
        <p:spPr>
          <a:xfrm>
            <a:off x="650435" y="1270000"/>
            <a:ext cx="6599451" cy="4999038"/>
          </a:xfrm>
        </p:spPr>
        <p:txBody>
          <a:bodyPr vert="horz" lIns="0" tIns="0" rIns="0" bIns="0" rtlCol="0" anchor="t">
            <a:noAutofit/>
          </a:bodyPr>
          <a:lstStyle/>
          <a:p>
            <a:pPr marL="342900" indent="-342900"/>
            <a:r>
              <a:rPr lang="fr-CA" b="1" i="0" u="none" strike="noStrike" baseline="0" dirty="0">
                <a:latin typeface="Montserrat"/>
                <a:cs typeface="Arial"/>
              </a:rPr>
              <a:t>1 - </a:t>
            </a:r>
            <a:r>
              <a:rPr lang="fr-CA" dirty="0">
                <a:solidFill>
                  <a:srgbClr val="000000"/>
                </a:solidFill>
                <a:latin typeface="Montserrat"/>
                <a:cs typeface="Arial"/>
              </a:rPr>
              <a:t>D</a:t>
            </a:r>
            <a:r>
              <a:rPr lang="fr-CA" b="0" i="0" u="none" strike="noStrike" baseline="0" dirty="0">
                <a:solidFill>
                  <a:srgbClr val="000000"/>
                </a:solidFill>
                <a:latin typeface="Montserrat"/>
                <a:cs typeface="Arial"/>
              </a:rPr>
              <a:t>éveloppement d’un </a:t>
            </a:r>
            <a:r>
              <a:rPr lang="fr-CA" b="1" i="0" u="none" strike="noStrike" baseline="0" dirty="0">
                <a:solidFill>
                  <a:srgbClr val="000000"/>
                </a:solidFill>
                <a:latin typeface="Montserrat"/>
                <a:cs typeface="Arial"/>
              </a:rPr>
              <a:t>modèle de production et de prévision</a:t>
            </a:r>
            <a:r>
              <a:rPr lang="fr-CA" b="0" i="0" u="none" strike="noStrike" baseline="0" dirty="0">
                <a:solidFill>
                  <a:srgbClr val="000000"/>
                </a:solidFill>
                <a:latin typeface="Montserrat"/>
                <a:cs typeface="Arial"/>
              </a:rPr>
              <a:t> de la production des arganiers et sur les systèmes de gestion en place.</a:t>
            </a:r>
            <a:endParaRPr lang="fr-FR" dirty="0">
              <a:latin typeface="Montserrat"/>
            </a:endParaRPr>
          </a:p>
          <a:p>
            <a:pPr marL="342900" indent="-342900"/>
            <a:r>
              <a:rPr lang="fr-CA" b="1" i="0" u="none" strike="noStrike" baseline="0" dirty="0">
                <a:latin typeface="Montserrat"/>
                <a:cs typeface="Arial"/>
              </a:rPr>
              <a:t>2 - </a:t>
            </a:r>
            <a:r>
              <a:rPr lang="fr-CA" i="0" u="none" strike="noStrike" baseline="0" dirty="0">
                <a:solidFill>
                  <a:srgbClr val="000000"/>
                </a:solidFill>
                <a:latin typeface="Montserrat"/>
                <a:cs typeface="Arial"/>
              </a:rPr>
              <a:t>C</a:t>
            </a:r>
            <a:r>
              <a:rPr lang="fr-CA" b="0" i="0" u="none" strike="noStrike" baseline="0" dirty="0">
                <a:solidFill>
                  <a:srgbClr val="000000"/>
                </a:solidFill>
                <a:latin typeface="Montserrat"/>
                <a:cs typeface="Arial"/>
              </a:rPr>
              <a:t>oncevoir et mettre en place </a:t>
            </a:r>
            <a:r>
              <a:rPr lang="fr-CA" b="1" i="0" u="none" strike="noStrike" baseline="0" dirty="0">
                <a:solidFill>
                  <a:srgbClr val="000000"/>
                </a:solidFill>
                <a:latin typeface="Montserrat"/>
                <a:cs typeface="Arial"/>
              </a:rPr>
              <a:t>un SIG collaboratif</a:t>
            </a:r>
            <a:r>
              <a:rPr lang="fr-CA" b="0" i="0" u="none" strike="noStrike" baseline="0" dirty="0">
                <a:solidFill>
                  <a:srgbClr val="000000"/>
                </a:solidFill>
                <a:latin typeface="Montserrat"/>
                <a:cs typeface="Arial"/>
              </a:rPr>
              <a:t> permettant de communiquer l’information pertinente aux acteurs clés de la filière argane.</a:t>
            </a:r>
          </a:p>
          <a:p>
            <a:pPr marL="342900" indent="-342900"/>
            <a:r>
              <a:rPr lang="fr-CA" dirty="0">
                <a:solidFill>
                  <a:srgbClr val="000000"/>
                </a:solidFill>
                <a:latin typeface="Montserrat"/>
                <a:cs typeface="Arial"/>
              </a:rPr>
              <a:t>	</a:t>
            </a:r>
            <a:r>
              <a:rPr lang="fr-CA" b="0" i="0" u="none" strike="noStrike" baseline="0" dirty="0">
                <a:solidFill>
                  <a:srgbClr val="000000"/>
                </a:solidFill>
                <a:latin typeface="Montserrat"/>
                <a:cs typeface="Arial"/>
              </a:rPr>
              <a:t>Ce système permettra le suivi des productions et des prévisions de la production des arganiers ainsi que l’analyse des dynamiques spatio-temporelles par le biais d’une cartographie dynamique.</a:t>
            </a:r>
          </a:p>
          <a:p>
            <a:pPr marL="342900" indent="-342900"/>
            <a:r>
              <a:rPr lang="fr-CA" b="1" i="0" u="none" strike="noStrike" baseline="0" dirty="0">
                <a:latin typeface="Montserrat"/>
                <a:cs typeface="Arial"/>
              </a:rPr>
              <a:t>3 - </a:t>
            </a:r>
            <a:r>
              <a:rPr lang="fr-CA" i="0" u="none" strike="noStrike" baseline="0" dirty="0">
                <a:solidFill>
                  <a:srgbClr val="000000"/>
                </a:solidFill>
                <a:latin typeface="Montserrat"/>
                <a:cs typeface="Arial"/>
              </a:rPr>
              <a:t>Réal</a:t>
            </a:r>
            <a:r>
              <a:rPr lang="fr-CA" b="0" i="0" u="none" strike="noStrike" baseline="0" dirty="0">
                <a:solidFill>
                  <a:srgbClr val="000000"/>
                </a:solidFill>
                <a:latin typeface="Montserrat"/>
                <a:cs typeface="Arial"/>
              </a:rPr>
              <a:t>iser </a:t>
            </a:r>
            <a:r>
              <a:rPr lang="fr-CA" b="1" i="0" u="none" strike="noStrike" baseline="0" dirty="0">
                <a:solidFill>
                  <a:srgbClr val="000000"/>
                </a:solidFill>
                <a:latin typeface="Montserrat"/>
                <a:cs typeface="Arial"/>
              </a:rPr>
              <a:t>un </a:t>
            </a:r>
            <a:r>
              <a:rPr lang="fr-CA" b="1" i="0" u="none" strike="noStrike" baseline="0">
                <a:solidFill>
                  <a:srgbClr val="000000"/>
                </a:solidFill>
                <a:latin typeface="Montserrat"/>
                <a:cs typeface="Arial"/>
              </a:rPr>
              <a:t>protocole de formation </a:t>
            </a:r>
            <a:r>
              <a:rPr lang="fr-CA">
                <a:solidFill>
                  <a:srgbClr val="000000"/>
                </a:solidFill>
                <a:latin typeface="Montserrat"/>
                <a:cs typeface="Arial"/>
              </a:rPr>
              <a:t>et de </a:t>
            </a:r>
            <a:r>
              <a:rPr lang="fr-CA" dirty="0">
                <a:solidFill>
                  <a:srgbClr val="000000"/>
                </a:solidFill>
                <a:latin typeface="Montserrat"/>
                <a:cs typeface="Arial"/>
              </a:rPr>
              <a:t>gouvernance </a:t>
            </a:r>
            <a:r>
              <a:rPr lang="fr-CA" b="0" i="0" u="none" strike="noStrike" baseline="0" dirty="0">
                <a:solidFill>
                  <a:srgbClr val="000000"/>
                </a:solidFill>
                <a:latin typeface="Montserrat"/>
                <a:cs typeface="Arial"/>
              </a:rPr>
              <a:t>afin</a:t>
            </a:r>
            <a:r>
              <a:rPr lang="fr-CA" i="0" u="none" strike="noStrike" baseline="0" dirty="0">
                <a:solidFill>
                  <a:srgbClr val="000000"/>
                </a:solidFill>
                <a:latin typeface="Montserrat"/>
                <a:cs typeface="Arial"/>
              </a:rPr>
              <a:t> d’</a:t>
            </a:r>
            <a:r>
              <a:rPr lang="fr-CA" b="1" i="0" u="none" strike="noStrike" baseline="0" dirty="0">
                <a:solidFill>
                  <a:srgbClr val="000000"/>
                </a:solidFill>
                <a:latin typeface="Montserrat"/>
                <a:cs typeface="Arial"/>
              </a:rPr>
              <a:t>assurer la pérennité </a:t>
            </a:r>
            <a:r>
              <a:rPr lang="fr-CA" b="0" i="0" u="none" strike="noStrike" baseline="0" dirty="0">
                <a:solidFill>
                  <a:srgbClr val="000000"/>
                </a:solidFill>
                <a:latin typeface="Montserrat"/>
                <a:cs typeface="Arial"/>
              </a:rPr>
              <a:t>de l’outil par l’implication des parties prenantes dans toutes les phases du mandat </a:t>
            </a:r>
            <a:r>
              <a:rPr lang="fr-CA" dirty="0">
                <a:solidFill>
                  <a:srgbClr val="000000"/>
                </a:solidFill>
                <a:latin typeface="Montserrat"/>
                <a:cs typeface="Arial"/>
              </a:rPr>
              <a:t>ainsi que</a:t>
            </a:r>
            <a:r>
              <a:rPr lang="fr-CA" b="0" i="0" u="none" strike="noStrike" baseline="0" dirty="0">
                <a:solidFill>
                  <a:srgbClr val="000000"/>
                </a:solidFill>
                <a:latin typeface="Montserrat"/>
                <a:cs typeface="Arial"/>
              </a:rPr>
              <a:t> par la rédaction des guides d’installation, d’utilisation et d’actualisation du SIG.</a:t>
            </a:r>
            <a:endParaRPr lang="fr-CA" dirty="0">
              <a:latin typeface="Montserrat"/>
              <a:cs typeface="Arial"/>
            </a:endParaRPr>
          </a:p>
        </p:txBody>
      </p:sp>
      <p:sp>
        <p:nvSpPr>
          <p:cNvPr id="4" name="Title 2">
            <a:extLst>
              <a:ext uri="{FF2B5EF4-FFF2-40B4-BE49-F238E27FC236}">
                <a16:creationId xmlns:a16="http://schemas.microsoft.com/office/drawing/2014/main" id="{2D236DD9-38D8-8EFB-B580-F231EC3E0A4E}"/>
              </a:ext>
            </a:extLst>
          </p:cNvPr>
          <p:cNvSpPr txBox="1">
            <a:spLocks/>
          </p:cNvSpPr>
          <p:nvPr>
            <p:custDataLst>
              <p:tags r:id="rId2"/>
            </p:custDataLst>
          </p:nvPr>
        </p:nvSpPr>
        <p:spPr>
          <a:xfrm>
            <a:off x="516251" y="454290"/>
            <a:ext cx="10727996" cy="8213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i="0" kern="1200">
                <a:solidFill>
                  <a:schemeClr val="tx2"/>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800" b="0" i="0" u="none" strike="noStrike" kern="1200" cap="none" spc="0" normalizeH="0" baseline="0">
                <a:ln>
                  <a:noFill/>
                </a:ln>
                <a:solidFill>
                  <a:schemeClr val="tx1"/>
                </a:solidFill>
                <a:effectLst/>
                <a:uLnTx/>
                <a:uFillTx/>
                <a:latin typeface="Montserrat"/>
                <a:ea typeface="+mj-ea"/>
                <a:cs typeface="+mj-cs"/>
              </a:rPr>
              <a:t>Le mandat spécifique</a:t>
            </a:r>
            <a:endParaRPr kumimoji="0" lang="fr-CA" sz="2800" b="0" i="0" u="none" strike="noStrike" kern="1200" cap="none" spc="0" normalizeH="0" baseline="0">
              <a:ln>
                <a:noFill/>
              </a:ln>
              <a:solidFill>
                <a:schemeClr val="tx1"/>
              </a:solidFill>
              <a:effectLst/>
              <a:uLnTx/>
              <a:uFillTx/>
              <a:latin typeface="Montserrat" panose="02000505000000020004" pitchFamily="2" charset="77"/>
              <a:ea typeface="+mj-ea"/>
              <a:cs typeface="+mj-cs"/>
            </a:endParaRPr>
          </a:p>
        </p:txBody>
      </p:sp>
      <p:pic>
        <p:nvPicPr>
          <p:cNvPr id="8" name="Image 6" descr="Une image contenant extérieur, montagne, nature, herbe&#10;&#10;Description générée automatiquement">
            <a:extLst>
              <a:ext uri="{FF2B5EF4-FFF2-40B4-BE49-F238E27FC236}">
                <a16:creationId xmlns:a16="http://schemas.microsoft.com/office/drawing/2014/main" id="{886D6A2B-965D-333B-4F4D-4F5CDF7F129B}"/>
              </a:ext>
            </a:extLst>
          </p:cNvPr>
          <p:cNvPicPr>
            <a:picLocks noChangeAspect="1"/>
          </p:cNvPicPr>
          <p:nvPr>
            <p:custDataLst>
              <p:tags r:id="rId3"/>
            </p:custDataLst>
          </p:nvPr>
        </p:nvPicPr>
        <p:blipFill rotWithShape="1">
          <a:blip r:embed="rId10" cstate="screen">
            <a:extLst>
              <a:ext uri="{28A0092B-C50C-407E-A947-70E740481C1C}">
                <a14:useLocalDpi xmlns:a14="http://schemas.microsoft.com/office/drawing/2010/main"/>
              </a:ext>
            </a:extLst>
          </a:blip>
          <a:srcRect/>
          <a:stretch/>
        </p:blipFill>
        <p:spPr>
          <a:xfrm>
            <a:off x="8266923" y="0"/>
            <a:ext cx="3925077" cy="6074229"/>
          </a:xfrm>
          <a:prstGeom prst="rect">
            <a:avLst/>
          </a:prstGeom>
        </p:spPr>
      </p:pic>
      <p:grpSp>
        <p:nvGrpSpPr>
          <p:cNvPr id="3" name="Group 2">
            <a:extLst>
              <a:ext uri="{FF2B5EF4-FFF2-40B4-BE49-F238E27FC236}">
                <a16:creationId xmlns:a16="http://schemas.microsoft.com/office/drawing/2014/main" id="{BBFC25AE-FCA4-F508-FDDE-FA88BEB4C377}"/>
              </a:ext>
            </a:extLst>
          </p:cNvPr>
          <p:cNvGrpSpPr/>
          <p:nvPr>
            <p:custDataLst>
              <p:tags r:id="rId4"/>
            </p:custDataLst>
          </p:nvPr>
        </p:nvGrpSpPr>
        <p:grpSpPr>
          <a:xfrm>
            <a:off x="8608820" y="6183017"/>
            <a:ext cx="3286863" cy="464894"/>
            <a:chOff x="8608820" y="6183017"/>
            <a:chExt cx="3286863" cy="464894"/>
          </a:xfrm>
        </p:grpSpPr>
        <p:pic>
          <p:nvPicPr>
            <p:cNvPr id="5" name="Graphique 1">
              <a:extLst>
                <a:ext uri="{FF2B5EF4-FFF2-40B4-BE49-F238E27FC236}">
                  <a16:creationId xmlns:a16="http://schemas.microsoft.com/office/drawing/2014/main" id="{72507018-0C4E-1F66-C4FC-EBC18AD47CE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08820" y="6367526"/>
              <a:ext cx="550409" cy="261444"/>
            </a:xfrm>
            <a:prstGeom prst="rect">
              <a:avLst/>
            </a:prstGeom>
          </p:spPr>
        </p:pic>
        <p:pic>
          <p:nvPicPr>
            <p:cNvPr id="6" name="Image 2">
              <a:extLst>
                <a:ext uri="{FF2B5EF4-FFF2-40B4-BE49-F238E27FC236}">
                  <a16:creationId xmlns:a16="http://schemas.microsoft.com/office/drawing/2014/main" id="{292AEC1F-C841-3AF8-769C-2C15FD3D9F09}"/>
                </a:ext>
              </a:extLst>
            </p:cNvPr>
            <p:cNvPicPr>
              <a:picLocks noChangeAspect="1"/>
            </p:cNvPicPr>
            <p:nvPr>
              <p:custDataLst>
                <p:tags r:id="rId6"/>
              </p:custDataLst>
            </p:nvPr>
          </p:nvPicPr>
          <p:blipFill>
            <a:blip r:embed="rId13" cstate="email">
              <a:extLst>
                <a:ext uri="{28A0092B-C50C-407E-A947-70E740481C1C}">
                  <a14:useLocalDpi xmlns:a14="http://schemas.microsoft.com/office/drawing/2010/main"/>
                </a:ext>
              </a:extLst>
            </a:blip>
            <a:stretch>
              <a:fillRect/>
            </a:stretch>
          </p:blipFill>
          <p:spPr>
            <a:xfrm>
              <a:off x="9243414" y="6183017"/>
              <a:ext cx="816907" cy="464894"/>
            </a:xfrm>
            <a:prstGeom prst="rect">
              <a:avLst/>
            </a:prstGeom>
          </p:spPr>
        </p:pic>
        <p:pic>
          <p:nvPicPr>
            <p:cNvPr id="7" name="Image 3">
              <a:extLst>
                <a:ext uri="{FF2B5EF4-FFF2-40B4-BE49-F238E27FC236}">
                  <a16:creationId xmlns:a16="http://schemas.microsoft.com/office/drawing/2014/main" id="{C12EF4B8-53C4-5BE5-7E97-54A0B400CECF}"/>
                </a:ext>
              </a:extLst>
            </p:cNvPr>
            <p:cNvPicPr>
              <a:picLocks noChangeAspect="1"/>
            </p:cNvPicPr>
            <p:nvPr>
              <p:custDataLst>
                <p:tags r:id="rId7"/>
              </p:custDataLst>
            </p:nvPr>
          </p:nvPicPr>
          <p:blipFill>
            <a:blip r:embed="rId14" cstate="email">
              <a:extLst>
                <a:ext uri="{28A0092B-C50C-407E-A947-70E740481C1C}">
                  <a14:useLocalDpi xmlns:a14="http://schemas.microsoft.com/office/drawing/2010/main"/>
                </a:ext>
              </a:extLst>
            </a:blip>
            <a:stretch>
              <a:fillRect/>
            </a:stretch>
          </p:blipFill>
          <p:spPr>
            <a:xfrm>
              <a:off x="10142208" y="6216939"/>
              <a:ext cx="823513" cy="430972"/>
            </a:xfrm>
            <a:prstGeom prst="rect">
              <a:avLst/>
            </a:prstGeom>
          </p:spPr>
        </p:pic>
        <p:pic>
          <p:nvPicPr>
            <p:cNvPr id="9" name="Picture 2" descr="Reconnaissance de l'aide internationale du Canada – Fichiers à télécharger">
              <a:extLst>
                <a:ext uri="{FF2B5EF4-FFF2-40B4-BE49-F238E27FC236}">
                  <a16:creationId xmlns:a16="http://schemas.microsoft.com/office/drawing/2014/main" id="{C611952F-F108-D837-C6FD-50FCEE043382}"/>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1127266" y="6216939"/>
              <a:ext cx="768417" cy="26965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Espace réservé du numéro de diapositive 5">
            <a:extLst>
              <a:ext uri="{FF2B5EF4-FFF2-40B4-BE49-F238E27FC236}">
                <a16:creationId xmlns:a16="http://schemas.microsoft.com/office/drawing/2014/main" id="{7D2526AD-3D2C-9631-5980-1D5957310633}"/>
              </a:ext>
            </a:extLst>
          </p:cNvPr>
          <p:cNvSpPr txBox="1">
            <a:spLocks/>
          </p:cNvSpPr>
          <p:nvPr>
            <p:custDataLst>
              <p:tags r:id="rId5"/>
            </p:custDataLst>
          </p:nvPr>
        </p:nvSpPr>
        <p:spPr>
          <a:xfrm>
            <a:off x="0" y="6310313"/>
            <a:ext cx="1520042"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400" b="0" i="0" u="none" strike="noStrike" kern="1200" cap="none" spc="0" normalizeH="0" baseline="0" noProof="0" dirty="0" smtClean="0">
                <a:ln>
                  <a:noFill/>
                </a:ln>
                <a:solidFill>
                  <a:schemeClr val="tx1"/>
                </a:solidFill>
                <a:effectLst/>
                <a:uLnTx/>
                <a:uFillTx/>
                <a:latin typeface="Arial"/>
                <a:cs typeface="Arial"/>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CA" sz="1400" b="0" i="0" u="none" strike="noStrike" kern="1200" cap="none" spc="0" normalizeH="0" baseline="0" noProof="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4067097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E9965D-D372-D336-1273-C7D6E55C7461}"/>
              </a:ext>
            </a:extLst>
          </p:cNvPr>
          <p:cNvPicPr>
            <a:picLocks noChangeAspect="1"/>
          </p:cNvPicPr>
          <p:nvPr>
            <p:custDataLst>
              <p:tags r:id="rId1"/>
            </p:custDataLst>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re 9">
            <a:extLst>
              <a:ext uri="{FF2B5EF4-FFF2-40B4-BE49-F238E27FC236}">
                <a16:creationId xmlns:a16="http://schemas.microsoft.com/office/drawing/2014/main" id="{C29192A6-1838-057E-D178-C3FC8A630DB3}"/>
              </a:ext>
            </a:extLst>
          </p:cNvPr>
          <p:cNvSpPr txBox="1">
            <a:spLocks/>
          </p:cNvSpPr>
          <p:nvPr>
            <p:custDataLst>
              <p:tags r:id="rId2"/>
            </p:custDataLst>
          </p:nvPr>
        </p:nvSpPr>
        <p:spPr>
          <a:xfrm>
            <a:off x="537566" y="398912"/>
            <a:ext cx="4502584" cy="1760417"/>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2800" b="0" i="0" kern="1200">
                <a:solidFill>
                  <a:schemeClr val="tx1"/>
                </a:solidFill>
                <a:latin typeface="Montserrat" pitchFamily="2" charset="77"/>
                <a:ea typeface="+mj-ea"/>
                <a:cs typeface="+mj-cs"/>
              </a:defRPr>
            </a:lvl1pPr>
          </a:lstStyle>
          <a:p>
            <a:r>
              <a:rPr lang="fr-CA" sz="2800" dirty="0">
                <a:latin typeface="Montserrat" pitchFamily="2" charset="77"/>
                <a:cs typeface="Arial"/>
              </a:rPr>
              <a:t>Réalisation des travaux</a:t>
            </a:r>
          </a:p>
          <a:p>
            <a:r>
              <a:rPr lang="fr-CA" sz="2000" i="1" dirty="0">
                <a:cs typeface="Arial"/>
              </a:rPr>
              <a:t>Modèle prédictif</a:t>
            </a:r>
          </a:p>
          <a:p>
            <a:r>
              <a:rPr lang="fr-CA" sz="2000" i="1" dirty="0">
                <a:latin typeface="Montserrat" pitchFamily="2" charset="77"/>
                <a:cs typeface="Arial"/>
              </a:rPr>
              <a:t>Composante SIG</a:t>
            </a:r>
          </a:p>
        </p:txBody>
      </p:sp>
    </p:spTree>
    <p:extLst>
      <p:ext uri="{BB962C8B-B14F-4D97-AF65-F5344CB8AC3E}">
        <p14:creationId xmlns:p14="http://schemas.microsoft.com/office/powerpoint/2010/main" val="30166138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3"/>
</p:tagLst>
</file>

<file path=ppt/tags/tag101.xml><?xml version="1.0" encoding="utf-8"?>
<p:tagLst xmlns:a="http://schemas.openxmlformats.org/drawingml/2006/main" xmlns:r="http://schemas.openxmlformats.org/officeDocument/2006/relationships" xmlns:p="http://schemas.openxmlformats.org/presentationml/2006/main">
  <p:tag name="NUM" val="14"/>
</p:tagLst>
</file>

<file path=ppt/tags/tag102.xml><?xml version="1.0" encoding="utf-8"?>
<p:tagLst xmlns:a="http://schemas.openxmlformats.org/drawingml/2006/main" xmlns:r="http://schemas.openxmlformats.org/officeDocument/2006/relationships" xmlns:p="http://schemas.openxmlformats.org/presentationml/2006/main">
  <p:tag name="NUM" val="15"/>
</p:tagLst>
</file>

<file path=ppt/tags/tag103.xml><?xml version="1.0" encoding="utf-8"?>
<p:tagLst xmlns:a="http://schemas.openxmlformats.org/drawingml/2006/main" xmlns:r="http://schemas.openxmlformats.org/officeDocument/2006/relationships" xmlns:p="http://schemas.openxmlformats.org/presentationml/2006/main">
  <p:tag name="NUM" val="16"/>
</p:tagLst>
</file>

<file path=ppt/tags/tag104.xml><?xml version="1.0" encoding="utf-8"?>
<p:tagLst xmlns:a="http://schemas.openxmlformats.org/drawingml/2006/main" xmlns:r="http://schemas.openxmlformats.org/officeDocument/2006/relationships" xmlns:p="http://schemas.openxmlformats.org/presentationml/2006/main">
  <p:tag name="NUM" val="17"/>
</p:tagLst>
</file>

<file path=ppt/tags/tag105.xml><?xml version="1.0" encoding="utf-8"?>
<p:tagLst xmlns:a="http://schemas.openxmlformats.org/drawingml/2006/main" xmlns:r="http://schemas.openxmlformats.org/officeDocument/2006/relationships" xmlns:p="http://schemas.openxmlformats.org/presentationml/2006/main">
  <p:tag name="NUM" val="18"/>
</p:tagLst>
</file>

<file path=ppt/tags/tag106.xml><?xml version="1.0" encoding="utf-8"?>
<p:tagLst xmlns:a="http://schemas.openxmlformats.org/drawingml/2006/main" xmlns:r="http://schemas.openxmlformats.org/officeDocument/2006/relationships" xmlns:p="http://schemas.openxmlformats.org/presentationml/2006/main">
  <p:tag name="NUM" val="19"/>
</p:tagLst>
</file>

<file path=ppt/tags/tag107.xml><?xml version="1.0" encoding="utf-8"?>
<p:tagLst xmlns:a="http://schemas.openxmlformats.org/drawingml/2006/main" xmlns:r="http://schemas.openxmlformats.org/officeDocument/2006/relationships" xmlns:p="http://schemas.openxmlformats.org/presentationml/2006/main">
  <p:tag name="NUM" val="20"/>
</p:tagLst>
</file>

<file path=ppt/tags/tag108.xml><?xml version="1.0" encoding="utf-8"?>
<p:tagLst xmlns:a="http://schemas.openxmlformats.org/drawingml/2006/main" xmlns:r="http://schemas.openxmlformats.org/officeDocument/2006/relationships" xmlns:p="http://schemas.openxmlformats.org/presentationml/2006/main">
  <p:tag name="NUM" val="21"/>
</p:tagLst>
</file>

<file path=ppt/tags/tag109.xml><?xml version="1.0" encoding="utf-8"?>
<p:tagLst xmlns:a="http://schemas.openxmlformats.org/drawingml/2006/main" xmlns:r="http://schemas.openxmlformats.org/officeDocument/2006/relationships" xmlns:p="http://schemas.openxmlformats.org/presentationml/2006/main">
  <p:tag name="NUM" val="2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3"/>
</p:tagLst>
</file>

<file path=ppt/tags/tag111.xml><?xml version="1.0" encoding="utf-8"?>
<p:tagLst xmlns:a="http://schemas.openxmlformats.org/drawingml/2006/main" xmlns:r="http://schemas.openxmlformats.org/officeDocument/2006/relationships" xmlns:p="http://schemas.openxmlformats.org/presentationml/2006/main">
  <p:tag name="NUM" val="24"/>
</p:tagLst>
</file>

<file path=ppt/tags/tag112.xml><?xml version="1.0" encoding="utf-8"?>
<p:tagLst xmlns:a="http://schemas.openxmlformats.org/drawingml/2006/main" xmlns:r="http://schemas.openxmlformats.org/officeDocument/2006/relationships" xmlns:p="http://schemas.openxmlformats.org/presentationml/2006/main">
  <p:tag name="NUM" val="25"/>
</p:tagLst>
</file>

<file path=ppt/tags/tag113.xml><?xml version="1.0" encoding="utf-8"?>
<p:tagLst xmlns:a="http://schemas.openxmlformats.org/drawingml/2006/main" xmlns:r="http://schemas.openxmlformats.org/officeDocument/2006/relationships" xmlns:p="http://schemas.openxmlformats.org/presentationml/2006/main">
  <p:tag name="NUM" val="26"/>
</p:tagLst>
</file>

<file path=ppt/tags/tag114.xml><?xml version="1.0" encoding="utf-8"?>
<p:tagLst xmlns:a="http://schemas.openxmlformats.org/drawingml/2006/main" xmlns:r="http://schemas.openxmlformats.org/officeDocument/2006/relationships" xmlns:p="http://schemas.openxmlformats.org/presentationml/2006/main">
  <p:tag name="NUM" val="27"/>
</p:tagLst>
</file>

<file path=ppt/tags/tag115.xml><?xml version="1.0" encoding="utf-8"?>
<p:tagLst xmlns:a="http://schemas.openxmlformats.org/drawingml/2006/main" xmlns:r="http://schemas.openxmlformats.org/officeDocument/2006/relationships" xmlns:p="http://schemas.openxmlformats.org/presentationml/2006/main">
  <p:tag name="NUM" val="28"/>
</p:tagLst>
</file>

<file path=ppt/tags/tag116.xml><?xml version="1.0" encoding="utf-8"?>
<p:tagLst xmlns:a="http://schemas.openxmlformats.org/drawingml/2006/main" xmlns:r="http://schemas.openxmlformats.org/officeDocument/2006/relationships" xmlns:p="http://schemas.openxmlformats.org/presentationml/2006/main">
  <p:tag name="NUM" val="29"/>
</p:tagLst>
</file>

<file path=ppt/tags/tag117.xml><?xml version="1.0" encoding="utf-8"?>
<p:tagLst xmlns:a="http://schemas.openxmlformats.org/drawingml/2006/main" xmlns:r="http://schemas.openxmlformats.org/officeDocument/2006/relationships" xmlns:p="http://schemas.openxmlformats.org/presentationml/2006/main">
  <p:tag name="NUM" val="30"/>
</p:tagLst>
</file>

<file path=ppt/tags/tag118.xml><?xml version="1.0" encoding="utf-8"?>
<p:tagLst xmlns:a="http://schemas.openxmlformats.org/drawingml/2006/main" xmlns:r="http://schemas.openxmlformats.org/officeDocument/2006/relationships" xmlns:p="http://schemas.openxmlformats.org/presentationml/2006/main">
  <p:tag name="NUM" val="31"/>
</p:tagLst>
</file>

<file path=ppt/tags/tag119.xml><?xml version="1.0" encoding="utf-8"?>
<p:tagLst xmlns:a="http://schemas.openxmlformats.org/drawingml/2006/main" xmlns:r="http://schemas.openxmlformats.org/officeDocument/2006/relationships" xmlns:p="http://schemas.openxmlformats.org/presentationml/2006/main">
  <p:tag name="NUM" val="3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33"/>
</p:tagLst>
</file>

<file path=ppt/tags/tag121.xml><?xml version="1.0" encoding="utf-8"?>
<p:tagLst xmlns:a="http://schemas.openxmlformats.org/drawingml/2006/main" xmlns:r="http://schemas.openxmlformats.org/officeDocument/2006/relationships" xmlns:p="http://schemas.openxmlformats.org/presentationml/2006/main">
  <p:tag name="NUM" val="34"/>
</p:tagLst>
</file>

<file path=ppt/tags/tag122.xml><?xml version="1.0" encoding="utf-8"?>
<p:tagLst xmlns:a="http://schemas.openxmlformats.org/drawingml/2006/main" xmlns:r="http://schemas.openxmlformats.org/officeDocument/2006/relationships" xmlns:p="http://schemas.openxmlformats.org/presentationml/2006/main">
  <p:tag name="NUM" val="35"/>
</p:tagLst>
</file>

<file path=ppt/tags/tag123.xml><?xml version="1.0" encoding="utf-8"?>
<p:tagLst xmlns:a="http://schemas.openxmlformats.org/drawingml/2006/main" xmlns:r="http://schemas.openxmlformats.org/officeDocument/2006/relationships" xmlns:p="http://schemas.openxmlformats.org/presentationml/2006/main">
  <p:tag name="NUM" val="36"/>
</p:tagLst>
</file>

<file path=ppt/tags/tag124.xml><?xml version="1.0" encoding="utf-8"?>
<p:tagLst xmlns:a="http://schemas.openxmlformats.org/drawingml/2006/main" xmlns:r="http://schemas.openxmlformats.org/officeDocument/2006/relationships" xmlns:p="http://schemas.openxmlformats.org/presentationml/2006/main">
  <p:tag name="NUM" val="37"/>
</p:tagLst>
</file>

<file path=ppt/tags/tag125.xml><?xml version="1.0" encoding="utf-8"?>
<p:tagLst xmlns:a="http://schemas.openxmlformats.org/drawingml/2006/main" xmlns:r="http://schemas.openxmlformats.org/officeDocument/2006/relationships" xmlns:p="http://schemas.openxmlformats.org/presentationml/2006/main">
  <p:tag name="NUM" val="38"/>
</p:tagLst>
</file>

<file path=ppt/tags/tag126.xml><?xml version="1.0" encoding="utf-8"?>
<p:tagLst xmlns:a="http://schemas.openxmlformats.org/drawingml/2006/main" xmlns:r="http://schemas.openxmlformats.org/officeDocument/2006/relationships" xmlns:p="http://schemas.openxmlformats.org/presentationml/2006/main">
  <p:tag name="NUM" val="39"/>
</p:tagLst>
</file>

<file path=ppt/tags/tag127.xml><?xml version="1.0" encoding="utf-8"?>
<p:tagLst xmlns:a="http://schemas.openxmlformats.org/drawingml/2006/main" xmlns:r="http://schemas.openxmlformats.org/officeDocument/2006/relationships" xmlns:p="http://schemas.openxmlformats.org/presentationml/2006/main">
  <p:tag name="NUM" val="40"/>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7"/>
</p:tagLst>
</file>

<file path=ppt/tags/tag135.xml><?xml version="1.0" encoding="utf-8"?>
<p:tagLst xmlns:a="http://schemas.openxmlformats.org/drawingml/2006/main" xmlns:r="http://schemas.openxmlformats.org/officeDocument/2006/relationships" xmlns:p="http://schemas.openxmlformats.org/presentationml/2006/main">
  <p:tag name="NUM" val="8"/>
</p:tagLst>
</file>

<file path=ppt/tags/tag136.xml><?xml version="1.0" encoding="utf-8"?>
<p:tagLst xmlns:a="http://schemas.openxmlformats.org/drawingml/2006/main" xmlns:r="http://schemas.openxmlformats.org/officeDocument/2006/relationships" xmlns:p="http://schemas.openxmlformats.org/presentationml/2006/main">
  <p:tag name="NUM" val="9"/>
</p:tagLst>
</file>

<file path=ppt/tags/tag137.xml><?xml version="1.0" encoding="utf-8"?>
<p:tagLst xmlns:a="http://schemas.openxmlformats.org/drawingml/2006/main" xmlns:r="http://schemas.openxmlformats.org/officeDocument/2006/relationships" xmlns:p="http://schemas.openxmlformats.org/presentationml/2006/main">
  <p:tag name="NUM" val="10"/>
</p:tagLst>
</file>

<file path=ppt/tags/tag138.xml><?xml version="1.0" encoding="utf-8"?>
<p:tagLst xmlns:a="http://schemas.openxmlformats.org/drawingml/2006/main" xmlns:r="http://schemas.openxmlformats.org/officeDocument/2006/relationships" xmlns:p="http://schemas.openxmlformats.org/presentationml/2006/main">
  <p:tag name="NUM" val="11"/>
</p:tagLst>
</file>

<file path=ppt/tags/tag139.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13"/>
</p:tagLst>
</file>

<file path=ppt/tags/tag141.xml><?xml version="1.0" encoding="utf-8"?>
<p:tagLst xmlns:a="http://schemas.openxmlformats.org/drawingml/2006/main" xmlns:r="http://schemas.openxmlformats.org/officeDocument/2006/relationships" xmlns:p="http://schemas.openxmlformats.org/presentationml/2006/main">
  <p:tag name="NUM" val="14"/>
</p:tagLst>
</file>

<file path=ppt/tags/tag142.xml><?xml version="1.0" encoding="utf-8"?>
<p:tagLst xmlns:a="http://schemas.openxmlformats.org/drawingml/2006/main" xmlns:r="http://schemas.openxmlformats.org/officeDocument/2006/relationships" xmlns:p="http://schemas.openxmlformats.org/presentationml/2006/main">
  <p:tag name="NUM" val="15"/>
</p:tagLst>
</file>

<file path=ppt/tags/tag143.xml><?xml version="1.0" encoding="utf-8"?>
<p:tagLst xmlns:a="http://schemas.openxmlformats.org/drawingml/2006/main" xmlns:r="http://schemas.openxmlformats.org/officeDocument/2006/relationships" xmlns:p="http://schemas.openxmlformats.org/presentationml/2006/main">
  <p:tag name="NUM" val="16"/>
</p:tagLst>
</file>

<file path=ppt/tags/tag144.xml><?xml version="1.0" encoding="utf-8"?>
<p:tagLst xmlns:a="http://schemas.openxmlformats.org/drawingml/2006/main" xmlns:r="http://schemas.openxmlformats.org/officeDocument/2006/relationships" xmlns:p="http://schemas.openxmlformats.org/presentationml/2006/main">
  <p:tag name="NUM" val="17"/>
</p:tagLst>
</file>

<file path=ppt/tags/tag145.xml><?xml version="1.0" encoding="utf-8"?>
<p:tagLst xmlns:a="http://schemas.openxmlformats.org/drawingml/2006/main" xmlns:r="http://schemas.openxmlformats.org/officeDocument/2006/relationships" xmlns:p="http://schemas.openxmlformats.org/presentationml/2006/main">
  <p:tag name="NUM" val="18"/>
</p:tagLst>
</file>

<file path=ppt/tags/tag146.xml><?xml version="1.0" encoding="utf-8"?>
<p:tagLst xmlns:a="http://schemas.openxmlformats.org/drawingml/2006/main" xmlns:r="http://schemas.openxmlformats.org/officeDocument/2006/relationships" xmlns:p="http://schemas.openxmlformats.org/presentationml/2006/main">
  <p:tag name="NUM" val="19"/>
</p:tagLst>
</file>

<file path=ppt/tags/tag147.xml><?xml version="1.0" encoding="utf-8"?>
<p:tagLst xmlns:a="http://schemas.openxmlformats.org/drawingml/2006/main" xmlns:r="http://schemas.openxmlformats.org/officeDocument/2006/relationships" xmlns:p="http://schemas.openxmlformats.org/presentationml/2006/main">
  <p:tag name="NUM" val="20"/>
</p:tagLst>
</file>

<file path=ppt/tags/tag148.xml><?xml version="1.0" encoding="utf-8"?>
<p:tagLst xmlns:a="http://schemas.openxmlformats.org/drawingml/2006/main" xmlns:r="http://schemas.openxmlformats.org/officeDocument/2006/relationships" xmlns:p="http://schemas.openxmlformats.org/presentationml/2006/main">
  <p:tag name="NUM" val="22"/>
</p:tagLst>
</file>

<file path=ppt/tags/tag149.xml><?xml version="1.0" encoding="utf-8"?>
<p:tagLst xmlns:a="http://schemas.openxmlformats.org/drawingml/2006/main" xmlns:r="http://schemas.openxmlformats.org/officeDocument/2006/relationships" xmlns:p="http://schemas.openxmlformats.org/presentationml/2006/main">
  <p:tag name="NUM" val="23"/>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7"/>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6"/>
</p:tagLst>
</file>

<file path=ppt/tags/tag165.xml><?xml version="1.0" encoding="utf-8"?>
<p:tagLst xmlns:a="http://schemas.openxmlformats.org/drawingml/2006/main" xmlns:r="http://schemas.openxmlformats.org/officeDocument/2006/relationships" xmlns:p="http://schemas.openxmlformats.org/presentationml/2006/main">
  <p:tag name="NUM" val="7"/>
</p:tagLst>
</file>

<file path=ppt/tags/tag166.xml><?xml version="1.0" encoding="utf-8"?>
<p:tagLst xmlns:a="http://schemas.openxmlformats.org/drawingml/2006/main" xmlns:r="http://schemas.openxmlformats.org/officeDocument/2006/relationships" xmlns:p="http://schemas.openxmlformats.org/presentationml/2006/main">
  <p:tag name="NUM" val="8"/>
</p:tagLst>
</file>

<file path=ppt/tags/tag167.xml><?xml version="1.0" encoding="utf-8"?>
<p:tagLst xmlns:a="http://schemas.openxmlformats.org/drawingml/2006/main" xmlns:r="http://schemas.openxmlformats.org/officeDocument/2006/relationships" xmlns:p="http://schemas.openxmlformats.org/presentationml/2006/main">
  <p:tag name="NUM" val="9"/>
</p:tagLst>
</file>

<file path=ppt/tags/tag168.xml><?xml version="1.0" encoding="utf-8"?>
<p:tagLst xmlns:a="http://schemas.openxmlformats.org/drawingml/2006/main" xmlns:r="http://schemas.openxmlformats.org/officeDocument/2006/relationships" xmlns:p="http://schemas.openxmlformats.org/presentationml/2006/main">
  <p:tag name="NUM" val="10"/>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70.xml><?xml version="1.0" encoding="utf-8"?>
<p:tagLst xmlns:a="http://schemas.openxmlformats.org/drawingml/2006/main" xmlns:r="http://schemas.openxmlformats.org/officeDocument/2006/relationships" xmlns:p="http://schemas.openxmlformats.org/presentationml/2006/main">
  <p:tag name="NUM" val="5"/>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5"/>
</p:tagLst>
</file>

<file path=ppt/tags/tag176.xml><?xml version="1.0" encoding="utf-8"?>
<p:tagLst xmlns:a="http://schemas.openxmlformats.org/drawingml/2006/main" xmlns:r="http://schemas.openxmlformats.org/officeDocument/2006/relationships" xmlns:p="http://schemas.openxmlformats.org/presentationml/2006/main">
  <p:tag name="NUM" val="6"/>
</p:tagLst>
</file>

<file path=ppt/tags/tag177.xml><?xml version="1.0" encoding="utf-8"?>
<p:tagLst xmlns:a="http://schemas.openxmlformats.org/drawingml/2006/main" xmlns:r="http://schemas.openxmlformats.org/officeDocument/2006/relationships" xmlns:p="http://schemas.openxmlformats.org/presentationml/2006/main">
  <p:tag name="NUM" val="7"/>
</p:tagLst>
</file>

<file path=ppt/tags/tag178.xml><?xml version="1.0" encoding="utf-8"?>
<p:tagLst xmlns:a="http://schemas.openxmlformats.org/drawingml/2006/main" xmlns:r="http://schemas.openxmlformats.org/officeDocument/2006/relationships" xmlns:p="http://schemas.openxmlformats.org/presentationml/2006/main">
  <p:tag name="NUM" val="8"/>
</p:tagLst>
</file>

<file path=ppt/tags/tag179.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80.xml><?xml version="1.0" encoding="utf-8"?>
<p:tagLst xmlns:a="http://schemas.openxmlformats.org/drawingml/2006/main" xmlns:r="http://schemas.openxmlformats.org/officeDocument/2006/relationships" xmlns:p="http://schemas.openxmlformats.org/presentationml/2006/main">
  <p:tag name="NUM" val="10"/>
</p:tagLst>
</file>

<file path=ppt/tags/tag181.xml><?xml version="1.0" encoding="utf-8"?>
<p:tagLst xmlns:a="http://schemas.openxmlformats.org/drawingml/2006/main" xmlns:r="http://schemas.openxmlformats.org/officeDocument/2006/relationships" xmlns:p="http://schemas.openxmlformats.org/presentationml/2006/main">
  <p:tag name="NUM" val="11"/>
</p:tagLst>
</file>

<file path=ppt/tags/tag182.xml><?xml version="1.0" encoding="utf-8"?>
<p:tagLst xmlns:a="http://schemas.openxmlformats.org/drawingml/2006/main" xmlns:r="http://schemas.openxmlformats.org/officeDocument/2006/relationships" xmlns:p="http://schemas.openxmlformats.org/presentationml/2006/main">
  <p:tag name="NUM" val="12"/>
</p:tagLst>
</file>

<file path=ppt/tags/tag183.xml><?xml version="1.0" encoding="utf-8"?>
<p:tagLst xmlns:a="http://schemas.openxmlformats.org/drawingml/2006/main" xmlns:r="http://schemas.openxmlformats.org/officeDocument/2006/relationships" xmlns:p="http://schemas.openxmlformats.org/presentationml/2006/main">
  <p:tag name="NUM" val="13"/>
</p:tagLst>
</file>

<file path=ppt/tags/tag184.xml><?xml version="1.0" encoding="utf-8"?>
<p:tagLst xmlns:a="http://schemas.openxmlformats.org/drawingml/2006/main" xmlns:r="http://schemas.openxmlformats.org/officeDocument/2006/relationships" xmlns:p="http://schemas.openxmlformats.org/presentationml/2006/main">
  <p:tag name="NUM" val="14"/>
</p:tagLst>
</file>

<file path=ppt/tags/tag185.xml><?xml version="1.0" encoding="utf-8"?>
<p:tagLst xmlns:a="http://schemas.openxmlformats.org/drawingml/2006/main" xmlns:r="http://schemas.openxmlformats.org/officeDocument/2006/relationships" xmlns:p="http://schemas.openxmlformats.org/presentationml/2006/main">
  <p:tag name="NUM" val="15"/>
</p:tagLst>
</file>

<file path=ppt/tags/tag186.xml><?xml version="1.0" encoding="utf-8"?>
<p:tagLst xmlns:a="http://schemas.openxmlformats.org/drawingml/2006/main" xmlns:r="http://schemas.openxmlformats.org/officeDocument/2006/relationships" xmlns:p="http://schemas.openxmlformats.org/presentationml/2006/main">
  <p:tag name="NUM" val="16"/>
</p:tagLst>
</file>

<file path=ppt/tags/tag187.xml><?xml version="1.0" encoding="utf-8"?>
<p:tagLst xmlns:a="http://schemas.openxmlformats.org/drawingml/2006/main" xmlns:r="http://schemas.openxmlformats.org/officeDocument/2006/relationships" xmlns:p="http://schemas.openxmlformats.org/presentationml/2006/main">
  <p:tag name="NUM" val="17"/>
</p:tagLst>
</file>

<file path=ppt/tags/tag188.xml><?xml version="1.0" encoding="utf-8"?>
<p:tagLst xmlns:a="http://schemas.openxmlformats.org/drawingml/2006/main" xmlns:r="http://schemas.openxmlformats.org/officeDocument/2006/relationships" xmlns:p="http://schemas.openxmlformats.org/presentationml/2006/main">
  <p:tag name="NUM" val="18"/>
</p:tagLst>
</file>

<file path=ppt/tags/tag189.xml><?xml version="1.0" encoding="utf-8"?>
<p:tagLst xmlns:a="http://schemas.openxmlformats.org/drawingml/2006/main" xmlns:r="http://schemas.openxmlformats.org/officeDocument/2006/relationships" xmlns:p="http://schemas.openxmlformats.org/presentationml/2006/main">
  <p:tag name="NUM" val="19"/>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190.xml><?xml version="1.0" encoding="utf-8"?>
<p:tagLst xmlns:a="http://schemas.openxmlformats.org/drawingml/2006/main" xmlns:r="http://schemas.openxmlformats.org/officeDocument/2006/relationships" xmlns:p="http://schemas.openxmlformats.org/presentationml/2006/main">
  <p:tag name="NUM" val="20"/>
</p:tagLst>
</file>

<file path=ppt/tags/tag191.xml><?xml version="1.0" encoding="utf-8"?>
<p:tagLst xmlns:a="http://schemas.openxmlformats.org/drawingml/2006/main" xmlns:r="http://schemas.openxmlformats.org/officeDocument/2006/relationships" xmlns:p="http://schemas.openxmlformats.org/presentationml/2006/main">
  <p:tag name="NUM" val="21"/>
</p:tagLst>
</file>

<file path=ppt/tags/tag192.xml><?xml version="1.0" encoding="utf-8"?>
<p:tagLst xmlns:a="http://schemas.openxmlformats.org/drawingml/2006/main" xmlns:r="http://schemas.openxmlformats.org/officeDocument/2006/relationships" xmlns:p="http://schemas.openxmlformats.org/presentationml/2006/main">
  <p:tag name="NUM" val="22"/>
</p:tagLst>
</file>

<file path=ppt/tags/tag193.xml><?xml version="1.0" encoding="utf-8"?>
<p:tagLst xmlns:a="http://schemas.openxmlformats.org/drawingml/2006/main" xmlns:r="http://schemas.openxmlformats.org/officeDocument/2006/relationships" xmlns:p="http://schemas.openxmlformats.org/presentationml/2006/main">
  <p:tag name="NUM" val="23"/>
</p:tagLst>
</file>

<file path=ppt/tags/tag194.xml><?xml version="1.0" encoding="utf-8"?>
<p:tagLst xmlns:a="http://schemas.openxmlformats.org/drawingml/2006/main" xmlns:r="http://schemas.openxmlformats.org/officeDocument/2006/relationships" xmlns:p="http://schemas.openxmlformats.org/presentationml/2006/main">
  <p:tag name="NUM" val="24"/>
</p:tagLst>
</file>

<file path=ppt/tags/tag195.xml><?xml version="1.0" encoding="utf-8"?>
<p:tagLst xmlns:a="http://schemas.openxmlformats.org/drawingml/2006/main" xmlns:r="http://schemas.openxmlformats.org/officeDocument/2006/relationships" xmlns:p="http://schemas.openxmlformats.org/presentationml/2006/main">
  <p:tag name="NUM" val="25"/>
</p:tagLst>
</file>

<file path=ppt/tags/tag196.xml><?xml version="1.0" encoding="utf-8"?>
<p:tagLst xmlns:a="http://schemas.openxmlformats.org/drawingml/2006/main" xmlns:r="http://schemas.openxmlformats.org/officeDocument/2006/relationships" xmlns:p="http://schemas.openxmlformats.org/presentationml/2006/main">
  <p:tag name="NUM" val="26"/>
</p:tagLst>
</file>

<file path=ppt/tags/tag197.xml><?xml version="1.0" encoding="utf-8"?>
<p:tagLst xmlns:a="http://schemas.openxmlformats.org/drawingml/2006/main" xmlns:r="http://schemas.openxmlformats.org/officeDocument/2006/relationships" xmlns:p="http://schemas.openxmlformats.org/presentationml/2006/main">
  <p:tag name="NUM" val="27"/>
</p:tagLst>
</file>

<file path=ppt/tags/tag198.xml><?xml version="1.0" encoding="utf-8"?>
<p:tagLst xmlns:a="http://schemas.openxmlformats.org/drawingml/2006/main" xmlns:r="http://schemas.openxmlformats.org/officeDocument/2006/relationships" xmlns:p="http://schemas.openxmlformats.org/presentationml/2006/main">
  <p:tag name="NUM" val="28"/>
</p:tagLst>
</file>

<file path=ppt/tags/tag199.xml><?xml version="1.0" encoding="utf-8"?>
<p:tagLst xmlns:a="http://schemas.openxmlformats.org/drawingml/2006/main" xmlns:r="http://schemas.openxmlformats.org/officeDocument/2006/relationships" xmlns:p="http://schemas.openxmlformats.org/presentationml/2006/main">
  <p:tag name="NUM" val="29"/>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20.xml><?xml version="1.0" encoding="utf-8"?>
<p:tagLst xmlns:a="http://schemas.openxmlformats.org/drawingml/2006/main" xmlns:r="http://schemas.openxmlformats.org/officeDocument/2006/relationships" xmlns:p="http://schemas.openxmlformats.org/presentationml/2006/main">
  <p:tag name="NUM" val="11"/>
</p:tagLst>
</file>

<file path=ppt/tags/tag200.xml><?xml version="1.0" encoding="utf-8"?>
<p:tagLst xmlns:a="http://schemas.openxmlformats.org/drawingml/2006/main" xmlns:r="http://schemas.openxmlformats.org/officeDocument/2006/relationships" xmlns:p="http://schemas.openxmlformats.org/presentationml/2006/main">
  <p:tag name="NUM" val="30"/>
</p:tagLst>
</file>

<file path=ppt/tags/tag201.xml><?xml version="1.0" encoding="utf-8"?>
<p:tagLst xmlns:a="http://schemas.openxmlformats.org/drawingml/2006/main" xmlns:r="http://schemas.openxmlformats.org/officeDocument/2006/relationships" xmlns:p="http://schemas.openxmlformats.org/presentationml/2006/main">
  <p:tag name="NUM" val="31"/>
</p:tagLst>
</file>

<file path=ppt/tags/tag202.xml><?xml version="1.0" encoding="utf-8"?>
<p:tagLst xmlns:a="http://schemas.openxmlformats.org/drawingml/2006/main" xmlns:r="http://schemas.openxmlformats.org/officeDocument/2006/relationships" xmlns:p="http://schemas.openxmlformats.org/presentationml/2006/main">
  <p:tag name="NUM" val="32"/>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12"/>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4"/>
</p:tagLst>
</file>

<file path=ppt/tags/tag214.xml><?xml version="1.0" encoding="utf-8"?>
<p:tagLst xmlns:a="http://schemas.openxmlformats.org/drawingml/2006/main" xmlns:r="http://schemas.openxmlformats.org/officeDocument/2006/relationships" xmlns:p="http://schemas.openxmlformats.org/presentationml/2006/main">
  <p:tag name="NUM" val="5"/>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3"/>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6"/>
</p:tagLst>
</file>

<file path=ppt/tags/tag223.xml><?xml version="1.0" encoding="utf-8"?>
<p:tagLst xmlns:a="http://schemas.openxmlformats.org/drawingml/2006/main" xmlns:r="http://schemas.openxmlformats.org/officeDocument/2006/relationships" xmlns:p="http://schemas.openxmlformats.org/presentationml/2006/main">
  <p:tag name="NUM" val="7"/>
</p:tagLst>
</file>

<file path=ppt/tags/tag224.xml><?xml version="1.0" encoding="utf-8"?>
<p:tagLst xmlns:a="http://schemas.openxmlformats.org/drawingml/2006/main" xmlns:r="http://schemas.openxmlformats.org/officeDocument/2006/relationships" xmlns:p="http://schemas.openxmlformats.org/presentationml/2006/main">
  <p:tag name="NUM" val="8"/>
</p:tagLst>
</file>

<file path=ppt/tags/tag225.xml><?xml version="1.0" encoding="utf-8"?>
<p:tagLst xmlns:a="http://schemas.openxmlformats.org/drawingml/2006/main" xmlns:r="http://schemas.openxmlformats.org/officeDocument/2006/relationships" xmlns:p="http://schemas.openxmlformats.org/presentationml/2006/main">
  <p:tag name="NUM" val="9"/>
</p:tagLst>
</file>

<file path=ppt/tags/tag226.xml><?xml version="1.0" encoding="utf-8"?>
<p:tagLst xmlns:a="http://schemas.openxmlformats.org/drawingml/2006/main" xmlns:r="http://schemas.openxmlformats.org/officeDocument/2006/relationships" xmlns:p="http://schemas.openxmlformats.org/presentationml/2006/main">
  <p:tag name="NUM" val="4"/>
</p:tagLst>
</file>

<file path=ppt/tags/tag227.xml><?xml version="1.0" encoding="utf-8"?>
<p:tagLst xmlns:a="http://schemas.openxmlformats.org/drawingml/2006/main" xmlns:r="http://schemas.openxmlformats.org/officeDocument/2006/relationships" xmlns:p="http://schemas.openxmlformats.org/presentationml/2006/main">
  <p:tag name="NUM" val="5"/>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4"/>
</p:tagLst>
</file>

<file path=ppt/tags/tag230.xml><?xml version="1.0" encoding="utf-8"?>
<p:tagLst xmlns:a="http://schemas.openxmlformats.org/drawingml/2006/main" xmlns:r="http://schemas.openxmlformats.org/officeDocument/2006/relationships" xmlns:p="http://schemas.openxmlformats.org/presentationml/2006/main">
  <p:tag name="NUM" val="3"/>
</p:tagLst>
</file>

<file path=ppt/tags/tag231.xml><?xml version="1.0" encoding="utf-8"?>
<p:tagLst xmlns:a="http://schemas.openxmlformats.org/drawingml/2006/main" xmlns:r="http://schemas.openxmlformats.org/officeDocument/2006/relationships" xmlns:p="http://schemas.openxmlformats.org/presentationml/2006/main">
  <p:tag name="NUM" val="4"/>
</p:tagLst>
</file>

<file path=ppt/tags/tag232.xml><?xml version="1.0" encoding="utf-8"?>
<p:tagLst xmlns:a="http://schemas.openxmlformats.org/drawingml/2006/main" xmlns:r="http://schemas.openxmlformats.org/officeDocument/2006/relationships" xmlns:p="http://schemas.openxmlformats.org/presentationml/2006/main">
  <p:tag name="NUM" val="5"/>
</p:tagLst>
</file>

<file path=ppt/tags/tag233.xml><?xml version="1.0" encoding="utf-8"?>
<p:tagLst xmlns:a="http://schemas.openxmlformats.org/drawingml/2006/main" xmlns:r="http://schemas.openxmlformats.org/officeDocument/2006/relationships" xmlns:p="http://schemas.openxmlformats.org/presentationml/2006/main">
  <p:tag name="NUM" val="6"/>
</p:tagLst>
</file>

<file path=ppt/tags/tag234.xml><?xml version="1.0" encoding="utf-8"?>
<p:tagLst xmlns:a="http://schemas.openxmlformats.org/drawingml/2006/main" xmlns:r="http://schemas.openxmlformats.org/officeDocument/2006/relationships" xmlns:p="http://schemas.openxmlformats.org/presentationml/2006/main">
  <p:tag name="NUM" val="7"/>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2"/>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5"/>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5"/>
</p:tagLst>
</file>

<file path=ppt/tags/tag244.xml><?xml version="1.0" encoding="utf-8"?>
<p:tagLst xmlns:a="http://schemas.openxmlformats.org/drawingml/2006/main" xmlns:r="http://schemas.openxmlformats.org/officeDocument/2006/relationships" xmlns:p="http://schemas.openxmlformats.org/presentationml/2006/main">
  <p:tag name="NUM" val="6"/>
</p:tagLst>
</file>

<file path=ppt/tags/tag245.xml><?xml version="1.0" encoding="utf-8"?>
<p:tagLst xmlns:a="http://schemas.openxmlformats.org/drawingml/2006/main" xmlns:r="http://schemas.openxmlformats.org/officeDocument/2006/relationships" xmlns:p="http://schemas.openxmlformats.org/presentationml/2006/main">
  <p:tag name="NUM" val="4"/>
</p:tagLst>
</file>

<file path=ppt/tags/tag246.xml><?xml version="1.0" encoding="utf-8"?>
<p:tagLst xmlns:a="http://schemas.openxmlformats.org/drawingml/2006/main" xmlns:r="http://schemas.openxmlformats.org/officeDocument/2006/relationships" xmlns:p="http://schemas.openxmlformats.org/presentationml/2006/main">
  <p:tag name="NUM" val="5"/>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6"/>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5"/>
</p:tagLst>
</file>

<file path=ppt/tags/tag252.xml><?xml version="1.0" encoding="utf-8"?>
<p:tagLst xmlns:a="http://schemas.openxmlformats.org/drawingml/2006/main" xmlns:r="http://schemas.openxmlformats.org/officeDocument/2006/relationships" xmlns:p="http://schemas.openxmlformats.org/presentationml/2006/main">
  <p:tag name="NUM" val="6"/>
</p:tagLst>
</file>

<file path=ppt/tags/tag253.xml><?xml version="1.0" encoding="utf-8"?>
<p:tagLst xmlns:a="http://schemas.openxmlformats.org/drawingml/2006/main" xmlns:r="http://schemas.openxmlformats.org/officeDocument/2006/relationships" xmlns:p="http://schemas.openxmlformats.org/presentationml/2006/main">
  <p:tag name="NUM" val="7"/>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5"/>
</p:tagLst>
</file>

<file path=ppt/tags/tag256.xml><?xml version="1.0" encoding="utf-8"?>
<p:tagLst xmlns:a="http://schemas.openxmlformats.org/drawingml/2006/main" xmlns:r="http://schemas.openxmlformats.org/officeDocument/2006/relationships" xmlns:p="http://schemas.openxmlformats.org/presentationml/2006/main">
  <p:tag name="NUM" val="1"/>
</p:tagLst>
</file>

<file path=ppt/tags/tag257.xml><?xml version="1.0" encoding="utf-8"?>
<p:tagLst xmlns:a="http://schemas.openxmlformats.org/drawingml/2006/main" xmlns:r="http://schemas.openxmlformats.org/officeDocument/2006/relationships" xmlns:p="http://schemas.openxmlformats.org/presentationml/2006/main">
  <p:tag name="NUM" val="2"/>
</p:tagLst>
</file>

<file path=ppt/tags/tag258.xml><?xml version="1.0" encoding="utf-8"?>
<p:tagLst xmlns:a="http://schemas.openxmlformats.org/drawingml/2006/main" xmlns:r="http://schemas.openxmlformats.org/officeDocument/2006/relationships" xmlns:p="http://schemas.openxmlformats.org/presentationml/2006/main">
  <p:tag name="NUM" val="3"/>
</p:tagLst>
</file>

<file path=ppt/tags/tag259.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7"/>
</p:tagLst>
</file>

<file path=ppt/tags/tag260.xml><?xml version="1.0" encoding="utf-8"?>
<p:tagLst xmlns:a="http://schemas.openxmlformats.org/drawingml/2006/main" xmlns:r="http://schemas.openxmlformats.org/officeDocument/2006/relationships" xmlns:p="http://schemas.openxmlformats.org/presentationml/2006/main">
  <p:tag name="NUM" val="5"/>
</p:tagLst>
</file>

<file path=ppt/tags/tag261.xml><?xml version="1.0" encoding="utf-8"?>
<p:tagLst xmlns:a="http://schemas.openxmlformats.org/drawingml/2006/main" xmlns:r="http://schemas.openxmlformats.org/officeDocument/2006/relationships" xmlns:p="http://schemas.openxmlformats.org/presentationml/2006/main">
  <p:tag name="NUM" val="6"/>
</p:tagLst>
</file>

<file path=ppt/tags/tag262.xml><?xml version="1.0" encoding="utf-8"?>
<p:tagLst xmlns:a="http://schemas.openxmlformats.org/drawingml/2006/main" xmlns:r="http://schemas.openxmlformats.org/officeDocument/2006/relationships" xmlns:p="http://schemas.openxmlformats.org/presentationml/2006/main">
  <p:tag name="NUM" val="4"/>
</p:tagLst>
</file>

<file path=ppt/tags/tag263.xml><?xml version="1.0" encoding="utf-8"?>
<p:tagLst xmlns:a="http://schemas.openxmlformats.org/drawingml/2006/main" xmlns:r="http://schemas.openxmlformats.org/officeDocument/2006/relationships" xmlns:p="http://schemas.openxmlformats.org/presentationml/2006/main">
  <p:tag name="NUM" val="5"/>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4"/>
</p:tagLst>
</file>

<file path=ppt/tags/tag268.xml><?xml version="1.0" encoding="utf-8"?>
<p:tagLst xmlns:a="http://schemas.openxmlformats.org/drawingml/2006/main" xmlns:r="http://schemas.openxmlformats.org/officeDocument/2006/relationships" xmlns:p="http://schemas.openxmlformats.org/presentationml/2006/main">
  <p:tag name="NUM" val="5"/>
</p:tagLst>
</file>

<file path=ppt/tags/tag269.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7"/>
</p:tagLst>
</file>

<file path=ppt/tags/tag271.xml><?xml version="1.0" encoding="utf-8"?>
<p:tagLst xmlns:a="http://schemas.openxmlformats.org/drawingml/2006/main" xmlns:r="http://schemas.openxmlformats.org/officeDocument/2006/relationships" xmlns:p="http://schemas.openxmlformats.org/presentationml/2006/main">
  <p:tag name="NUM" val="8"/>
</p:tagLst>
</file>

<file path=ppt/tags/tag272.xml><?xml version="1.0" encoding="utf-8"?>
<p:tagLst xmlns:a="http://schemas.openxmlformats.org/drawingml/2006/main" xmlns:r="http://schemas.openxmlformats.org/officeDocument/2006/relationships" xmlns:p="http://schemas.openxmlformats.org/presentationml/2006/main">
  <p:tag name="NUM" val="9"/>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4"/>
</p:tagLst>
</file>

<file path=ppt/tags/tag277.xml><?xml version="1.0" encoding="utf-8"?>
<p:tagLst xmlns:a="http://schemas.openxmlformats.org/drawingml/2006/main" xmlns:r="http://schemas.openxmlformats.org/officeDocument/2006/relationships" xmlns:p="http://schemas.openxmlformats.org/presentationml/2006/main">
  <p:tag name="NUM" val="5"/>
</p:tagLst>
</file>

<file path=ppt/tags/tag278.xml><?xml version="1.0" encoding="utf-8"?>
<p:tagLst xmlns:a="http://schemas.openxmlformats.org/drawingml/2006/main" xmlns:r="http://schemas.openxmlformats.org/officeDocument/2006/relationships" xmlns:p="http://schemas.openxmlformats.org/presentationml/2006/main">
  <p:tag name="NUM" val="6"/>
</p:tagLst>
</file>

<file path=ppt/tags/tag279.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7.xml><?xml version="1.0" encoding="utf-8"?>
<p:tagLst xmlns:a="http://schemas.openxmlformats.org/drawingml/2006/main" xmlns:r="http://schemas.openxmlformats.org/officeDocument/2006/relationships" xmlns:p="http://schemas.openxmlformats.org/presentationml/2006/main">
  <p:tag name="NUM" val="12"/>
</p:tagLst>
</file>

<file path=ppt/tags/tag48.xml><?xml version="1.0" encoding="utf-8"?>
<p:tagLst xmlns:a="http://schemas.openxmlformats.org/drawingml/2006/main" xmlns:r="http://schemas.openxmlformats.org/officeDocument/2006/relationships" xmlns:p="http://schemas.openxmlformats.org/presentationml/2006/main">
  <p:tag name="NUM" val="13"/>
</p:tagLst>
</file>

<file path=ppt/tags/tag49.xml><?xml version="1.0" encoding="utf-8"?>
<p:tagLst xmlns:a="http://schemas.openxmlformats.org/drawingml/2006/main" xmlns:r="http://schemas.openxmlformats.org/officeDocument/2006/relationships" xmlns:p="http://schemas.openxmlformats.org/presentationml/2006/main">
  <p:tag name="NUM" val="14"/>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10"/>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10"/>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7"/>
</p:tagLst>
</file>

<file path=ppt/tags/tag95.xml><?xml version="1.0" encoding="utf-8"?>
<p:tagLst xmlns:a="http://schemas.openxmlformats.org/drawingml/2006/main" xmlns:r="http://schemas.openxmlformats.org/officeDocument/2006/relationships" xmlns:p="http://schemas.openxmlformats.org/presentationml/2006/main">
  <p:tag name="NUM" val="8"/>
</p:tagLst>
</file>

<file path=ppt/tags/tag96.xml><?xml version="1.0" encoding="utf-8"?>
<p:tagLst xmlns:a="http://schemas.openxmlformats.org/drawingml/2006/main" xmlns:r="http://schemas.openxmlformats.org/officeDocument/2006/relationships" xmlns:p="http://schemas.openxmlformats.org/presentationml/2006/main">
  <p:tag name="NUM" val="9"/>
</p:tagLst>
</file>

<file path=ppt/tags/tag97.xml><?xml version="1.0" encoding="utf-8"?>
<p:tagLst xmlns:a="http://schemas.openxmlformats.org/drawingml/2006/main" xmlns:r="http://schemas.openxmlformats.org/officeDocument/2006/relationships" xmlns:p="http://schemas.openxmlformats.org/presentationml/2006/main">
  <p:tag name="NUM" val="10"/>
</p:tagLst>
</file>

<file path=ppt/tags/tag98.xml><?xml version="1.0" encoding="utf-8"?>
<p:tagLst xmlns:a="http://schemas.openxmlformats.org/drawingml/2006/main" xmlns:r="http://schemas.openxmlformats.org/officeDocument/2006/relationships" xmlns:p="http://schemas.openxmlformats.org/presentationml/2006/main">
  <p:tag name="NUM" val="11"/>
</p:tagLst>
</file>

<file path=ppt/tags/tag99.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WSP Light Theme">
  <a:themeElements>
    <a:clrScheme name="WSP Dark">
      <a:dk1>
        <a:srgbClr val="FFFFFF"/>
      </a:dk1>
      <a:lt1>
        <a:srgbClr val="1D242B"/>
      </a:lt1>
      <a:dk2>
        <a:srgbClr val="F0F0F0"/>
      </a:dk2>
      <a:lt2>
        <a:srgbClr val="F7413A"/>
      </a:lt2>
      <a:accent1>
        <a:srgbClr val="F8413A"/>
      </a:accent1>
      <a:accent2>
        <a:srgbClr val="D8E5F0"/>
      </a:accent2>
      <a:accent3>
        <a:srgbClr val="1D242B"/>
      </a:accent3>
      <a:accent4>
        <a:srgbClr val="333D46"/>
      </a:accent4>
      <a:accent5>
        <a:srgbClr val="D9D9D6"/>
      </a:accent5>
      <a:accent6>
        <a:srgbClr val="F0F0F0"/>
      </a:accent6>
      <a:hlink>
        <a:srgbClr val="3C5F79"/>
      </a:hlink>
      <a:folHlink>
        <a:srgbClr val="537898"/>
      </a:folHlink>
    </a:clrScheme>
    <a:fontScheme name="Montserrat-1">
      <a:majorFont>
        <a:latin typeface="Montserrat"/>
        <a:ea typeface=""/>
        <a:cs typeface=""/>
      </a:majorFont>
      <a:minorFont>
        <a:latin typeface="Montserrat Light"/>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ct val="120000"/>
          </a:lnSpc>
          <a:spcBef>
            <a:spcPts val="1200"/>
          </a:spcBef>
          <a:defRPr sz="1000" b="0" dirty="0" smtClean="0">
            <a:solidFill>
              <a:prstClr val="black"/>
            </a:solidFill>
            <a:latin typeface="Montserrat" pitchFamily="2" charset="77"/>
          </a:defRPr>
        </a:defPPr>
      </a:lstStyle>
    </a:txDef>
  </a:objectDefaults>
  <a:extraClrSchemeLst/>
  <a:extLst>
    <a:ext uri="{05A4C25C-085E-4340-85A3-A5531E510DB2}">
      <thm15:themeFamily xmlns:thm15="http://schemas.microsoft.com/office/thememl/2012/main" name="GL-BR-Presentation-Template-Dark-2021" id="{AEB53F3F-9BE3-FD44-9E80-081752D8E3FD}" vid="{092D8BFC-D871-7A4D-AD60-294071783771}"/>
    </a:ext>
  </a:extLst>
</a:theme>
</file>

<file path=ppt/theme/theme2.xml><?xml version="1.0" encoding="utf-8"?>
<a:theme xmlns:a="http://schemas.openxmlformats.org/drawingml/2006/main" name="1_WSP Light Theme">
  <a:themeElements>
    <a:clrScheme name="WSP Dark">
      <a:dk1>
        <a:srgbClr val="FFFFFF"/>
      </a:dk1>
      <a:lt1>
        <a:srgbClr val="1D242B"/>
      </a:lt1>
      <a:dk2>
        <a:srgbClr val="F0F0F0"/>
      </a:dk2>
      <a:lt2>
        <a:srgbClr val="F7413A"/>
      </a:lt2>
      <a:accent1>
        <a:srgbClr val="F8413A"/>
      </a:accent1>
      <a:accent2>
        <a:srgbClr val="D8E5F0"/>
      </a:accent2>
      <a:accent3>
        <a:srgbClr val="1D242B"/>
      </a:accent3>
      <a:accent4>
        <a:srgbClr val="333D46"/>
      </a:accent4>
      <a:accent5>
        <a:srgbClr val="D9D9D6"/>
      </a:accent5>
      <a:accent6>
        <a:srgbClr val="F0F0F0"/>
      </a:accent6>
      <a:hlink>
        <a:srgbClr val="3C5F79"/>
      </a:hlink>
      <a:folHlink>
        <a:srgbClr val="537898"/>
      </a:folHlink>
    </a:clrScheme>
    <a:fontScheme name="Montserrat">
      <a:majorFont>
        <a:latin typeface="Montserrat"/>
        <a:ea typeface=""/>
        <a:cs typeface=""/>
      </a:majorFont>
      <a:minorFont>
        <a:latin typeface="Montserrat Light"/>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ct val="120000"/>
          </a:lnSpc>
          <a:spcBef>
            <a:spcPts val="1200"/>
          </a:spcBef>
          <a:defRPr sz="1000" b="0" dirty="0" smtClean="0">
            <a:solidFill>
              <a:prstClr val="black"/>
            </a:solidFill>
            <a:latin typeface="Montserrat" pitchFamily="2" charset="77"/>
          </a:defRPr>
        </a:defPPr>
      </a:lstStyle>
    </a:txDef>
  </a:objectDefaults>
  <a:extraClrSchemeLst/>
  <a:extLst>
    <a:ext uri="{05A4C25C-085E-4340-85A3-A5531E510DB2}">
      <thm15:themeFamily xmlns:thm15="http://schemas.microsoft.com/office/thememl/2012/main" name="GL-BR-Presentation-Template-Dark-2021" id="{AEB53F3F-9BE3-FD44-9E80-081752D8E3FD}" vid="{092D8BFC-D871-7A4D-AD60-2940717837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15EE1AE-762F-4560-976C-7CEBF8DA5DC3}">
  <we:reference id="1f4df590-35fc-4b16-a239-39709f9d8a74" version="1.0.0.1" store="EXCatalog" storeType="EXCatalog"/>
  <we:alternateReferences>
    <we:reference id="WA104381063" version="1.0.0.1" store="en-I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F2B53F8D2C840BA99C03A614DDFB8" ma:contentTypeVersion="13" ma:contentTypeDescription="Crée un document." ma:contentTypeScope="" ma:versionID="a48502b66e43abfb4820c69dbcd5418b">
  <xsd:schema xmlns:xsd="http://www.w3.org/2001/XMLSchema" xmlns:xs="http://www.w3.org/2001/XMLSchema" xmlns:p="http://schemas.microsoft.com/office/2006/metadata/properties" xmlns:ns2="aeba2b23-7c2d-4ab3-a43f-eb8321a3c470" xmlns:ns3="590a161d-3eb9-42a7-82dd-c5408ef0f820" targetNamespace="http://schemas.microsoft.com/office/2006/metadata/properties" ma:root="true" ma:fieldsID="fb4d5106219e8b3e5a4f96ad7f7e8279" ns2:_="" ns3:_="">
    <xsd:import namespace="aeba2b23-7c2d-4ab3-a43f-eb8321a3c470"/>
    <xsd:import namespace="590a161d-3eb9-42a7-82dd-c5408ef0f8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a2b23-7c2d-4ab3-a43f-eb8321a3c4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14b1f2f6-9f48-4433-9b13-82e2cb12a0c3"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0a161d-3eb9-42a7-82dd-c5408ef0f82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e32bb5-11c2-4117-8856-b8f086ac350b}" ma:internalName="TaxCatchAll" ma:showField="CatchAllData" ma:web="590a161d-3eb9-42a7-82dd-c5408ef0f82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eba2b23-7c2d-4ab3-a43f-eb8321a3c470">
      <Terms xmlns="http://schemas.microsoft.com/office/infopath/2007/PartnerControls"/>
    </lcf76f155ced4ddcb4097134ff3c332f>
    <TaxCatchAll xmlns="590a161d-3eb9-42a7-82dd-c5408ef0f820" xsi:nil="true"/>
    <SharedWithUsers xmlns="590a161d-3eb9-42a7-82dd-c5408ef0f820">
      <UserInfo>
        <DisplayName>Tremblay-Michaud, Anne</DisplayName>
        <AccountId>61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549BFB-0E0B-4192-BDB0-0405F745186A}"/>
</file>

<file path=customXml/itemProps2.xml><?xml version="1.0" encoding="utf-8"?>
<ds:datastoreItem xmlns:ds="http://schemas.openxmlformats.org/officeDocument/2006/customXml" ds:itemID="{B558AD5A-188E-4A97-B050-CEFA60D39669}">
  <ds:schemaRefs>
    <ds:schemaRef ds:uri="http://purl.org/dc/dcmitype/"/>
    <ds:schemaRef ds:uri="http://purl.org/dc/elements/1.1/"/>
    <ds:schemaRef ds:uri="http://schemas.microsoft.com/office/2006/documentManagement/types"/>
    <ds:schemaRef ds:uri="http://schemas.openxmlformats.org/package/2006/metadata/core-properties"/>
    <ds:schemaRef ds:uri="25105552-10ee-4f50-9ee2-ec2431831337"/>
    <ds:schemaRef ds:uri="http://purl.org/dc/terms/"/>
    <ds:schemaRef ds:uri="http://schemas.microsoft.com/office/infopath/2007/PartnerControls"/>
    <ds:schemaRef ds:uri="12da40d1-0af2-4f8b-9a51-1e00d7b2f32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D979787-1572-42F6-81DE-B6066F8BC8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851</TotalTime>
  <Words>1890</Words>
  <Application>Microsoft Macintosh PowerPoint</Application>
  <PresentationFormat>Grand écran</PresentationFormat>
  <Paragraphs>304</Paragraphs>
  <Slides>25</Slides>
  <Notes>22</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25</vt:i4>
      </vt:variant>
    </vt:vector>
  </HeadingPairs>
  <TitlesOfParts>
    <vt:vector size="36" baseType="lpstr">
      <vt:lpstr>Montserrat</vt:lpstr>
      <vt:lpstr>Montserrat Light</vt:lpstr>
      <vt:lpstr>System Font Regular</vt:lpstr>
      <vt:lpstr>Calibri</vt:lpstr>
      <vt:lpstr>Wingdings</vt:lpstr>
      <vt:lpstr>STIXGeneral-Regular</vt:lpstr>
      <vt:lpstr>Gentium Basic</vt:lpstr>
      <vt:lpstr>Montserrat Medium</vt:lpstr>
      <vt:lpstr>Arial</vt:lpstr>
      <vt:lpstr>WSP Light Theme</vt:lpstr>
      <vt:lpstr>1_WSP Light Theme</vt:lpstr>
      <vt:lpstr> Utilisation des outils numériques :  rendre les EIE accessibles, assurer une participation active des communautés et compenser les impacts d’un projet au sein des milieux d’insertion.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Bénéfices de l’outil et perspectives d’avenir</vt:lpstr>
      <vt:lpstr> Bénéfices de l’outil et perspectives d’avenir</vt:lpstr>
      <vt:lpstr>Remerciements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Laflamme, Michele</dc:creator>
  <cp:lastModifiedBy>Luc Valiquette</cp:lastModifiedBy>
  <cp:revision>36</cp:revision>
  <cp:lastPrinted>2023-03-29T14:44:03Z</cp:lastPrinted>
  <dcterms:created xsi:type="dcterms:W3CDTF">2021-06-11T17:18:42Z</dcterms:created>
  <dcterms:modified xsi:type="dcterms:W3CDTF">2023-03-30T16:43:47Z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0x010100691F2B53F8D2C840BA99C03A614DDFB8</vt:lpwstr>
  </property>
  <property fmtid="{D5CDD505-2E9C-101B-9397-08002B2CF9AE}" pid="3" name="MediaServiceImageTags">
    <vt:lpwstr/>
  </property>
</Properties>
</file>