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39" r:id="rId4"/>
  </p:sldMasterIdLst>
  <p:notesMasterIdLst>
    <p:notesMasterId r:id="rId29"/>
  </p:notesMasterIdLst>
  <p:sldIdLst>
    <p:sldId id="256" r:id="rId5"/>
    <p:sldId id="289" r:id="rId6"/>
    <p:sldId id="259" r:id="rId7"/>
    <p:sldId id="290" r:id="rId8"/>
    <p:sldId id="261" r:id="rId9"/>
    <p:sldId id="264" r:id="rId10"/>
    <p:sldId id="263" r:id="rId11"/>
    <p:sldId id="267" r:id="rId12"/>
    <p:sldId id="303" r:id="rId13"/>
    <p:sldId id="272" r:id="rId14"/>
    <p:sldId id="274" r:id="rId15"/>
    <p:sldId id="275" r:id="rId16"/>
    <p:sldId id="296" r:id="rId17"/>
    <p:sldId id="299" r:id="rId18"/>
    <p:sldId id="300" r:id="rId19"/>
    <p:sldId id="304" r:id="rId20"/>
    <p:sldId id="268" r:id="rId21"/>
    <p:sldId id="278" r:id="rId22"/>
    <p:sldId id="279" r:id="rId23"/>
    <p:sldId id="280" r:id="rId24"/>
    <p:sldId id="294" r:id="rId25"/>
    <p:sldId id="285" r:id="rId26"/>
    <p:sldId id="305" r:id="rId27"/>
    <p:sldId id="287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393A2B-3876-452A-ABF1-258C3CBCEDD5}" v="300" dt="2023-03-24T19:36:48.3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316" autoAdjust="0"/>
    <p:restoredTop sz="86453" autoAdjust="0"/>
  </p:normalViewPr>
  <p:slideViewPr>
    <p:cSldViewPr snapToGrid="0" snapToObjects="1">
      <p:cViewPr varScale="1">
        <p:scale>
          <a:sx n="95" d="100"/>
          <a:sy n="95" d="100"/>
        </p:scale>
        <p:origin x="540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4" d="100"/>
        <a:sy n="134" d="100"/>
      </p:scale>
      <p:origin x="0" y="0"/>
    </p:cViewPr>
  </p:sorterViewPr>
  <p:notesViewPr>
    <p:cSldViewPr snapToGrid="0" snapToObjects="1">
      <p:cViewPr>
        <p:scale>
          <a:sx n="112" d="100"/>
          <a:sy n="112" d="100"/>
        </p:scale>
        <p:origin x="3300" y="-7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a Lachapelle" userId="d8353b9cc0484719" providerId="LiveId" clId="{D9393A2B-3876-452A-ABF1-258C3CBCEDD5}"/>
    <pc:docChg chg="undo custSel addSld delSld modSld">
      <pc:chgData name="Lina Lachapelle" userId="d8353b9cc0484719" providerId="LiveId" clId="{D9393A2B-3876-452A-ABF1-258C3CBCEDD5}" dt="2023-03-24T20:18:34.394" v="1022" actId="20577"/>
      <pc:docMkLst>
        <pc:docMk/>
      </pc:docMkLst>
      <pc:sldChg chg="modSp mod">
        <pc:chgData name="Lina Lachapelle" userId="d8353b9cc0484719" providerId="LiveId" clId="{D9393A2B-3876-452A-ABF1-258C3CBCEDD5}" dt="2023-03-24T19:38:24.414" v="933" actId="120"/>
        <pc:sldMkLst>
          <pc:docMk/>
          <pc:sldMk cId="640219042" sldId="259"/>
        </pc:sldMkLst>
        <pc:spChg chg="mod">
          <ac:chgData name="Lina Lachapelle" userId="d8353b9cc0484719" providerId="LiveId" clId="{D9393A2B-3876-452A-ABF1-258C3CBCEDD5}" dt="2023-03-24T19:38:24.414" v="933" actId="120"/>
          <ac:spMkLst>
            <pc:docMk/>
            <pc:sldMk cId="640219042" sldId="259"/>
            <ac:spMk id="5" creationId="{5E9A4B0B-AF9E-5124-C75E-A9569C084942}"/>
          </ac:spMkLst>
        </pc:spChg>
      </pc:sldChg>
      <pc:sldChg chg="modSp mod">
        <pc:chgData name="Lina Lachapelle" userId="d8353b9cc0484719" providerId="LiveId" clId="{D9393A2B-3876-452A-ABF1-258C3CBCEDD5}" dt="2023-03-24T18:44:37.192" v="2" actId="6549"/>
        <pc:sldMkLst>
          <pc:docMk/>
          <pc:sldMk cId="1777270932" sldId="263"/>
        </pc:sldMkLst>
        <pc:spChg chg="mod">
          <ac:chgData name="Lina Lachapelle" userId="d8353b9cc0484719" providerId="LiveId" clId="{D9393A2B-3876-452A-ABF1-258C3CBCEDD5}" dt="2023-03-24T18:44:37.192" v="2" actId="6549"/>
          <ac:spMkLst>
            <pc:docMk/>
            <pc:sldMk cId="1777270932" sldId="263"/>
            <ac:spMk id="4" creationId="{782D209F-CE73-8D88-B595-BE429F677EF4}"/>
          </ac:spMkLst>
        </pc:spChg>
      </pc:sldChg>
      <pc:sldChg chg="del">
        <pc:chgData name="Lina Lachapelle" userId="d8353b9cc0484719" providerId="LiveId" clId="{D9393A2B-3876-452A-ABF1-258C3CBCEDD5}" dt="2023-03-24T18:44:20.608" v="0" actId="47"/>
        <pc:sldMkLst>
          <pc:docMk/>
          <pc:sldMk cId="635400647" sldId="265"/>
        </pc:sldMkLst>
      </pc:sldChg>
      <pc:sldChg chg="del">
        <pc:chgData name="Lina Lachapelle" userId="d8353b9cc0484719" providerId="LiveId" clId="{D9393A2B-3876-452A-ABF1-258C3CBCEDD5}" dt="2023-03-24T18:44:28.070" v="1" actId="47"/>
        <pc:sldMkLst>
          <pc:docMk/>
          <pc:sldMk cId="2051713506" sldId="266"/>
        </pc:sldMkLst>
      </pc:sldChg>
      <pc:sldChg chg="addSp modSp">
        <pc:chgData name="Lina Lachapelle" userId="d8353b9cc0484719" providerId="LiveId" clId="{D9393A2B-3876-452A-ABF1-258C3CBCEDD5}" dt="2023-03-24T18:45:02.018" v="3"/>
        <pc:sldMkLst>
          <pc:docMk/>
          <pc:sldMk cId="1236927287" sldId="267"/>
        </pc:sldMkLst>
        <pc:spChg chg="add mod">
          <ac:chgData name="Lina Lachapelle" userId="d8353b9cc0484719" providerId="LiveId" clId="{D9393A2B-3876-452A-ABF1-258C3CBCEDD5}" dt="2023-03-24T18:45:02.018" v="3"/>
          <ac:spMkLst>
            <pc:docMk/>
            <pc:sldMk cId="1236927287" sldId="267"/>
            <ac:spMk id="6" creationId="{53A20F9F-C054-F46B-2030-16F55EA297E1}"/>
          </ac:spMkLst>
        </pc:spChg>
      </pc:sldChg>
      <pc:sldChg chg="del">
        <pc:chgData name="Lina Lachapelle" userId="d8353b9cc0484719" providerId="LiveId" clId="{D9393A2B-3876-452A-ABF1-258C3CBCEDD5}" dt="2023-03-24T18:45:06.726" v="4" actId="47"/>
        <pc:sldMkLst>
          <pc:docMk/>
          <pc:sldMk cId="2280453657" sldId="269"/>
        </pc:sldMkLst>
      </pc:sldChg>
      <pc:sldChg chg="del">
        <pc:chgData name="Lina Lachapelle" userId="d8353b9cc0484719" providerId="LiveId" clId="{D9393A2B-3876-452A-ABF1-258C3CBCEDD5}" dt="2023-03-24T18:52:45.639" v="142" actId="47"/>
        <pc:sldMkLst>
          <pc:docMk/>
          <pc:sldMk cId="2269862767" sldId="270"/>
        </pc:sldMkLst>
      </pc:sldChg>
      <pc:sldChg chg="del">
        <pc:chgData name="Lina Lachapelle" userId="d8353b9cc0484719" providerId="LiveId" clId="{D9393A2B-3876-452A-ABF1-258C3CBCEDD5}" dt="2023-03-24T18:52:41.308" v="141" actId="47"/>
        <pc:sldMkLst>
          <pc:docMk/>
          <pc:sldMk cId="2206917040" sldId="271"/>
        </pc:sldMkLst>
      </pc:sldChg>
      <pc:sldChg chg="addSp delSp modSp mod">
        <pc:chgData name="Lina Lachapelle" userId="d8353b9cc0484719" providerId="LiveId" clId="{D9393A2B-3876-452A-ABF1-258C3CBCEDD5}" dt="2023-03-24T18:54:55.211" v="172" actId="1076"/>
        <pc:sldMkLst>
          <pc:docMk/>
          <pc:sldMk cId="278649868" sldId="272"/>
        </pc:sldMkLst>
        <pc:spChg chg="mod">
          <ac:chgData name="Lina Lachapelle" userId="d8353b9cc0484719" providerId="LiveId" clId="{D9393A2B-3876-452A-ABF1-258C3CBCEDD5}" dt="2023-03-24T18:54:41.704" v="168" actId="21"/>
          <ac:spMkLst>
            <pc:docMk/>
            <pc:sldMk cId="278649868" sldId="272"/>
            <ac:spMk id="4" creationId="{B0273087-5C30-B59A-BA48-DF037451E00C}"/>
          </ac:spMkLst>
        </pc:spChg>
        <pc:spChg chg="add del mod">
          <ac:chgData name="Lina Lachapelle" userId="d8353b9cc0484719" providerId="LiveId" clId="{D9393A2B-3876-452A-ABF1-258C3CBCEDD5}" dt="2023-03-24T18:54:10.129" v="163"/>
          <ac:spMkLst>
            <pc:docMk/>
            <pc:sldMk cId="278649868" sldId="272"/>
            <ac:spMk id="5" creationId="{C7FA3A73-4A64-6330-E0D0-0C7956AF2226}"/>
          </ac:spMkLst>
        </pc:spChg>
        <pc:spChg chg="add mod">
          <ac:chgData name="Lina Lachapelle" userId="d8353b9cc0484719" providerId="LiveId" clId="{D9393A2B-3876-452A-ABF1-258C3CBCEDD5}" dt="2023-03-24T18:54:55.211" v="172" actId="1076"/>
          <ac:spMkLst>
            <pc:docMk/>
            <pc:sldMk cId="278649868" sldId="272"/>
            <ac:spMk id="12" creationId="{A1C74BA9-BAB4-90EA-90FF-CA523E00864B}"/>
          </ac:spMkLst>
        </pc:spChg>
        <pc:picChg chg="add mod">
          <ac:chgData name="Lina Lachapelle" userId="d8353b9cc0484719" providerId="LiveId" clId="{D9393A2B-3876-452A-ABF1-258C3CBCEDD5}" dt="2023-03-24T18:53:29.604" v="147" actId="1076"/>
          <ac:picMkLst>
            <pc:docMk/>
            <pc:sldMk cId="278649868" sldId="272"/>
            <ac:picMk id="8" creationId="{1102746D-1B16-05C8-43C5-212868E1A74A}"/>
          </ac:picMkLst>
        </pc:picChg>
        <pc:picChg chg="add mod">
          <ac:chgData name="Lina Lachapelle" userId="d8353b9cc0484719" providerId="LiveId" clId="{D9393A2B-3876-452A-ABF1-258C3CBCEDD5}" dt="2023-03-24T18:54:25.739" v="166" actId="1076"/>
          <ac:picMkLst>
            <pc:docMk/>
            <pc:sldMk cId="278649868" sldId="272"/>
            <ac:picMk id="10" creationId="{05EB68AA-D522-FBC3-A055-F8B2277DC01E}"/>
          </ac:picMkLst>
        </pc:picChg>
      </pc:sldChg>
      <pc:sldChg chg="del">
        <pc:chgData name="Lina Lachapelle" userId="d8353b9cc0484719" providerId="LiveId" clId="{D9393A2B-3876-452A-ABF1-258C3CBCEDD5}" dt="2023-03-24T18:55:18.622" v="173" actId="47"/>
        <pc:sldMkLst>
          <pc:docMk/>
          <pc:sldMk cId="4078111995" sldId="273"/>
        </pc:sldMkLst>
      </pc:sldChg>
      <pc:sldChg chg="del">
        <pc:chgData name="Lina Lachapelle" userId="d8353b9cc0484719" providerId="LiveId" clId="{D9393A2B-3876-452A-ABF1-258C3CBCEDD5}" dt="2023-03-24T18:55:37.963" v="174" actId="47"/>
        <pc:sldMkLst>
          <pc:docMk/>
          <pc:sldMk cId="1252427630" sldId="276"/>
        </pc:sldMkLst>
      </pc:sldChg>
      <pc:sldChg chg="del">
        <pc:chgData name="Lina Lachapelle" userId="d8353b9cc0484719" providerId="LiveId" clId="{D9393A2B-3876-452A-ABF1-258C3CBCEDD5}" dt="2023-03-24T19:02:28.603" v="310" actId="47"/>
        <pc:sldMkLst>
          <pc:docMk/>
          <pc:sldMk cId="2998202269" sldId="277"/>
        </pc:sldMkLst>
      </pc:sldChg>
      <pc:sldChg chg="modSp mod">
        <pc:chgData name="Lina Lachapelle" userId="d8353b9cc0484719" providerId="LiveId" clId="{D9393A2B-3876-452A-ABF1-258C3CBCEDD5}" dt="2023-03-24T19:02:16.019" v="309" actId="20577"/>
        <pc:sldMkLst>
          <pc:docMk/>
          <pc:sldMk cId="2786504975" sldId="278"/>
        </pc:sldMkLst>
        <pc:spChg chg="mod">
          <ac:chgData name="Lina Lachapelle" userId="d8353b9cc0484719" providerId="LiveId" clId="{D9393A2B-3876-452A-ABF1-258C3CBCEDD5}" dt="2023-03-24T19:00:52.095" v="291" actId="21"/>
          <ac:spMkLst>
            <pc:docMk/>
            <pc:sldMk cId="2786504975" sldId="278"/>
            <ac:spMk id="7" creationId="{37B740DF-2DD4-A2C9-12AB-458FE4915ED0}"/>
          </ac:spMkLst>
        </pc:spChg>
        <pc:graphicFrameChg chg="mod">
          <ac:chgData name="Lina Lachapelle" userId="d8353b9cc0484719" providerId="LiveId" clId="{D9393A2B-3876-452A-ABF1-258C3CBCEDD5}" dt="2023-03-24T19:02:16.019" v="309" actId="20577"/>
          <ac:graphicFrameMkLst>
            <pc:docMk/>
            <pc:sldMk cId="2786504975" sldId="278"/>
            <ac:graphicFrameMk id="9" creationId="{BD1FD7CA-9CE1-D3AB-1D12-BB6AF02698CB}"/>
          </ac:graphicFrameMkLst>
        </pc:graphicFrameChg>
      </pc:sldChg>
      <pc:sldChg chg="del">
        <pc:chgData name="Lina Lachapelle" userId="d8353b9cc0484719" providerId="LiveId" clId="{D9393A2B-3876-452A-ABF1-258C3CBCEDD5}" dt="2023-03-24T19:02:44.230" v="311" actId="47"/>
        <pc:sldMkLst>
          <pc:docMk/>
          <pc:sldMk cId="911920842" sldId="281"/>
        </pc:sldMkLst>
      </pc:sldChg>
      <pc:sldChg chg="del">
        <pc:chgData name="Lina Lachapelle" userId="d8353b9cc0484719" providerId="LiveId" clId="{D9393A2B-3876-452A-ABF1-258C3CBCEDD5}" dt="2023-03-24T19:02:45.420" v="312" actId="47"/>
        <pc:sldMkLst>
          <pc:docMk/>
          <pc:sldMk cId="654986640" sldId="282"/>
        </pc:sldMkLst>
      </pc:sldChg>
      <pc:sldChg chg="modSp mod">
        <pc:chgData name="Lina Lachapelle" userId="d8353b9cc0484719" providerId="LiveId" clId="{D9393A2B-3876-452A-ABF1-258C3CBCEDD5}" dt="2023-03-24T19:10:23.483" v="541" actId="207"/>
        <pc:sldMkLst>
          <pc:docMk/>
          <pc:sldMk cId="2963351809" sldId="285"/>
        </pc:sldMkLst>
        <pc:spChg chg="mod">
          <ac:chgData name="Lina Lachapelle" userId="d8353b9cc0484719" providerId="LiveId" clId="{D9393A2B-3876-452A-ABF1-258C3CBCEDD5}" dt="2023-03-24T19:10:23.483" v="541" actId="207"/>
          <ac:spMkLst>
            <pc:docMk/>
            <pc:sldMk cId="2963351809" sldId="285"/>
            <ac:spMk id="8" creationId="{DA340383-4CFC-C703-7278-4A403FE531D0}"/>
          </ac:spMkLst>
        </pc:spChg>
      </pc:sldChg>
      <pc:sldChg chg="modSp mod">
        <pc:chgData name="Lina Lachapelle" userId="d8353b9cc0484719" providerId="LiveId" clId="{D9393A2B-3876-452A-ABF1-258C3CBCEDD5}" dt="2023-03-24T19:12:30.033" v="552" actId="113"/>
        <pc:sldMkLst>
          <pc:docMk/>
          <pc:sldMk cId="2339800524" sldId="294"/>
        </pc:sldMkLst>
        <pc:spChg chg="mod">
          <ac:chgData name="Lina Lachapelle" userId="d8353b9cc0484719" providerId="LiveId" clId="{D9393A2B-3876-452A-ABF1-258C3CBCEDD5}" dt="2023-03-24T19:09:25.243" v="535" actId="20577"/>
          <ac:spMkLst>
            <pc:docMk/>
            <pc:sldMk cId="2339800524" sldId="294"/>
            <ac:spMk id="7" creationId="{37B740DF-2DD4-A2C9-12AB-458FE4915ED0}"/>
          </ac:spMkLst>
        </pc:spChg>
        <pc:spChg chg="mod">
          <ac:chgData name="Lina Lachapelle" userId="d8353b9cc0484719" providerId="LiveId" clId="{D9393A2B-3876-452A-ABF1-258C3CBCEDD5}" dt="2023-03-24T19:10:54.328" v="546" actId="20577"/>
          <ac:spMkLst>
            <pc:docMk/>
            <pc:sldMk cId="2339800524" sldId="294"/>
            <ac:spMk id="8" creationId="{DA340383-4CFC-C703-7278-4A403FE531D0}"/>
          </ac:spMkLst>
        </pc:spChg>
        <pc:graphicFrameChg chg="mod modGraphic">
          <ac:chgData name="Lina Lachapelle" userId="d8353b9cc0484719" providerId="LiveId" clId="{D9393A2B-3876-452A-ABF1-258C3CBCEDD5}" dt="2023-03-24T19:12:30.033" v="552" actId="113"/>
          <ac:graphicFrameMkLst>
            <pc:docMk/>
            <pc:sldMk cId="2339800524" sldId="294"/>
            <ac:graphicFrameMk id="11" creationId="{9C40E473-CDA3-5CAA-8E2B-3CDF9DA6B725}"/>
          </ac:graphicFrameMkLst>
        </pc:graphicFrameChg>
      </pc:sldChg>
      <pc:sldChg chg="modSp del">
        <pc:chgData name="Lina Lachapelle" userId="d8353b9cc0484719" providerId="LiveId" clId="{D9393A2B-3876-452A-ABF1-258C3CBCEDD5}" dt="2023-03-24T19:09:07.707" v="528" actId="47"/>
        <pc:sldMkLst>
          <pc:docMk/>
          <pc:sldMk cId="566401207" sldId="295"/>
        </pc:sldMkLst>
        <pc:graphicFrameChg chg="mod">
          <ac:chgData name="Lina Lachapelle" userId="d8353b9cc0484719" providerId="LiveId" clId="{D9393A2B-3876-452A-ABF1-258C3CBCEDD5}" dt="2023-03-24T19:06:34.693" v="373" actId="20577"/>
          <ac:graphicFrameMkLst>
            <pc:docMk/>
            <pc:sldMk cId="566401207" sldId="295"/>
            <ac:graphicFrameMk id="11" creationId="{9C40E473-CDA3-5CAA-8E2B-3CDF9DA6B725}"/>
          </ac:graphicFrameMkLst>
        </pc:graphicFrameChg>
      </pc:sldChg>
      <pc:sldChg chg="modSp mod">
        <pc:chgData name="Lina Lachapelle" userId="d8353b9cc0484719" providerId="LiveId" clId="{D9393A2B-3876-452A-ABF1-258C3CBCEDD5}" dt="2023-03-24T18:55:56.364" v="176" actId="20577"/>
        <pc:sldMkLst>
          <pc:docMk/>
          <pc:sldMk cId="3415617953" sldId="296"/>
        </pc:sldMkLst>
        <pc:spChg chg="mod">
          <ac:chgData name="Lina Lachapelle" userId="d8353b9cc0484719" providerId="LiveId" clId="{D9393A2B-3876-452A-ABF1-258C3CBCEDD5}" dt="2023-03-24T18:55:56.364" v="176" actId="20577"/>
          <ac:spMkLst>
            <pc:docMk/>
            <pc:sldMk cId="3415617953" sldId="296"/>
            <ac:spMk id="10" creationId="{00C147F6-60B6-40B9-B021-641592C382DC}"/>
          </ac:spMkLst>
        </pc:spChg>
      </pc:sldChg>
      <pc:sldChg chg="del">
        <pc:chgData name="Lina Lachapelle" userId="d8353b9cc0484719" providerId="LiveId" clId="{D9393A2B-3876-452A-ABF1-258C3CBCEDD5}" dt="2023-03-24T18:56:06.063" v="177" actId="2696"/>
        <pc:sldMkLst>
          <pc:docMk/>
          <pc:sldMk cId="3950767702" sldId="297"/>
        </pc:sldMkLst>
      </pc:sldChg>
      <pc:sldChg chg="del">
        <pc:chgData name="Lina Lachapelle" userId="d8353b9cc0484719" providerId="LiveId" clId="{D9393A2B-3876-452A-ABF1-258C3CBCEDD5}" dt="2023-03-24T18:56:08.676" v="178" actId="2696"/>
        <pc:sldMkLst>
          <pc:docMk/>
          <pc:sldMk cId="2203164524" sldId="298"/>
        </pc:sldMkLst>
      </pc:sldChg>
      <pc:sldChg chg="modSp mod">
        <pc:chgData name="Lina Lachapelle" userId="d8353b9cc0484719" providerId="LiveId" clId="{D9393A2B-3876-452A-ABF1-258C3CBCEDD5}" dt="2023-03-24T18:56:36.949" v="179" actId="113"/>
        <pc:sldMkLst>
          <pc:docMk/>
          <pc:sldMk cId="2247777982" sldId="299"/>
        </pc:sldMkLst>
        <pc:spChg chg="mod">
          <ac:chgData name="Lina Lachapelle" userId="d8353b9cc0484719" providerId="LiveId" clId="{D9393A2B-3876-452A-ABF1-258C3CBCEDD5}" dt="2023-03-24T18:56:36.949" v="179" actId="113"/>
          <ac:spMkLst>
            <pc:docMk/>
            <pc:sldMk cId="2247777982" sldId="299"/>
            <ac:spMk id="5" creationId="{92258FFB-3BE3-6C30-85B3-8BF38042D90A}"/>
          </ac:spMkLst>
        </pc:spChg>
        <pc:spChg chg="mod">
          <ac:chgData name="Lina Lachapelle" userId="d8353b9cc0484719" providerId="LiveId" clId="{D9393A2B-3876-452A-ABF1-258C3CBCEDD5}" dt="2023-03-24T18:56:36.949" v="179" actId="113"/>
          <ac:spMkLst>
            <pc:docMk/>
            <pc:sldMk cId="2247777982" sldId="299"/>
            <ac:spMk id="6" creationId="{CF35ABFF-D695-EA37-BCDB-DDCFC21C2307}"/>
          </ac:spMkLst>
        </pc:spChg>
        <pc:spChg chg="mod">
          <ac:chgData name="Lina Lachapelle" userId="d8353b9cc0484719" providerId="LiveId" clId="{D9393A2B-3876-452A-ABF1-258C3CBCEDD5}" dt="2023-03-24T18:56:36.949" v="179" actId="113"/>
          <ac:spMkLst>
            <pc:docMk/>
            <pc:sldMk cId="2247777982" sldId="299"/>
            <ac:spMk id="11" creationId="{5ECDF718-07FF-BA74-6130-87049BD78ECF}"/>
          </ac:spMkLst>
        </pc:spChg>
      </pc:sldChg>
      <pc:sldChg chg="del">
        <pc:chgData name="Lina Lachapelle" userId="d8353b9cc0484719" providerId="LiveId" clId="{D9393A2B-3876-452A-ABF1-258C3CBCEDD5}" dt="2023-03-24T19:40:35.690" v="934" actId="47"/>
        <pc:sldMkLst>
          <pc:docMk/>
          <pc:sldMk cId="195961926" sldId="301"/>
        </pc:sldMkLst>
      </pc:sldChg>
      <pc:sldChg chg="del">
        <pc:chgData name="Lina Lachapelle" userId="d8353b9cc0484719" providerId="LiveId" clId="{D9393A2B-3876-452A-ABF1-258C3CBCEDD5}" dt="2023-03-24T18:59:32.397" v="238" actId="47"/>
        <pc:sldMkLst>
          <pc:docMk/>
          <pc:sldMk cId="1613830194" sldId="302"/>
        </pc:sldMkLst>
      </pc:sldChg>
      <pc:sldChg chg="addSp delSp modSp add mod">
        <pc:chgData name="Lina Lachapelle" userId="d8353b9cc0484719" providerId="LiveId" clId="{D9393A2B-3876-452A-ABF1-258C3CBCEDD5}" dt="2023-03-24T20:18:34.394" v="1022" actId="20577"/>
        <pc:sldMkLst>
          <pc:docMk/>
          <pc:sldMk cId="3952633127" sldId="303"/>
        </pc:sldMkLst>
        <pc:spChg chg="add mod">
          <ac:chgData name="Lina Lachapelle" userId="d8353b9cc0484719" providerId="LiveId" clId="{D9393A2B-3876-452A-ABF1-258C3CBCEDD5}" dt="2023-03-24T18:51:02.187" v="68" actId="1076"/>
          <ac:spMkLst>
            <pc:docMk/>
            <pc:sldMk cId="3952633127" sldId="303"/>
            <ac:spMk id="5" creationId="{4937D745-8925-AECE-DF38-91D7D5F0760C}"/>
          </ac:spMkLst>
        </pc:spChg>
        <pc:spChg chg="add mod">
          <ac:chgData name="Lina Lachapelle" userId="d8353b9cc0484719" providerId="LiveId" clId="{D9393A2B-3876-452A-ABF1-258C3CBCEDD5}" dt="2023-03-24T20:18:34.394" v="1022" actId="20577"/>
          <ac:spMkLst>
            <pc:docMk/>
            <pc:sldMk cId="3952633127" sldId="303"/>
            <ac:spMk id="8" creationId="{70AEF659-0C42-25E1-6255-1D74DE313FC1}"/>
          </ac:spMkLst>
        </pc:spChg>
        <pc:graphicFrameChg chg="del mod">
          <ac:chgData name="Lina Lachapelle" userId="d8353b9cc0484719" providerId="LiveId" clId="{D9393A2B-3876-452A-ABF1-258C3CBCEDD5}" dt="2023-03-24T18:47:18.094" v="7" actId="478"/>
          <ac:graphicFrameMkLst>
            <pc:docMk/>
            <pc:sldMk cId="3952633127" sldId="303"/>
            <ac:graphicFrameMk id="9" creationId="{55E99B3C-B24B-A2AC-19B1-13733E06FBB3}"/>
          </ac:graphicFrameMkLst>
        </pc:graphicFrameChg>
        <pc:picChg chg="add mod">
          <ac:chgData name="Lina Lachapelle" userId="d8353b9cc0484719" providerId="LiveId" clId="{D9393A2B-3876-452A-ABF1-258C3CBCEDD5}" dt="2023-03-24T18:50:56.915" v="66" actId="1076"/>
          <ac:picMkLst>
            <pc:docMk/>
            <pc:sldMk cId="3952633127" sldId="303"/>
            <ac:picMk id="1026" creationId="{3492F672-4AAB-3876-B779-B900E760D56A}"/>
          </ac:picMkLst>
        </pc:picChg>
        <pc:picChg chg="add mod">
          <ac:chgData name="Lina Lachapelle" userId="d8353b9cc0484719" providerId="LiveId" clId="{D9393A2B-3876-452A-ABF1-258C3CBCEDD5}" dt="2023-03-24T18:52:33.251" v="140" actId="1076"/>
          <ac:picMkLst>
            <pc:docMk/>
            <pc:sldMk cId="3952633127" sldId="303"/>
            <ac:picMk id="1028" creationId="{7D8D32EA-8F7C-2164-1B2F-E9F193481E32}"/>
          </ac:picMkLst>
        </pc:picChg>
      </pc:sldChg>
      <pc:sldChg chg="addSp delSp modSp add mod">
        <pc:chgData name="Lina Lachapelle" userId="d8353b9cc0484719" providerId="LiveId" clId="{D9393A2B-3876-452A-ABF1-258C3CBCEDD5}" dt="2023-03-24T20:12:37.984" v="1020" actId="20577"/>
        <pc:sldMkLst>
          <pc:docMk/>
          <pc:sldMk cId="242653312" sldId="304"/>
        </pc:sldMkLst>
        <pc:spChg chg="del mod">
          <ac:chgData name="Lina Lachapelle" userId="d8353b9cc0484719" providerId="LiveId" clId="{D9393A2B-3876-452A-ABF1-258C3CBCEDD5}" dt="2023-03-24T18:58:10.043" v="187" actId="478"/>
          <ac:spMkLst>
            <pc:docMk/>
            <pc:sldMk cId="242653312" sldId="304"/>
            <ac:spMk id="5" creationId="{3D028705-32B0-AB6E-2358-B7259FBB8F38}"/>
          </ac:spMkLst>
        </pc:spChg>
        <pc:spChg chg="del mod">
          <ac:chgData name="Lina Lachapelle" userId="d8353b9cc0484719" providerId="LiveId" clId="{D9393A2B-3876-452A-ABF1-258C3CBCEDD5}" dt="2023-03-24T19:49:35.556" v="982" actId="478"/>
          <ac:spMkLst>
            <pc:docMk/>
            <pc:sldMk cId="242653312" sldId="304"/>
            <ac:spMk id="6" creationId="{6C0B80EB-1619-5032-66B5-6009173EC547}"/>
          </ac:spMkLst>
        </pc:spChg>
        <pc:spChg chg="mod">
          <ac:chgData name="Lina Lachapelle" userId="d8353b9cc0484719" providerId="LiveId" clId="{D9393A2B-3876-452A-ABF1-258C3CBCEDD5}" dt="2023-03-24T19:49:26.571" v="981" actId="1076"/>
          <ac:spMkLst>
            <pc:docMk/>
            <pc:sldMk cId="242653312" sldId="304"/>
            <ac:spMk id="11" creationId="{5ECDF718-07FF-BA74-6130-87049BD78ECF}"/>
          </ac:spMkLst>
        </pc:spChg>
        <pc:spChg chg="add mod">
          <ac:chgData name="Lina Lachapelle" userId="d8353b9cc0484719" providerId="LiveId" clId="{D9393A2B-3876-452A-ABF1-258C3CBCEDD5}" dt="2023-03-24T20:12:24.265" v="1010" actId="20577"/>
          <ac:spMkLst>
            <pc:docMk/>
            <pc:sldMk cId="242653312" sldId="304"/>
            <ac:spMk id="13" creationId="{6CAE59B7-469C-3DEC-B8E3-FAEB88A8FB7A}"/>
          </ac:spMkLst>
        </pc:spChg>
        <pc:spChg chg="add mod">
          <ac:chgData name="Lina Lachapelle" userId="d8353b9cc0484719" providerId="LiveId" clId="{D9393A2B-3876-452A-ABF1-258C3CBCEDD5}" dt="2023-03-24T20:12:37.984" v="1020" actId="20577"/>
          <ac:spMkLst>
            <pc:docMk/>
            <pc:sldMk cId="242653312" sldId="304"/>
            <ac:spMk id="15" creationId="{355F3471-B762-5BE7-EDE0-097146F742B9}"/>
          </ac:spMkLst>
        </pc:spChg>
        <pc:spChg chg="add mod">
          <ac:chgData name="Lina Lachapelle" userId="d8353b9cc0484719" providerId="LiveId" clId="{D9393A2B-3876-452A-ABF1-258C3CBCEDD5}" dt="2023-03-24T20:12:28.224" v="1013" actId="20577"/>
          <ac:spMkLst>
            <pc:docMk/>
            <pc:sldMk cId="242653312" sldId="304"/>
            <ac:spMk id="19" creationId="{E552BD79-4752-C431-CE41-60AC7BEE8A38}"/>
          </ac:spMkLst>
        </pc:spChg>
        <pc:picChg chg="add mod">
          <ac:chgData name="Lina Lachapelle" userId="d8353b9cc0484719" providerId="LiveId" clId="{D9393A2B-3876-452A-ABF1-258C3CBCEDD5}" dt="2023-03-24T20:11:22.592" v="997" actId="1076"/>
          <ac:picMkLst>
            <pc:docMk/>
            <pc:sldMk cId="242653312" sldId="304"/>
            <ac:picMk id="8" creationId="{10845B1D-1469-085F-7627-5421FD85F9F5}"/>
          </ac:picMkLst>
        </pc:picChg>
        <pc:picChg chg="add del mod">
          <ac:chgData name="Lina Lachapelle" userId="d8353b9cc0484719" providerId="LiveId" clId="{D9393A2B-3876-452A-ABF1-258C3CBCEDD5}" dt="2023-03-24T19:48:53.355" v="971" actId="478"/>
          <ac:picMkLst>
            <pc:docMk/>
            <pc:sldMk cId="242653312" sldId="304"/>
            <ac:picMk id="10" creationId="{5A4D5919-DCBC-C1A0-8F9E-E552191FE3B0}"/>
          </ac:picMkLst>
        </pc:picChg>
        <pc:picChg chg="add mod">
          <ac:chgData name="Lina Lachapelle" userId="d8353b9cc0484719" providerId="LiveId" clId="{D9393A2B-3876-452A-ABF1-258C3CBCEDD5}" dt="2023-03-24T20:11:31.271" v="1000" actId="1076"/>
          <ac:picMkLst>
            <pc:docMk/>
            <pc:sldMk cId="242653312" sldId="304"/>
            <ac:picMk id="17" creationId="{AB9FB249-E414-2BAE-515E-F23759DD6914}"/>
          </ac:picMkLst>
        </pc:picChg>
        <pc:picChg chg="add mod ord">
          <ac:chgData name="Lina Lachapelle" userId="d8353b9cc0484719" providerId="LiveId" clId="{D9393A2B-3876-452A-ABF1-258C3CBCEDD5}" dt="2023-03-24T20:11:59.160" v="1005" actId="1076"/>
          <ac:picMkLst>
            <pc:docMk/>
            <pc:sldMk cId="242653312" sldId="304"/>
            <ac:picMk id="21" creationId="{D57EF5A2-365F-00D4-9557-0267632B1226}"/>
          </ac:picMkLst>
        </pc:picChg>
      </pc:sldChg>
      <pc:sldChg chg="addSp delSp modSp add mod">
        <pc:chgData name="Lina Lachapelle" userId="d8353b9cc0484719" providerId="LiveId" clId="{D9393A2B-3876-452A-ABF1-258C3CBCEDD5}" dt="2023-03-24T19:37:22.373" v="932" actId="20577"/>
        <pc:sldMkLst>
          <pc:docMk/>
          <pc:sldMk cId="3234564473" sldId="305"/>
        </pc:sldMkLst>
        <pc:spChg chg="mod">
          <ac:chgData name="Lina Lachapelle" userId="d8353b9cc0484719" providerId="LiveId" clId="{D9393A2B-3876-452A-ABF1-258C3CBCEDD5}" dt="2023-03-24T19:34:13.493" v="890" actId="1076"/>
          <ac:spMkLst>
            <pc:docMk/>
            <pc:sldMk cId="3234564473" sldId="305"/>
            <ac:spMk id="4" creationId="{782D209F-CE73-8D88-B595-BE429F677EF4}"/>
          </ac:spMkLst>
        </pc:spChg>
        <pc:spChg chg="del">
          <ac:chgData name="Lina Lachapelle" userId="d8353b9cc0484719" providerId="LiveId" clId="{D9393A2B-3876-452A-ABF1-258C3CBCEDD5}" dt="2023-03-24T19:32:54.629" v="849" actId="478"/>
          <ac:spMkLst>
            <pc:docMk/>
            <pc:sldMk cId="3234564473" sldId="305"/>
            <ac:spMk id="7" creationId="{DE5AC9C4-F7B5-DD01-9EB7-62ACAE963A11}"/>
          </ac:spMkLst>
        </pc:spChg>
        <pc:spChg chg="add mod">
          <ac:chgData name="Lina Lachapelle" userId="d8353b9cc0484719" providerId="LiveId" clId="{D9393A2B-3876-452A-ABF1-258C3CBCEDD5}" dt="2023-03-24T19:37:22.373" v="932" actId="20577"/>
          <ac:spMkLst>
            <pc:docMk/>
            <pc:sldMk cId="3234564473" sldId="305"/>
            <ac:spMk id="17" creationId="{97A33BAE-C98B-C8CB-23EA-87C48B8280E8}"/>
          </ac:spMkLst>
        </pc:spChg>
        <pc:spChg chg="add mod ord">
          <ac:chgData name="Lina Lachapelle" userId="d8353b9cc0484719" providerId="LiveId" clId="{D9393A2B-3876-452A-ABF1-258C3CBCEDD5}" dt="2023-03-24T19:36:48.382" v="926" actId="1036"/>
          <ac:spMkLst>
            <pc:docMk/>
            <pc:sldMk cId="3234564473" sldId="305"/>
            <ac:spMk id="19" creationId="{0280E23A-94A7-074C-F29B-8D698E627D01}"/>
          </ac:spMkLst>
        </pc:spChg>
        <pc:spChg chg="add mod">
          <ac:chgData name="Lina Lachapelle" userId="d8353b9cc0484719" providerId="LiveId" clId="{D9393A2B-3876-452A-ABF1-258C3CBCEDD5}" dt="2023-03-24T19:36:48.382" v="926" actId="1036"/>
          <ac:spMkLst>
            <pc:docMk/>
            <pc:sldMk cId="3234564473" sldId="305"/>
            <ac:spMk id="20" creationId="{17E38A46-3E9E-5626-6DFA-AB904172ECCD}"/>
          </ac:spMkLst>
        </pc:spChg>
        <pc:grpChg chg="add mod">
          <ac:chgData name="Lina Lachapelle" userId="d8353b9cc0484719" providerId="LiveId" clId="{D9393A2B-3876-452A-ABF1-258C3CBCEDD5}" dt="2023-03-24T19:36:48.382" v="926" actId="1036"/>
          <ac:grpSpMkLst>
            <pc:docMk/>
            <pc:sldMk cId="3234564473" sldId="305"/>
            <ac:grpSpMk id="21" creationId="{6B6A0D87-1E21-D9EF-2C4F-16C1D7884D67}"/>
          </ac:grpSpMkLst>
        </pc:grpChg>
        <pc:picChg chg="del">
          <ac:chgData name="Lina Lachapelle" userId="d8353b9cc0484719" providerId="LiveId" clId="{D9393A2B-3876-452A-ABF1-258C3CBCEDD5}" dt="2023-03-24T19:17:02.579" v="554" actId="478"/>
          <ac:picMkLst>
            <pc:docMk/>
            <pc:sldMk cId="3234564473" sldId="305"/>
            <ac:picMk id="9" creationId="{96D27DAE-AA54-3A83-2711-59E9D1C03CED}"/>
          </ac:picMkLst>
        </pc:picChg>
        <pc:picChg chg="del">
          <ac:chgData name="Lina Lachapelle" userId="d8353b9cc0484719" providerId="LiveId" clId="{D9393A2B-3876-452A-ABF1-258C3CBCEDD5}" dt="2023-03-24T19:17:03.310" v="555" actId="478"/>
          <ac:picMkLst>
            <pc:docMk/>
            <pc:sldMk cId="3234564473" sldId="305"/>
            <ac:picMk id="10" creationId="{705CA068-5AB1-EC0C-39F8-E5F8D248BBB0}"/>
          </ac:picMkLst>
        </pc:picChg>
        <pc:picChg chg="del">
          <ac:chgData name="Lina Lachapelle" userId="d8353b9cc0484719" providerId="LiveId" clId="{D9393A2B-3876-452A-ABF1-258C3CBCEDD5}" dt="2023-03-24T19:17:04.447" v="557" actId="478"/>
          <ac:picMkLst>
            <pc:docMk/>
            <pc:sldMk cId="3234564473" sldId="305"/>
            <ac:picMk id="11" creationId="{101973EE-BE95-DDA0-0DD1-72ABA535D3FD}"/>
          </ac:picMkLst>
        </pc:picChg>
        <pc:picChg chg="del">
          <ac:chgData name="Lina Lachapelle" userId="d8353b9cc0484719" providerId="LiveId" clId="{D9393A2B-3876-452A-ABF1-258C3CBCEDD5}" dt="2023-03-24T19:17:03.958" v="556" actId="478"/>
          <ac:picMkLst>
            <pc:docMk/>
            <pc:sldMk cId="3234564473" sldId="305"/>
            <ac:picMk id="12" creationId="{F9184EF7-C6B3-E06F-0075-7AB9A1206B1C}"/>
          </ac:picMkLst>
        </pc:picChg>
        <pc:picChg chg="mod">
          <ac:chgData name="Lina Lachapelle" userId="d8353b9cc0484719" providerId="LiveId" clId="{D9393A2B-3876-452A-ABF1-258C3CBCEDD5}" dt="2023-03-24T19:36:48.382" v="926" actId="1036"/>
          <ac:picMkLst>
            <pc:docMk/>
            <pc:sldMk cId="3234564473" sldId="305"/>
            <ac:picMk id="13" creationId="{1A076A9D-FA3E-61E2-A37B-C4D22FA1CCF1}"/>
          </ac:picMkLst>
        </pc:picChg>
        <pc:picChg chg="mod">
          <ac:chgData name="Lina Lachapelle" userId="d8353b9cc0484719" providerId="LiveId" clId="{D9393A2B-3876-452A-ABF1-258C3CBCEDD5}" dt="2023-03-24T19:36:48.382" v="926" actId="1036"/>
          <ac:picMkLst>
            <pc:docMk/>
            <pc:sldMk cId="3234564473" sldId="305"/>
            <ac:picMk id="14" creationId="{2F464D95-189F-D4DA-8CC3-04D17510B6BE}"/>
          </ac:picMkLst>
        </pc:picChg>
        <pc:picChg chg="mod">
          <ac:chgData name="Lina Lachapelle" userId="d8353b9cc0484719" providerId="LiveId" clId="{D9393A2B-3876-452A-ABF1-258C3CBCEDD5}" dt="2023-03-24T19:36:48.382" v="926" actId="1036"/>
          <ac:picMkLst>
            <pc:docMk/>
            <pc:sldMk cId="3234564473" sldId="305"/>
            <ac:picMk id="15" creationId="{922C62A1-A88E-B0BB-62F6-C075FA7ADE1D}"/>
          </ac:picMkLst>
        </pc:picChg>
        <pc:picChg chg="add mod">
          <ac:chgData name="Lina Lachapelle" userId="d8353b9cc0484719" providerId="LiveId" clId="{D9393A2B-3876-452A-ABF1-258C3CBCEDD5}" dt="2023-03-24T19:33:28.765" v="869" actId="1036"/>
          <ac:picMkLst>
            <pc:docMk/>
            <pc:sldMk cId="3234564473" sldId="305"/>
            <ac:picMk id="16" creationId="{5998E1D6-0F49-CE4A-A366-0C0FFC9BDB5B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5204A0-BD42-48D3-AB4A-ECA225D6642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1A58E4-1E97-4E45-9713-97B7BE749596}">
      <dgm:prSet custT="1"/>
      <dgm:spPr/>
      <dgm:t>
        <a:bodyPr/>
        <a:lstStyle/>
        <a:p>
          <a:r>
            <a:rPr lang="fr-CA" sz="1400" dirty="0"/>
            <a:t>Mieux </a:t>
          </a:r>
          <a:r>
            <a:rPr lang="fr-CA" sz="1400" b="1" dirty="0"/>
            <a:t>faire connaître la pratique </a:t>
          </a:r>
          <a:r>
            <a:rPr lang="fr-CA" sz="1400" dirty="0"/>
            <a:t>de l’évaluation environnementale au Québec</a:t>
          </a:r>
          <a:endParaRPr lang="en-US" sz="1400" dirty="0"/>
        </a:p>
      </dgm:t>
    </dgm:pt>
    <dgm:pt modelId="{B55AABE4-EE35-45DA-9E4F-9B19813D15E2}" type="parTrans" cxnId="{D80F48E9-843F-4094-8997-634E2584FDE4}">
      <dgm:prSet/>
      <dgm:spPr/>
      <dgm:t>
        <a:bodyPr/>
        <a:lstStyle/>
        <a:p>
          <a:endParaRPr lang="en-US"/>
        </a:p>
      </dgm:t>
    </dgm:pt>
    <dgm:pt modelId="{9EB37E8E-2A47-4324-BE85-E951B9DED514}" type="sibTrans" cxnId="{D80F48E9-843F-4094-8997-634E2584FDE4}">
      <dgm:prSet/>
      <dgm:spPr/>
      <dgm:t>
        <a:bodyPr/>
        <a:lstStyle/>
        <a:p>
          <a:endParaRPr lang="en-US"/>
        </a:p>
      </dgm:t>
    </dgm:pt>
    <dgm:pt modelId="{8EE2CD3F-D920-4195-B27B-50F5ABFC06B4}">
      <dgm:prSet custT="1"/>
      <dgm:spPr/>
      <dgm:t>
        <a:bodyPr/>
        <a:lstStyle/>
        <a:p>
          <a:r>
            <a:rPr lang="fr-CA" sz="1400" dirty="0"/>
            <a:t>Assurer une </a:t>
          </a:r>
          <a:r>
            <a:rPr lang="fr-CA" sz="1400" b="1" dirty="0"/>
            <a:t>meilleure compréhension du rôle</a:t>
          </a:r>
          <a:r>
            <a:rPr lang="fr-CA" sz="1400" dirty="0"/>
            <a:t> des principaux intervenants</a:t>
          </a:r>
          <a:endParaRPr lang="en-US" sz="1400" dirty="0"/>
        </a:p>
      </dgm:t>
    </dgm:pt>
    <dgm:pt modelId="{C9712A69-02B0-45BD-861E-FFE9EC8DB1D2}" type="parTrans" cxnId="{82ADCE8B-A158-4811-ADE4-14421FA99C88}">
      <dgm:prSet/>
      <dgm:spPr/>
      <dgm:t>
        <a:bodyPr/>
        <a:lstStyle/>
        <a:p>
          <a:endParaRPr lang="en-US"/>
        </a:p>
      </dgm:t>
    </dgm:pt>
    <dgm:pt modelId="{C08A400F-F359-4D34-9671-46A2F75E3C15}" type="sibTrans" cxnId="{82ADCE8B-A158-4811-ADE4-14421FA99C88}">
      <dgm:prSet/>
      <dgm:spPr/>
      <dgm:t>
        <a:bodyPr/>
        <a:lstStyle/>
        <a:p>
          <a:endParaRPr lang="en-US"/>
        </a:p>
      </dgm:t>
    </dgm:pt>
    <dgm:pt modelId="{CFE76191-D0DD-4097-9620-F206F1F00BBD}">
      <dgm:prSet custT="1"/>
      <dgm:spPr/>
      <dgm:t>
        <a:bodyPr/>
        <a:lstStyle/>
        <a:p>
          <a:r>
            <a:rPr lang="fr-CA" sz="1400" b="1" dirty="0"/>
            <a:t>Vulgariser </a:t>
          </a:r>
          <a:r>
            <a:rPr lang="fr-CA" sz="1400" dirty="0"/>
            <a:t>les </a:t>
          </a:r>
          <a:r>
            <a:rPr lang="fr-CA" sz="1400" b="1" dirty="0"/>
            <a:t>rapports d’étude d’impact </a:t>
          </a:r>
          <a:r>
            <a:rPr lang="fr-CA" sz="1400" dirty="0"/>
            <a:t>et améliorer la compréhension par tous les lecteurs</a:t>
          </a:r>
          <a:endParaRPr lang="en-US" sz="1400" dirty="0"/>
        </a:p>
      </dgm:t>
    </dgm:pt>
    <dgm:pt modelId="{0F9BB338-3494-4027-A293-896EF53A1090}" type="parTrans" cxnId="{BA4CDCD8-302A-4AD8-8004-48AA09C1AC35}">
      <dgm:prSet/>
      <dgm:spPr/>
      <dgm:t>
        <a:bodyPr/>
        <a:lstStyle/>
        <a:p>
          <a:endParaRPr lang="en-US"/>
        </a:p>
      </dgm:t>
    </dgm:pt>
    <dgm:pt modelId="{7EFF41E2-85CE-4E9C-AF51-A9AACE8A05BC}" type="sibTrans" cxnId="{BA4CDCD8-302A-4AD8-8004-48AA09C1AC35}">
      <dgm:prSet/>
      <dgm:spPr/>
      <dgm:t>
        <a:bodyPr/>
        <a:lstStyle/>
        <a:p>
          <a:endParaRPr lang="en-US"/>
        </a:p>
      </dgm:t>
    </dgm:pt>
    <dgm:pt modelId="{001C6E44-AF1E-4A49-941A-E355B0A63787}">
      <dgm:prSet custT="1"/>
      <dgm:spPr/>
      <dgm:t>
        <a:bodyPr/>
        <a:lstStyle/>
        <a:p>
          <a:r>
            <a:rPr lang="fr-CA" sz="1400" b="1" dirty="0"/>
            <a:t>Faciliter la participation </a:t>
          </a:r>
          <a:r>
            <a:rPr lang="fr-CA" sz="1400" dirty="0"/>
            <a:t>des parties prenantes au processus d’évaluation environnementale</a:t>
          </a:r>
          <a:endParaRPr lang="en-US" sz="1400" dirty="0"/>
        </a:p>
      </dgm:t>
    </dgm:pt>
    <dgm:pt modelId="{164EED2D-E86C-4013-A9CD-341D72AFBF6A}" type="parTrans" cxnId="{59883289-E6E6-494E-A575-F33F91BE565F}">
      <dgm:prSet/>
      <dgm:spPr/>
      <dgm:t>
        <a:bodyPr/>
        <a:lstStyle/>
        <a:p>
          <a:endParaRPr lang="en-US"/>
        </a:p>
      </dgm:t>
    </dgm:pt>
    <dgm:pt modelId="{C6D7C0F9-0000-4414-AE00-68B53919C12A}" type="sibTrans" cxnId="{59883289-E6E6-494E-A575-F33F91BE565F}">
      <dgm:prSet/>
      <dgm:spPr/>
      <dgm:t>
        <a:bodyPr/>
        <a:lstStyle/>
        <a:p>
          <a:endParaRPr lang="en-US"/>
        </a:p>
      </dgm:t>
    </dgm:pt>
    <dgm:pt modelId="{4E83D397-F2AD-4191-AC7B-027337D74162}">
      <dgm:prSet custT="1"/>
      <dgm:spPr/>
      <dgm:t>
        <a:bodyPr/>
        <a:lstStyle/>
        <a:p>
          <a:r>
            <a:rPr lang="fr-CA" sz="1400" b="0" dirty="0"/>
            <a:t>Bonifier la </a:t>
          </a:r>
          <a:r>
            <a:rPr lang="fr-CA" sz="1400" b="1" dirty="0"/>
            <a:t>compréhension des enjeux </a:t>
          </a:r>
          <a:r>
            <a:rPr lang="fr-CA" sz="1400" dirty="0"/>
            <a:t>pour en faire de véritables </a:t>
          </a:r>
          <a:r>
            <a:rPr lang="fr-CA" sz="1400" b="1" dirty="0"/>
            <a:t>outils de prise de décision collective</a:t>
          </a:r>
          <a:endParaRPr lang="en-US" sz="1400" dirty="0"/>
        </a:p>
      </dgm:t>
    </dgm:pt>
    <dgm:pt modelId="{CD7C7A57-2D42-4362-84CF-74A6D849CA28}" type="parTrans" cxnId="{83E076B9-D50A-4C2F-AB89-362C56DA1286}">
      <dgm:prSet/>
      <dgm:spPr/>
      <dgm:t>
        <a:bodyPr/>
        <a:lstStyle/>
        <a:p>
          <a:endParaRPr lang="en-US"/>
        </a:p>
      </dgm:t>
    </dgm:pt>
    <dgm:pt modelId="{D133D150-F67D-4B95-92E0-D3037B7B7976}" type="sibTrans" cxnId="{83E076B9-D50A-4C2F-AB89-362C56DA1286}">
      <dgm:prSet/>
      <dgm:spPr/>
      <dgm:t>
        <a:bodyPr/>
        <a:lstStyle/>
        <a:p>
          <a:endParaRPr lang="en-US"/>
        </a:p>
      </dgm:t>
    </dgm:pt>
    <dgm:pt modelId="{1D65DF04-E2B0-8742-A893-9DA58A584020}" type="pres">
      <dgm:prSet presAssocID="{A95204A0-BD42-48D3-AB4A-ECA225D6642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437EBDE-A527-2B46-AEB0-D517939F1906}" type="pres">
      <dgm:prSet presAssocID="{D61A58E4-1E97-4E45-9713-97B7BE749596}" presName="hierRoot1" presStyleCnt="0"/>
      <dgm:spPr/>
    </dgm:pt>
    <dgm:pt modelId="{6BF07A30-B082-F24C-8370-9949083F978F}" type="pres">
      <dgm:prSet presAssocID="{D61A58E4-1E97-4E45-9713-97B7BE749596}" presName="composite" presStyleCnt="0"/>
      <dgm:spPr/>
    </dgm:pt>
    <dgm:pt modelId="{391E3118-A9F3-EC41-9B3B-4D08B2A2AAD2}" type="pres">
      <dgm:prSet presAssocID="{D61A58E4-1E97-4E45-9713-97B7BE749596}" presName="background" presStyleLbl="node0" presStyleIdx="0" presStyleCnt="5"/>
      <dgm:spPr/>
    </dgm:pt>
    <dgm:pt modelId="{1C855A54-1223-C847-B77A-231CE27780C5}" type="pres">
      <dgm:prSet presAssocID="{D61A58E4-1E97-4E45-9713-97B7BE749596}" presName="text" presStyleLbl="fgAcc0" presStyleIdx="0" presStyleCnt="5" custLinFactNeighborX="20257" custLinFactNeighborY="-78116">
        <dgm:presLayoutVars>
          <dgm:chPref val="3"/>
        </dgm:presLayoutVars>
      </dgm:prSet>
      <dgm:spPr/>
    </dgm:pt>
    <dgm:pt modelId="{5F33C24F-E28B-E145-AE75-C204685ECC17}" type="pres">
      <dgm:prSet presAssocID="{D61A58E4-1E97-4E45-9713-97B7BE749596}" presName="hierChild2" presStyleCnt="0"/>
      <dgm:spPr/>
    </dgm:pt>
    <dgm:pt modelId="{E2CADE38-FCDB-144C-B03B-40B6BFC44E87}" type="pres">
      <dgm:prSet presAssocID="{8EE2CD3F-D920-4195-B27B-50F5ABFC06B4}" presName="hierRoot1" presStyleCnt="0"/>
      <dgm:spPr/>
    </dgm:pt>
    <dgm:pt modelId="{0E3A20ED-58BF-3D49-A8DE-84338751838C}" type="pres">
      <dgm:prSet presAssocID="{8EE2CD3F-D920-4195-B27B-50F5ABFC06B4}" presName="composite" presStyleCnt="0"/>
      <dgm:spPr/>
    </dgm:pt>
    <dgm:pt modelId="{ABCC4686-BD30-DB46-AD04-D7875020451F}" type="pres">
      <dgm:prSet presAssocID="{8EE2CD3F-D920-4195-B27B-50F5ABFC06B4}" presName="background" presStyleLbl="node0" presStyleIdx="1" presStyleCnt="5"/>
      <dgm:spPr/>
    </dgm:pt>
    <dgm:pt modelId="{81A30D40-EEE6-9A4F-AA22-AD19B924EBAB}" type="pres">
      <dgm:prSet presAssocID="{8EE2CD3F-D920-4195-B27B-50F5ABFC06B4}" presName="text" presStyleLbl="fgAcc0" presStyleIdx="1" presStyleCnt="5" custLinFactNeighborX="81111" custLinFactNeighborY="-68698">
        <dgm:presLayoutVars>
          <dgm:chPref val="3"/>
        </dgm:presLayoutVars>
      </dgm:prSet>
      <dgm:spPr/>
    </dgm:pt>
    <dgm:pt modelId="{E1823244-D58D-594F-91B9-FA44EE54526D}" type="pres">
      <dgm:prSet presAssocID="{8EE2CD3F-D920-4195-B27B-50F5ABFC06B4}" presName="hierChild2" presStyleCnt="0"/>
      <dgm:spPr/>
    </dgm:pt>
    <dgm:pt modelId="{7EF33035-EA3B-B847-886A-2F137C0A05E5}" type="pres">
      <dgm:prSet presAssocID="{CFE76191-D0DD-4097-9620-F206F1F00BBD}" presName="hierRoot1" presStyleCnt="0"/>
      <dgm:spPr/>
    </dgm:pt>
    <dgm:pt modelId="{509E1F90-39EA-7B4B-939E-107961F50686}" type="pres">
      <dgm:prSet presAssocID="{CFE76191-D0DD-4097-9620-F206F1F00BBD}" presName="composite" presStyleCnt="0"/>
      <dgm:spPr/>
    </dgm:pt>
    <dgm:pt modelId="{CD5C0058-AC1A-DE41-A12B-5735EC23F8B0}" type="pres">
      <dgm:prSet presAssocID="{CFE76191-D0DD-4097-9620-F206F1F00BBD}" presName="background" presStyleLbl="node0" presStyleIdx="2" presStyleCnt="5"/>
      <dgm:spPr/>
    </dgm:pt>
    <dgm:pt modelId="{75C7540A-EDCD-BE4E-A365-106495F68B08}" type="pres">
      <dgm:prSet presAssocID="{CFE76191-D0DD-4097-9620-F206F1F00BBD}" presName="text" presStyleLbl="fgAcc0" presStyleIdx="2" presStyleCnt="5" custLinFactX="49985" custLinFactNeighborX="100000" custLinFactNeighborY="-78116">
        <dgm:presLayoutVars>
          <dgm:chPref val="3"/>
        </dgm:presLayoutVars>
      </dgm:prSet>
      <dgm:spPr/>
    </dgm:pt>
    <dgm:pt modelId="{C8EF76BF-1182-C547-93CD-F8430138652A}" type="pres">
      <dgm:prSet presAssocID="{CFE76191-D0DD-4097-9620-F206F1F00BBD}" presName="hierChild2" presStyleCnt="0"/>
      <dgm:spPr/>
    </dgm:pt>
    <dgm:pt modelId="{B44CA9B9-315B-3A47-A1AB-CCFE17253BE8}" type="pres">
      <dgm:prSet presAssocID="{001C6E44-AF1E-4A49-941A-E355B0A63787}" presName="hierRoot1" presStyleCnt="0"/>
      <dgm:spPr/>
    </dgm:pt>
    <dgm:pt modelId="{839C5A4A-583D-124D-91D7-04763AAA5727}" type="pres">
      <dgm:prSet presAssocID="{001C6E44-AF1E-4A49-941A-E355B0A63787}" presName="composite" presStyleCnt="0"/>
      <dgm:spPr/>
    </dgm:pt>
    <dgm:pt modelId="{28DAB3B8-2DB2-1D4B-943A-0D8356702246}" type="pres">
      <dgm:prSet presAssocID="{001C6E44-AF1E-4A49-941A-E355B0A63787}" presName="background" presStyleLbl="node0" presStyleIdx="3" presStyleCnt="5"/>
      <dgm:spPr/>
    </dgm:pt>
    <dgm:pt modelId="{C8A5C6E8-ACB0-8843-823A-F7BDEACFFCFF}" type="pres">
      <dgm:prSet presAssocID="{001C6E44-AF1E-4A49-941A-E355B0A63787}" presName="text" presStyleLbl="fgAcc0" presStyleIdx="3" presStyleCnt="5" custLinFactX="-100000" custLinFactNeighborX="-158224" custLinFactNeighborY="76523">
        <dgm:presLayoutVars>
          <dgm:chPref val="3"/>
        </dgm:presLayoutVars>
      </dgm:prSet>
      <dgm:spPr/>
    </dgm:pt>
    <dgm:pt modelId="{41819C0E-DA28-B043-B9B2-E9A9AF6FA6BB}" type="pres">
      <dgm:prSet presAssocID="{001C6E44-AF1E-4A49-941A-E355B0A63787}" presName="hierChild2" presStyleCnt="0"/>
      <dgm:spPr/>
    </dgm:pt>
    <dgm:pt modelId="{68C9FD7A-A958-BD42-B7D6-4DFAF56DBC93}" type="pres">
      <dgm:prSet presAssocID="{4E83D397-F2AD-4191-AC7B-027337D74162}" presName="hierRoot1" presStyleCnt="0"/>
      <dgm:spPr/>
    </dgm:pt>
    <dgm:pt modelId="{A9B0BE9F-66A9-A146-ABA1-D857CBEECDAB}" type="pres">
      <dgm:prSet presAssocID="{4E83D397-F2AD-4191-AC7B-027337D74162}" presName="composite" presStyleCnt="0"/>
      <dgm:spPr/>
    </dgm:pt>
    <dgm:pt modelId="{3908E824-3AA3-A340-AA46-29B2804978A1}" type="pres">
      <dgm:prSet presAssocID="{4E83D397-F2AD-4191-AC7B-027337D74162}" presName="background" presStyleLbl="node0" presStyleIdx="4" presStyleCnt="5"/>
      <dgm:spPr/>
    </dgm:pt>
    <dgm:pt modelId="{219E212C-268A-4F4A-B172-9B58B23AA90A}" type="pres">
      <dgm:prSet presAssocID="{4E83D397-F2AD-4191-AC7B-027337D74162}" presName="text" presStyleLbl="fgAcc0" presStyleIdx="4" presStyleCnt="5" custLinFactX="-83567" custLinFactNeighborX="-100000" custLinFactNeighborY="80961">
        <dgm:presLayoutVars>
          <dgm:chPref val="3"/>
        </dgm:presLayoutVars>
      </dgm:prSet>
      <dgm:spPr/>
    </dgm:pt>
    <dgm:pt modelId="{5F769729-CD6D-D04E-B676-D671AF0CBF46}" type="pres">
      <dgm:prSet presAssocID="{4E83D397-F2AD-4191-AC7B-027337D74162}" presName="hierChild2" presStyleCnt="0"/>
      <dgm:spPr/>
    </dgm:pt>
  </dgm:ptLst>
  <dgm:cxnLst>
    <dgm:cxn modelId="{BA860C05-C849-BE4F-8151-CCBA64BC30C5}" type="presOf" srcId="{4E83D397-F2AD-4191-AC7B-027337D74162}" destId="{219E212C-268A-4F4A-B172-9B58B23AA90A}" srcOrd="0" destOrd="0" presId="urn:microsoft.com/office/officeart/2005/8/layout/hierarchy1"/>
    <dgm:cxn modelId="{D7A5CB26-37B3-EA46-8015-65C107E92B40}" type="presOf" srcId="{D61A58E4-1E97-4E45-9713-97B7BE749596}" destId="{1C855A54-1223-C847-B77A-231CE27780C5}" srcOrd="0" destOrd="0" presId="urn:microsoft.com/office/officeart/2005/8/layout/hierarchy1"/>
    <dgm:cxn modelId="{D09D8E4C-B101-B94C-B5EC-2AAEA81AE6E2}" type="presOf" srcId="{8EE2CD3F-D920-4195-B27B-50F5ABFC06B4}" destId="{81A30D40-EEE6-9A4F-AA22-AD19B924EBAB}" srcOrd="0" destOrd="0" presId="urn:microsoft.com/office/officeart/2005/8/layout/hierarchy1"/>
    <dgm:cxn modelId="{E5A5556F-C70B-CB46-A54B-CD8B39C8F49D}" type="presOf" srcId="{A95204A0-BD42-48D3-AB4A-ECA225D66429}" destId="{1D65DF04-E2B0-8742-A893-9DA58A584020}" srcOrd="0" destOrd="0" presId="urn:microsoft.com/office/officeart/2005/8/layout/hierarchy1"/>
    <dgm:cxn modelId="{59883289-E6E6-494E-A575-F33F91BE565F}" srcId="{A95204A0-BD42-48D3-AB4A-ECA225D66429}" destId="{001C6E44-AF1E-4A49-941A-E355B0A63787}" srcOrd="3" destOrd="0" parTransId="{164EED2D-E86C-4013-A9CD-341D72AFBF6A}" sibTransId="{C6D7C0F9-0000-4414-AE00-68B53919C12A}"/>
    <dgm:cxn modelId="{82ADCE8B-A158-4811-ADE4-14421FA99C88}" srcId="{A95204A0-BD42-48D3-AB4A-ECA225D66429}" destId="{8EE2CD3F-D920-4195-B27B-50F5ABFC06B4}" srcOrd="1" destOrd="0" parTransId="{C9712A69-02B0-45BD-861E-FFE9EC8DB1D2}" sibTransId="{C08A400F-F359-4D34-9671-46A2F75E3C15}"/>
    <dgm:cxn modelId="{C8D07F9E-8B84-8543-8FDE-E8B98923C1EB}" type="presOf" srcId="{CFE76191-D0DD-4097-9620-F206F1F00BBD}" destId="{75C7540A-EDCD-BE4E-A365-106495F68B08}" srcOrd="0" destOrd="0" presId="urn:microsoft.com/office/officeart/2005/8/layout/hierarchy1"/>
    <dgm:cxn modelId="{83E076B9-D50A-4C2F-AB89-362C56DA1286}" srcId="{A95204A0-BD42-48D3-AB4A-ECA225D66429}" destId="{4E83D397-F2AD-4191-AC7B-027337D74162}" srcOrd="4" destOrd="0" parTransId="{CD7C7A57-2D42-4362-84CF-74A6D849CA28}" sibTransId="{D133D150-F67D-4B95-92E0-D3037B7B7976}"/>
    <dgm:cxn modelId="{BA4CDCD8-302A-4AD8-8004-48AA09C1AC35}" srcId="{A95204A0-BD42-48D3-AB4A-ECA225D66429}" destId="{CFE76191-D0DD-4097-9620-F206F1F00BBD}" srcOrd="2" destOrd="0" parTransId="{0F9BB338-3494-4027-A293-896EF53A1090}" sibTransId="{7EFF41E2-85CE-4E9C-AF51-A9AACE8A05BC}"/>
    <dgm:cxn modelId="{53C6F1E2-0A30-F144-ABB0-B6513AEA8C12}" type="presOf" srcId="{001C6E44-AF1E-4A49-941A-E355B0A63787}" destId="{C8A5C6E8-ACB0-8843-823A-F7BDEACFFCFF}" srcOrd="0" destOrd="0" presId="urn:microsoft.com/office/officeart/2005/8/layout/hierarchy1"/>
    <dgm:cxn modelId="{D80F48E9-843F-4094-8997-634E2584FDE4}" srcId="{A95204A0-BD42-48D3-AB4A-ECA225D66429}" destId="{D61A58E4-1E97-4E45-9713-97B7BE749596}" srcOrd="0" destOrd="0" parTransId="{B55AABE4-EE35-45DA-9E4F-9B19813D15E2}" sibTransId="{9EB37E8E-2A47-4324-BE85-E951B9DED514}"/>
    <dgm:cxn modelId="{8FD63929-198D-974F-9F24-599834769667}" type="presParOf" srcId="{1D65DF04-E2B0-8742-A893-9DA58A584020}" destId="{A437EBDE-A527-2B46-AEB0-D517939F1906}" srcOrd="0" destOrd="0" presId="urn:microsoft.com/office/officeart/2005/8/layout/hierarchy1"/>
    <dgm:cxn modelId="{6183F3A1-BC6B-6E43-A7B6-7B109D2AF5CE}" type="presParOf" srcId="{A437EBDE-A527-2B46-AEB0-D517939F1906}" destId="{6BF07A30-B082-F24C-8370-9949083F978F}" srcOrd="0" destOrd="0" presId="urn:microsoft.com/office/officeart/2005/8/layout/hierarchy1"/>
    <dgm:cxn modelId="{DC153057-F293-0D41-8ACD-355AE68E9406}" type="presParOf" srcId="{6BF07A30-B082-F24C-8370-9949083F978F}" destId="{391E3118-A9F3-EC41-9B3B-4D08B2A2AAD2}" srcOrd="0" destOrd="0" presId="urn:microsoft.com/office/officeart/2005/8/layout/hierarchy1"/>
    <dgm:cxn modelId="{350F86C5-A30D-474F-BF10-9C3D0DCF8473}" type="presParOf" srcId="{6BF07A30-B082-F24C-8370-9949083F978F}" destId="{1C855A54-1223-C847-B77A-231CE27780C5}" srcOrd="1" destOrd="0" presId="urn:microsoft.com/office/officeart/2005/8/layout/hierarchy1"/>
    <dgm:cxn modelId="{7604FE27-DAA9-0742-AD0B-94F9095CBE20}" type="presParOf" srcId="{A437EBDE-A527-2B46-AEB0-D517939F1906}" destId="{5F33C24F-E28B-E145-AE75-C204685ECC17}" srcOrd="1" destOrd="0" presId="urn:microsoft.com/office/officeart/2005/8/layout/hierarchy1"/>
    <dgm:cxn modelId="{79173D10-EF6B-9F41-9C76-D6F87D1B3AB5}" type="presParOf" srcId="{1D65DF04-E2B0-8742-A893-9DA58A584020}" destId="{E2CADE38-FCDB-144C-B03B-40B6BFC44E87}" srcOrd="1" destOrd="0" presId="urn:microsoft.com/office/officeart/2005/8/layout/hierarchy1"/>
    <dgm:cxn modelId="{65B93CC1-0CEA-C541-B479-935710A21509}" type="presParOf" srcId="{E2CADE38-FCDB-144C-B03B-40B6BFC44E87}" destId="{0E3A20ED-58BF-3D49-A8DE-84338751838C}" srcOrd="0" destOrd="0" presId="urn:microsoft.com/office/officeart/2005/8/layout/hierarchy1"/>
    <dgm:cxn modelId="{5CAD8C31-F44D-3846-B1B1-07F2FB1899D8}" type="presParOf" srcId="{0E3A20ED-58BF-3D49-A8DE-84338751838C}" destId="{ABCC4686-BD30-DB46-AD04-D7875020451F}" srcOrd="0" destOrd="0" presId="urn:microsoft.com/office/officeart/2005/8/layout/hierarchy1"/>
    <dgm:cxn modelId="{EA43FCF3-290A-3541-BBC1-AFD7AD128649}" type="presParOf" srcId="{0E3A20ED-58BF-3D49-A8DE-84338751838C}" destId="{81A30D40-EEE6-9A4F-AA22-AD19B924EBAB}" srcOrd="1" destOrd="0" presId="urn:microsoft.com/office/officeart/2005/8/layout/hierarchy1"/>
    <dgm:cxn modelId="{F2682666-9A57-0A4F-B48E-618A1B725F60}" type="presParOf" srcId="{E2CADE38-FCDB-144C-B03B-40B6BFC44E87}" destId="{E1823244-D58D-594F-91B9-FA44EE54526D}" srcOrd="1" destOrd="0" presId="urn:microsoft.com/office/officeart/2005/8/layout/hierarchy1"/>
    <dgm:cxn modelId="{83741518-84DC-6340-B89D-89457F54762D}" type="presParOf" srcId="{1D65DF04-E2B0-8742-A893-9DA58A584020}" destId="{7EF33035-EA3B-B847-886A-2F137C0A05E5}" srcOrd="2" destOrd="0" presId="urn:microsoft.com/office/officeart/2005/8/layout/hierarchy1"/>
    <dgm:cxn modelId="{2BEBC062-F96D-9C42-914B-87A4D782B415}" type="presParOf" srcId="{7EF33035-EA3B-B847-886A-2F137C0A05E5}" destId="{509E1F90-39EA-7B4B-939E-107961F50686}" srcOrd="0" destOrd="0" presId="urn:microsoft.com/office/officeart/2005/8/layout/hierarchy1"/>
    <dgm:cxn modelId="{4826D5F7-2EC9-794F-8D66-284C69CAEC04}" type="presParOf" srcId="{509E1F90-39EA-7B4B-939E-107961F50686}" destId="{CD5C0058-AC1A-DE41-A12B-5735EC23F8B0}" srcOrd="0" destOrd="0" presId="urn:microsoft.com/office/officeart/2005/8/layout/hierarchy1"/>
    <dgm:cxn modelId="{8FA5303A-3377-0344-BFBE-A8F53C18AB08}" type="presParOf" srcId="{509E1F90-39EA-7B4B-939E-107961F50686}" destId="{75C7540A-EDCD-BE4E-A365-106495F68B08}" srcOrd="1" destOrd="0" presId="urn:microsoft.com/office/officeart/2005/8/layout/hierarchy1"/>
    <dgm:cxn modelId="{1DFEDCC4-E733-364E-B72B-1026AC779106}" type="presParOf" srcId="{7EF33035-EA3B-B847-886A-2F137C0A05E5}" destId="{C8EF76BF-1182-C547-93CD-F8430138652A}" srcOrd="1" destOrd="0" presId="urn:microsoft.com/office/officeart/2005/8/layout/hierarchy1"/>
    <dgm:cxn modelId="{E3D1838E-2C51-2E41-897C-D730D15775B4}" type="presParOf" srcId="{1D65DF04-E2B0-8742-A893-9DA58A584020}" destId="{B44CA9B9-315B-3A47-A1AB-CCFE17253BE8}" srcOrd="3" destOrd="0" presId="urn:microsoft.com/office/officeart/2005/8/layout/hierarchy1"/>
    <dgm:cxn modelId="{50D65425-4860-F444-9D3E-5D1AEE2EAC2D}" type="presParOf" srcId="{B44CA9B9-315B-3A47-A1AB-CCFE17253BE8}" destId="{839C5A4A-583D-124D-91D7-04763AAA5727}" srcOrd="0" destOrd="0" presId="urn:microsoft.com/office/officeart/2005/8/layout/hierarchy1"/>
    <dgm:cxn modelId="{B5BCC5A7-47C1-844F-8F95-E1067F8A777E}" type="presParOf" srcId="{839C5A4A-583D-124D-91D7-04763AAA5727}" destId="{28DAB3B8-2DB2-1D4B-943A-0D8356702246}" srcOrd="0" destOrd="0" presId="urn:microsoft.com/office/officeart/2005/8/layout/hierarchy1"/>
    <dgm:cxn modelId="{BAA914AE-AA9D-EE4F-91ED-FD76B70CF14E}" type="presParOf" srcId="{839C5A4A-583D-124D-91D7-04763AAA5727}" destId="{C8A5C6E8-ACB0-8843-823A-F7BDEACFFCFF}" srcOrd="1" destOrd="0" presId="urn:microsoft.com/office/officeart/2005/8/layout/hierarchy1"/>
    <dgm:cxn modelId="{1B592E22-3813-BF4A-8913-88A4BB496593}" type="presParOf" srcId="{B44CA9B9-315B-3A47-A1AB-CCFE17253BE8}" destId="{41819C0E-DA28-B043-B9B2-E9A9AF6FA6BB}" srcOrd="1" destOrd="0" presId="urn:microsoft.com/office/officeart/2005/8/layout/hierarchy1"/>
    <dgm:cxn modelId="{106C3569-4E7F-D941-8FB3-EC56BCB7AA9C}" type="presParOf" srcId="{1D65DF04-E2B0-8742-A893-9DA58A584020}" destId="{68C9FD7A-A958-BD42-B7D6-4DFAF56DBC93}" srcOrd="4" destOrd="0" presId="urn:microsoft.com/office/officeart/2005/8/layout/hierarchy1"/>
    <dgm:cxn modelId="{2FDF9174-534F-D743-85AD-0ED287A94C3B}" type="presParOf" srcId="{68C9FD7A-A958-BD42-B7D6-4DFAF56DBC93}" destId="{A9B0BE9F-66A9-A146-ABA1-D857CBEECDAB}" srcOrd="0" destOrd="0" presId="urn:microsoft.com/office/officeart/2005/8/layout/hierarchy1"/>
    <dgm:cxn modelId="{7DCF5FAB-10EE-F242-8FC4-9EB8D27275E9}" type="presParOf" srcId="{A9B0BE9F-66A9-A146-ABA1-D857CBEECDAB}" destId="{3908E824-3AA3-A340-AA46-29B2804978A1}" srcOrd="0" destOrd="0" presId="urn:microsoft.com/office/officeart/2005/8/layout/hierarchy1"/>
    <dgm:cxn modelId="{B65AE557-FC7F-9347-87AD-F815A1B0CB9B}" type="presParOf" srcId="{A9B0BE9F-66A9-A146-ABA1-D857CBEECDAB}" destId="{219E212C-268A-4F4A-B172-9B58B23AA90A}" srcOrd="1" destOrd="0" presId="urn:microsoft.com/office/officeart/2005/8/layout/hierarchy1"/>
    <dgm:cxn modelId="{95A4CFBC-6C63-7E40-831E-8E75C562DE41}" type="presParOf" srcId="{68C9FD7A-A958-BD42-B7D6-4DFAF56DBC93}" destId="{5F769729-CD6D-D04E-B676-D671AF0CBF4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169423-65F8-4D91-9FC3-0702AC51720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DED80A-0818-4452-B91D-C56F607AD0B0}">
      <dgm:prSet custT="1"/>
      <dgm:spPr/>
      <dgm:t>
        <a:bodyPr/>
        <a:lstStyle/>
        <a:p>
          <a:r>
            <a:rPr lang="fr-FR" sz="2800" kern="1200" dirty="0"/>
            <a:t>Démarche </a:t>
          </a:r>
          <a:r>
            <a:rPr lang="fr-FR" sz="2800" kern="1200" dirty="0">
              <a:solidFill>
                <a:prstClr val="white"/>
              </a:solidFill>
              <a:latin typeface="Avenir Next LT Pro Light"/>
              <a:ea typeface="+mn-ea"/>
              <a:cs typeface="+mn-cs"/>
            </a:rPr>
            <a:t>(5 rencontres; une quinzaine de spécialistes)  </a:t>
          </a:r>
          <a:endParaRPr lang="en-US" sz="2800" kern="1200" dirty="0">
            <a:solidFill>
              <a:prstClr val="white"/>
            </a:solidFill>
            <a:latin typeface="Avenir Next LT Pro Light"/>
            <a:ea typeface="+mn-ea"/>
            <a:cs typeface="+mn-cs"/>
          </a:endParaRPr>
        </a:p>
      </dgm:t>
    </dgm:pt>
    <dgm:pt modelId="{AE243582-B1B3-4965-9CEB-81E8D506409A}" type="parTrans" cxnId="{11F0FA77-8835-48FD-9211-195B11BD44C2}">
      <dgm:prSet/>
      <dgm:spPr/>
      <dgm:t>
        <a:bodyPr/>
        <a:lstStyle/>
        <a:p>
          <a:endParaRPr lang="en-US"/>
        </a:p>
      </dgm:t>
    </dgm:pt>
    <dgm:pt modelId="{F57E7ED7-4445-42EE-9CB4-CDC6D577EDBD}" type="sibTrans" cxnId="{11F0FA77-8835-48FD-9211-195B11BD44C2}">
      <dgm:prSet/>
      <dgm:spPr/>
      <dgm:t>
        <a:bodyPr/>
        <a:lstStyle/>
        <a:p>
          <a:endParaRPr lang="en-US"/>
        </a:p>
      </dgm:t>
    </dgm:pt>
    <dgm:pt modelId="{2EDCC67C-DDEE-48DE-B255-BDD11C38AC7A}">
      <dgm:prSet custT="1"/>
      <dgm:spPr/>
      <dgm:t>
        <a:bodyPr/>
        <a:lstStyle/>
        <a:p>
          <a:r>
            <a:rPr lang="fr-CA" sz="2000"/>
            <a:t>Pratiques actuelles et état des lieux - identification des insuffisances et des pistes d’amélioration possible</a:t>
          </a:r>
          <a:endParaRPr lang="en-US" sz="2000"/>
        </a:p>
      </dgm:t>
    </dgm:pt>
    <dgm:pt modelId="{E4DDBD85-2B79-406D-8105-8645E8BA90CB}" type="parTrans" cxnId="{E668FB17-A4DA-41E4-B040-95627DC6D491}">
      <dgm:prSet/>
      <dgm:spPr/>
      <dgm:t>
        <a:bodyPr/>
        <a:lstStyle/>
        <a:p>
          <a:endParaRPr lang="en-US"/>
        </a:p>
      </dgm:t>
    </dgm:pt>
    <dgm:pt modelId="{0CEE36C1-51E9-4D33-9238-00D5B658BB7D}" type="sibTrans" cxnId="{E668FB17-A4DA-41E4-B040-95627DC6D491}">
      <dgm:prSet/>
      <dgm:spPr/>
      <dgm:t>
        <a:bodyPr/>
        <a:lstStyle/>
        <a:p>
          <a:endParaRPr lang="en-US"/>
        </a:p>
      </dgm:t>
    </dgm:pt>
    <dgm:pt modelId="{40CB5AB6-5ED2-40D5-9198-837098C31478}">
      <dgm:prSet custT="1"/>
      <dgm:spPr/>
      <dgm:t>
        <a:bodyPr/>
        <a:lstStyle/>
        <a:p>
          <a:r>
            <a:rPr lang="fr-CA" sz="2000" dirty="0"/>
            <a:t>Piste de </a:t>
          </a:r>
          <a:r>
            <a:rPr lang="fr-CA" sz="2000" b="1" dirty="0"/>
            <a:t>l’approche par enjeux </a:t>
          </a:r>
          <a:r>
            <a:rPr lang="fr-CA" sz="2000" dirty="0"/>
            <a:t>et comment vulgariser le propos </a:t>
          </a:r>
          <a:endParaRPr lang="en-US" sz="2000" dirty="0"/>
        </a:p>
      </dgm:t>
    </dgm:pt>
    <dgm:pt modelId="{E4F9EAAB-435D-4D07-B427-267B14837AF0}" type="parTrans" cxnId="{332EF52D-711F-4D2E-B99F-B3B71CA9F9E2}">
      <dgm:prSet/>
      <dgm:spPr/>
      <dgm:t>
        <a:bodyPr/>
        <a:lstStyle/>
        <a:p>
          <a:endParaRPr lang="en-US"/>
        </a:p>
      </dgm:t>
    </dgm:pt>
    <dgm:pt modelId="{B0BE0C15-DBF2-4900-9A06-16819ABD34ED}" type="sibTrans" cxnId="{332EF52D-711F-4D2E-B99F-B3B71CA9F9E2}">
      <dgm:prSet/>
      <dgm:spPr/>
      <dgm:t>
        <a:bodyPr/>
        <a:lstStyle/>
        <a:p>
          <a:endParaRPr lang="en-US"/>
        </a:p>
      </dgm:t>
    </dgm:pt>
    <dgm:pt modelId="{9CD6A891-C1E3-4DC3-B529-E7C1722B8083}">
      <dgm:prSet custT="1"/>
      <dgm:spPr/>
      <dgm:t>
        <a:bodyPr/>
        <a:lstStyle/>
        <a:p>
          <a:r>
            <a:rPr lang="fr-CA" sz="2000"/>
            <a:t>Piste du </a:t>
          </a:r>
          <a:r>
            <a:rPr lang="fr-CA" sz="2000" b="1"/>
            <a:t>développement durable </a:t>
          </a:r>
          <a:r>
            <a:rPr lang="fr-CA" sz="2000"/>
            <a:t>et autres pistes d’amélioration. </a:t>
          </a:r>
          <a:endParaRPr lang="en-US" sz="2000"/>
        </a:p>
      </dgm:t>
    </dgm:pt>
    <dgm:pt modelId="{6D2508AF-CE8E-493B-AA99-4DC64CA5F680}" type="parTrans" cxnId="{181BF962-8CE3-415F-A71F-9047449B061F}">
      <dgm:prSet/>
      <dgm:spPr/>
      <dgm:t>
        <a:bodyPr/>
        <a:lstStyle/>
        <a:p>
          <a:endParaRPr lang="en-US"/>
        </a:p>
      </dgm:t>
    </dgm:pt>
    <dgm:pt modelId="{F8A004D6-E0C9-48F2-B720-73627AF0D2A4}" type="sibTrans" cxnId="{181BF962-8CE3-415F-A71F-9047449B061F}">
      <dgm:prSet/>
      <dgm:spPr/>
      <dgm:t>
        <a:bodyPr/>
        <a:lstStyle/>
        <a:p>
          <a:endParaRPr lang="en-US"/>
        </a:p>
      </dgm:t>
    </dgm:pt>
    <dgm:pt modelId="{AEB79EC0-E670-47BE-BC65-B18F220D2EFC}">
      <dgm:prSet custT="1"/>
      <dgm:spPr/>
      <dgm:t>
        <a:bodyPr/>
        <a:lstStyle/>
        <a:p>
          <a:r>
            <a:rPr lang="fr-CA" sz="2000"/>
            <a:t>Nouvelle structure du rapport d’ÉI et de son résumé. Les défis à l’implantation de nouvelles pratiques</a:t>
          </a:r>
          <a:endParaRPr lang="en-US" sz="2000"/>
        </a:p>
      </dgm:t>
    </dgm:pt>
    <dgm:pt modelId="{4E69250C-4EBF-47C2-B745-AF15606161B1}" type="parTrans" cxnId="{7A372870-6823-41A1-BCF9-8FFE5E723831}">
      <dgm:prSet/>
      <dgm:spPr/>
      <dgm:t>
        <a:bodyPr/>
        <a:lstStyle/>
        <a:p>
          <a:endParaRPr lang="en-US"/>
        </a:p>
      </dgm:t>
    </dgm:pt>
    <dgm:pt modelId="{26F3BDD5-7A74-41B7-82BF-4047778C5BC8}" type="sibTrans" cxnId="{7A372870-6823-41A1-BCF9-8FFE5E723831}">
      <dgm:prSet/>
      <dgm:spPr/>
      <dgm:t>
        <a:bodyPr/>
        <a:lstStyle/>
        <a:p>
          <a:endParaRPr lang="en-US"/>
        </a:p>
      </dgm:t>
    </dgm:pt>
    <dgm:pt modelId="{C95DF6A1-EDCA-4CD0-B7D0-DC37B393F038}">
      <dgm:prSet custT="1"/>
      <dgm:spPr/>
      <dgm:t>
        <a:bodyPr/>
        <a:lstStyle/>
        <a:p>
          <a:r>
            <a:rPr lang="fr-CA" sz="2000" dirty="0"/>
            <a:t>Exemples québécois de rapports et de résumés innovants d’ÉE</a:t>
          </a:r>
          <a:endParaRPr lang="en-US" sz="2000" dirty="0"/>
        </a:p>
      </dgm:t>
    </dgm:pt>
    <dgm:pt modelId="{4172B9C8-E672-4FF3-9884-43B62BF2B492}" type="parTrans" cxnId="{2BB322AF-6ADC-49EE-B0F8-87C7D03C0C29}">
      <dgm:prSet/>
      <dgm:spPr/>
      <dgm:t>
        <a:bodyPr/>
        <a:lstStyle/>
        <a:p>
          <a:endParaRPr lang="fr-CA"/>
        </a:p>
      </dgm:t>
    </dgm:pt>
    <dgm:pt modelId="{9C12AF17-CC93-4B92-A98F-387C57630516}" type="sibTrans" cxnId="{2BB322AF-6ADC-49EE-B0F8-87C7D03C0C29}">
      <dgm:prSet/>
      <dgm:spPr/>
      <dgm:t>
        <a:bodyPr/>
        <a:lstStyle/>
        <a:p>
          <a:endParaRPr lang="fr-CA"/>
        </a:p>
      </dgm:t>
    </dgm:pt>
    <dgm:pt modelId="{D1C274AE-286E-774A-BF12-25E2256A11CB}" type="pres">
      <dgm:prSet presAssocID="{CB169423-65F8-4D91-9FC3-0702AC51720B}" presName="linear" presStyleCnt="0">
        <dgm:presLayoutVars>
          <dgm:animLvl val="lvl"/>
          <dgm:resizeHandles val="exact"/>
        </dgm:presLayoutVars>
      </dgm:prSet>
      <dgm:spPr/>
    </dgm:pt>
    <dgm:pt modelId="{36820C8F-2187-134E-A897-BB79C7075162}" type="pres">
      <dgm:prSet presAssocID="{F0DED80A-0818-4452-B91D-C56F607AD0B0}" presName="parentText" presStyleLbl="node1" presStyleIdx="0" presStyleCnt="1" custScaleY="67393" custLinFactNeighborY="-18502">
        <dgm:presLayoutVars>
          <dgm:chMax val="0"/>
          <dgm:bulletEnabled val="1"/>
        </dgm:presLayoutVars>
      </dgm:prSet>
      <dgm:spPr/>
    </dgm:pt>
    <dgm:pt modelId="{43910870-C72D-A94E-963F-9F2B8E7E654F}" type="pres">
      <dgm:prSet presAssocID="{F0DED80A-0818-4452-B91D-C56F607AD0B0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E668FB17-A4DA-41E4-B040-95627DC6D491}" srcId="{F0DED80A-0818-4452-B91D-C56F607AD0B0}" destId="{2EDCC67C-DDEE-48DE-B255-BDD11C38AC7A}" srcOrd="0" destOrd="0" parTransId="{E4DDBD85-2B79-406D-8105-8645E8BA90CB}" sibTransId="{0CEE36C1-51E9-4D33-9238-00D5B658BB7D}"/>
    <dgm:cxn modelId="{332EF52D-711F-4D2E-B99F-B3B71CA9F9E2}" srcId="{F0DED80A-0818-4452-B91D-C56F607AD0B0}" destId="{40CB5AB6-5ED2-40D5-9198-837098C31478}" srcOrd="1" destOrd="0" parTransId="{E4F9EAAB-435D-4D07-B427-267B14837AF0}" sibTransId="{B0BE0C15-DBF2-4900-9A06-16819ABD34ED}"/>
    <dgm:cxn modelId="{181BF962-8CE3-415F-A71F-9047449B061F}" srcId="{F0DED80A-0818-4452-B91D-C56F607AD0B0}" destId="{9CD6A891-C1E3-4DC3-B529-E7C1722B8083}" srcOrd="2" destOrd="0" parTransId="{6D2508AF-CE8E-493B-AA99-4DC64CA5F680}" sibTransId="{F8A004D6-E0C9-48F2-B720-73627AF0D2A4}"/>
    <dgm:cxn modelId="{A1B71850-A6E5-F34A-A031-89A2E7BF8ECA}" type="presOf" srcId="{40CB5AB6-5ED2-40D5-9198-837098C31478}" destId="{43910870-C72D-A94E-963F-9F2B8E7E654F}" srcOrd="0" destOrd="1" presId="urn:microsoft.com/office/officeart/2005/8/layout/vList2"/>
    <dgm:cxn modelId="{7A372870-6823-41A1-BCF9-8FFE5E723831}" srcId="{F0DED80A-0818-4452-B91D-C56F607AD0B0}" destId="{AEB79EC0-E670-47BE-BC65-B18F220D2EFC}" srcOrd="4" destOrd="0" parTransId="{4E69250C-4EBF-47C2-B745-AF15606161B1}" sibTransId="{26F3BDD5-7A74-41B7-82BF-4047778C5BC8}"/>
    <dgm:cxn modelId="{9E497C51-4E2A-9A4C-84C7-8B70366D8CCA}" type="presOf" srcId="{F0DED80A-0818-4452-B91D-C56F607AD0B0}" destId="{36820C8F-2187-134E-A897-BB79C7075162}" srcOrd="0" destOrd="0" presId="urn:microsoft.com/office/officeart/2005/8/layout/vList2"/>
    <dgm:cxn modelId="{C7A21B76-AE51-9F42-9E7D-435417D79E2B}" type="presOf" srcId="{2EDCC67C-DDEE-48DE-B255-BDD11C38AC7A}" destId="{43910870-C72D-A94E-963F-9F2B8E7E654F}" srcOrd="0" destOrd="0" presId="urn:microsoft.com/office/officeart/2005/8/layout/vList2"/>
    <dgm:cxn modelId="{11F0FA77-8835-48FD-9211-195B11BD44C2}" srcId="{CB169423-65F8-4D91-9FC3-0702AC51720B}" destId="{F0DED80A-0818-4452-B91D-C56F607AD0B0}" srcOrd="0" destOrd="0" parTransId="{AE243582-B1B3-4965-9CEB-81E8D506409A}" sibTransId="{F57E7ED7-4445-42EE-9CB4-CDC6D577EDBD}"/>
    <dgm:cxn modelId="{9ADC7A92-6AAA-40C5-9345-9B5482B4BE9E}" type="presOf" srcId="{C95DF6A1-EDCA-4CD0-B7D0-DC37B393F038}" destId="{43910870-C72D-A94E-963F-9F2B8E7E654F}" srcOrd="0" destOrd="3" presId="urn:microsoft.com/office/officeart/2005/8/layout/vList2"/>
    <dgm:cxn modelId="{07BDCAA8-95C2-B049-B967-CCB0892BEB4E}" type="presOf" srcId="{9CD6A891-C1E3-4DC3-B529-E7C1722B8083}" destId="{43910870-C72D-A94E-963F-9F2B8E7E654F}" srcOrd="0" destOrd="2" presId="urn:microsoft.com/office/officeart/2005/8/layout/vList2"/>
    <dgm:cxn modelId="{2BB322AF-6ADC-49EE-B0F8-87C7D03C0C29}" srcId="{F0DED80A-0818-4452-B91D-C56F607AD0B0}" destId="{C95DF6A1-EDCA-4CD0-B7D0-DC37B393F038}" srcOrd="3" destOrd="0" parTransId="{4172B9C8-E672-4FF3-9884-43B62BF2B492}" sibTransId="{9C12AF17-CC93-4B92-A98F-387C57630516}"/>
    <dgm:cxn modelId="{E0119BB7-0B74-754E-9598-E2C5431CDD4E}" type="presOf" srcId="{CB169423-65F8-4D91-9FC3-0702AC51720B}" destId="{D1C274AE-286E-774A-BF12-25E2256A11CB}" srcOrd="0" destOrd="0" presId="urn:microsoft.com/office/officeart/2005/8/layout/vList2"/>
    <dgm:cxn modelId="{D72BD4FB-BE0C-774F-B75F-2B413E0A142E}" type="presOf" srcId="{AEB79EC0-E670-47BE-BC65-B18F220D2EFC}" destId="{43910870-C72D-A94E-963F-9F2B8E7E654F}" srcOrd="0" destOrd="4" presId="urn:microsoft.com/office/officeart/2005/8/layout/vList2"/>
    <dgm:cxn modelId="{38886057-7CBE-9B40-99F1-A810B899E09E}" type="presParOf" srcId="{D1C274AE-286E-774A-BF12-25E2256A11CB}" destId="{36820C8F-2187-134E-A897-BB79C7075162}" srcOrd="0" destOrd="0" presId="urn:microsoft.com/office/officeart/2005/8/layout/vList2"/>
    <dgm:cxn modelId="{9781D905-F83E-D14D-8765-958617BE0EAD}" type="presParOf" srcId="{D1C274AE-286E-774A-BF12-25E2256A11CB}" destId="{43910870-C72D-A94E-963F-9F2B8E7E654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C3013E-72A8-41CB-92F4-C0CF0328F76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633C7B-5269-4B2E-9257-506B0D2DC519}">
      <dgm:prSet/>
      <dgm:spPr/>
      <dgm:t>
        <a:bodyPr/>
        <a:lstStyle/>
        <a:p>
          <a:r>
            <a:rPr lang="fr-CA"/>
            <a:t>Dédié d’abord aux spécialistes des ministères</a:t>
          </a:r>
          <a:endParaRPr lang="en-US"/>
        </a:p>
      </dgm:t>
    </dgm:pt>
    <dgm:pt modelId="{1C97EC04-0388-4BAF-B2CC-8E93AC96CF23}" type="parTrans" cxnId="{49B7C3EF-46A2-4A69-BEB2-C317C1FC5D7A}">
      <dgm:prSet/>
      <dgm:spPr/>
      <dgm:t>
        <a:bodyPr/>
        <a:lstStyle/>
        <a:p>
          <a:endParaRPr lang="en-US"/>
        </a:p>
      </dgm:t>
    </dgm:pt>
    <dgm:pt modelId="{5841C217-965A-43FF-B311-1A165FCBEC08}" type="sibTrans" cxnId="{49B7C3EF-46A2-4A69-BEB2-C317C1FC5D7A}">
      <dgm:prSet/>
      <dgm:spPr/>
      <dgm:t>
        <a:bodyPr/>
        <a:lstStyle/>
        <a:p>
          <a:endParaRPr lang="en-US"/>
        </a:p>
      </dgm:t>
    </dgm:pt>
    <dgm:pt modelId="{63EB5681-E04D-4F6A-8601-309B74C016CA}">
      <dgm:prSet/>
      <dgm:spPr/>
      <dgm:t>
        <a:bodyPr/>
        <a:lstStyle/>
        <a:p>
          <a:r>
            <a:rPr lang="fr-CA"/>
            <a:t>Piste privilégiée: structurer la démarche d’évaluation par enjeux</a:t>
          </a:r>
          <a:endParaRPr lang="en-US"/>
        </a:p>
      </dgm:t>
    </dgm:pt>
    <dgm:pt modelId="{479FE94B-C270-432B-80EB-38D5FF40AB58}" type="parTrans" cxnId="{A5E11C99-977D-4BF0-963E-FE9AEB58DF83}">
      <dgm:prSet/>
      <dgm:spPr/>
      <dgm:t>
        <a:bodyPr/>
        <a:lstStyle/>
        <a:p>
          <a:endParaRPr lang="en-US"/>
        </a:p>
      </dgm:t>
    </dgm:pt>
    <dgm:pt modelId="{FAB91EBD-24BA-436C-B912-2FD532DC55CB}" type="sibTrans" cxnId="{A5E11C99-977D-4BF0-963E-FE9AEB58DF83}">
      <dgm:prSet/>
      <dgm:spPr/>
      <dgm:t>
        <a:bodyPr/>
        <a:lstStyle/>
        <a:p>
          <a:endParaRPr lang="en-US"/>
        </a:p>
      </dgm:t>
    </dgm:pt>
    <dgm:pt modelId="{45F1DC5E-168C-4E45-92EF-542166E7DA0C}">
      <dgm:prSet/>
      <dgm:spPr/>
      <dgm:t>
        <a:bodyPr/>
        <a:lstStyle/>
        <a:p>
          <a:r>
            <a:rPr lang="fr-CA"/>
            <a:t>Présenter des réponses aux 16 principes du DD</a:t>
          </a:r>
          <a:endParaRPr lang="en-US"/>
        </a:p>
      </dgm:t>
    </dgm:pt>
    <dgm:pt modelId="{81F82569-C440-45E3-9714-06CEFB9092DC}" type="parTrans" cxnId="{52023014-B2F4-4522-A488-ECF4EF2E34A3}">
      <dgm:prSet/>
      <dgm:spPr/>
      <dgm:t>
        <a:bodyPr/>
        <a:lstStyle/>
        <a:p>
          <a:endParaRPr lang="en-US"/>
        </a:p>
      </dgm:t>
    </dgm:pt>
    <dgm:pt modelId="{15EF6656-42E8-4159-89A2-88C28D928112}" type="sibTrans" cxnId="{52023014-B2F4-4522-A488-ECF4EF2E34A3}">
      <dgm:prSet/>
      <dgm:spPr/>
      <dgm:t>
        <a:bodyPr/>
        <a:lstStyle/>
        <a:p>
          <a:endParaRPr lang="en-US"/>
        </a:p>
      </dgm:t>
    </dgm:pt>
    <dgm:pt modelId="{9E49BF33-942E-49E6-93F5-B519420C2689}">
      <dgm:prSet/>
      <dgm:spPr/>
      <dgm:t>
        <a:bodyPr/>
        <a:lstStyle/>
        <a:p>
          <a:r>
            <a:rPr lang="fr-CA"/>
            <a:t>Présenter les impacts plus simplement  </a:t>
          </a:r>
          <a:endParaRPr lang="en-US"/>
        </a:p>
      </dgm:t>
    </dgm:pt>
    <dgm:pt modelId="{3E0F53EA-6ED7-4948-988F-DAED0DA31969}" type="parTrans" cxnId="{9819512D-80D9-4C28-A1B1-8E051371044D}">
      <dgm:prSet/>
      <dgm:spPr/>
      <dgm:t>
        <a:bodyPr/>
        <a:lstStyle/>
        <a:p>
          <a:endParaRPr lang="en-US"/>
        </a:p>
      </dgm:t>
    </dgm:pt>
    <dgm:pt modelId="{462ACD37-694E-4782-8F9B-6D46227C6BAE}" type="sibTrans" cxnId="{9819512D-80D9-4C28-A1B1-8E051371044D}">
      <dgm:prSet/>
      <dgm:spPr/>
      <dgm:t>
        <a:bodyPr/>
        <a:lstStyle/>
        <a:p>
          <a:endParaRPr lang="en-US"/>
        </a:p>
      </dgm:t>
    </dgm:pt>
    <dgm:pt modelId="{44CC2C39-88BF-4485-9872-8D44E9347F49}">
      <dgm:prSet/>
      <dgm:spPr/>
      <dgm:t>
        <a:bodyPr/>
        <a:lstStyle/>
        <a:p>
          <a:r>
            <a:rPr lang="fr-CA"/>
            <a:t>Mettre l’emphase sur l’application des mesures d’atténuation </a:t>
          </a:r>
          <a:endParaRPr lang="en-US"/>
        </a:p>
      </dgm:t>
    </dgm:pt>
    <dgm:pt modelId="{165D83BF-396D-44B2-85ED-A61A1CFCE011}" type="parTrans" cxnId="{3E975386-C169-4C4F-A2B9-9E8107DB2B39}">
      <dgm:prSet/>
      <dgm:spPr/>
      <dgm:t>
        <a:bodyPr/>
        <a:lstStyle/>
        <a:p>
          <a:endParaRPr lang="en-US"/>
        </a:p>
      </dgm:t>
    </dgm:pt>
    <dgm:pt modelId="{B1AB1C7C-38A0-4EC3-952D-55FC32EEF148}" type="sibTrans" cxnId="{3E975386-C169-4C4F-A2B9-9E8107DB2B39}">
      <dgm:prSet/>
      <dgm:spPr/>
      <dgm:t>
        <a:bodyPr/>
        <a:lstStyle/>
        <a:p>
          <a:endParaRPr lang="en-US"/>
        </a:p>
      </dgm:t>
    </dgm:pt>
    <dgm:pt modelId="{1B7CECA8-21D1-49FD-B80F-B66CA2EB9AF6}">
      <dgm:prSet/>
      <dgm:spPr/>
      <dgm:t>
        <a:bodyPr/>
        <a:lstStyle/>
        <a:p>
          <a:r>
            <a:rPr lang="fr-CA"/>
            <a:t>Intégrer un PGES (surveillance et suivi) au rapport d’ÉE</a:t>
          </a:r>
          <a:endParaRPr lang="en-US"/>
        </a:p>
      </dgm:t>
    </dgm:pt>
    <dgm:pt modelId="{259C7E02-3FCD-4244-8A09-1FFCACE2E83D}" type="parTrans" cxnId="{74CD5207-63A9-4700-BA10-456B052FEA13}">
      <dgm:prSet/>
      <dgm:spPr/>
      <dgm:t>
        <a:bodyPr/>
        <a:lstStyle/>
        <a:p>
          <a:endParaRPr lang="en-US"/>
        </a:p>
      </dgm:t>
    </dgm:pt>
    <dgm:pt modelId="{053FB90A-7DD7-45A0-9EAD-0C4C14C3A2B3}" type="sibTrans" cxnId="{74CD5207-63A9-4700-BA10-456B052FEA13}">
      <dgm:prSet/>
      <dgm:spPr/>
      <dgm:t>
        <a:bodyPr/>
        <a:lstStyle/>
        <a:p>
          <a:endParaRPr lang="en-US"/>
        </a:p>
      </dgm:t>
    </dgm:pt>
    <dgm:pt modelId="{B85BFB87-3396-43A5-915B-DEE45D55847C}">
      <dgm:prSet/>
      <dgm:spPr/>
      <dgm:t>
        <a:bodyPr/>
        <a:lstStyle/>
        <a:p>
          <a:r>
            <a:rPr lang="fr-CA"/>
            <a:t>Mettre les méthodologies et les études sectorielles en annexe</a:t>
          </a:r>
          <a:endParaRPr lang="en-US"/>
        </a:p>
      </dgm:t>
    </dgm:pt>
    <dgm:pt modelId="{558C58D8-B1E8-4A69-AC64-83FFB09DD6E2}" type="parTrans" cxnId="{348673DC-6102-4567-9230-8B81D01D0865}">
      <dgm:prSet/>
      <dgm:spPr/>
      <dgm:t>
        <a:bodyPr/>
        <a:lstStyle/>
        <a:p>
          <a:endParaRPr lang="en-US"/>
        </a:p>
      </dgm:t>
    </dgm:pt>
    <dgm:pt modelId="{2CBDD3E8-FF14-4EDB-8AD6-6888B6CA6C1D}" type="sibTrans" cxnId="{348673DC-6102-4567-9230-8B81D01D0865}">
      <dgm:prSet/>
      <dgm:spPr/>
      <dgm:t>
        <a:bodyPr/>
        <a:lstStyle/>
        <a:p>
          <a:endParaRPr lang="en-US"/>
        </a:p>
      </dgm:t>
    </dgm:pt>
    <dgm:pt modelId="{1556ECEF-523E-4D74-9B33-74E3B4962D7B}">
      <dgm:prSet/>
      <dgm:spPr/>
      <dgm:t>
        <a:bodyPr/>
        <a:lstStyle/>
        <a:p>
          <a:r>
            <a:rPr lang="fr-CA"/>
            <a:t>Mettre à profit les produits de communication générés </a:t>
          </a:r>
          <a:endParaRPr lang="en-US"/>
        </a:p>
      </dgm:t>
    </dgm:pt>
    <dgm:pt modelId="{33938711-334C-4C64-95E0-A1E9B2908192}" type="parTrans" cxnId="{D139DD57-E481-426B-B159-5CBE1797DAB8}">
      <dgm:prSet/>
      <dgm:spPr/>
      <dgm:t>
        <a:bodyPr/>
        <a:lstStyle/>
        <a:p>
          <a:endParaRPr lang="en-US"/>
        </a:p>
      </dgm:t>
    </dgm:pt>
    <dgm:pt modelId="{9A175BC9-B107-49C8-80E0-78285FF97D45}" type="sibTrans" cxnId="{D139DD57-E481-426B-B159-5CBE1797DAB8}">
      <dgm:prSet/>
      <dgm:spPr/>
      <dgm:t>
        <a:bodyPr/>
        <a:lstStyle/>
        <a:p>
          <a:endParaRPr lang="en-US"/>
        </a:p>
      </dgm:t>
    </dgm:pt>
    <dgm:pt modelId="{FB1399AF-03A0-4E9A-BE7B-B21B75481ABA}" type="pres">
      <dgm:prSet presAssocID="{4EC3013E-72A8-41CB-92F4-C0CF0328F763}" presName="diagram" presStyleCnt="0">
        <dgm:presLayoutVars>
          <dgm:dir/>
          <dgm:resizeHandles val="exact"/>
        </dgm:presLayoutVars>
      </dgm:prSet>
      <dgm:spPr/>
    </dgm:pt>
    <dgm:pt modelId="{880785BC-05C0-438A-9994-18EBFD7320EF}" type="pres">
      <dgm:prSet presAssocID="{FF633C7B-5269-4B2E-9257-506B0D2DC519}" presName="node" presStyleLbl="node1" presStyleIdx="0" presStyleCnt="8">
        <dgm:presLayoutVars>
          <dgm:bulletEnabled val="1"/>
        </dgm:presLayoutVars>
      </dgm:prSet>
      <dgm:spPr/>
    </dgm:pt>
    <dgm:pt modelId="{8269151B-F6FE-4936-B608-A4B71851A115}" type="pres">
      <dgm:prSet presAssocID="{5841C217-965A-43FF-B311-1A165FCBEC08}" presName="sibTrans" presStyleCnt="0"/>
      <dgm:spPr/>
    </dgm:pt>
    <dgm:pt modelId="{9028F3B0-2A20-4923-BABE-F83AE3DCCE0B}" type="pres">
      <dgm:prSet presAssocID="{63EB5681-E04D-4F6A-8601-309B74C016CA}" presName="node" presStyleLbl="node1" presStyleIdx="1" presStyleCnt="8">
        <dgm:presLayoutVars>
          <dgm:bulletEnabled val="1"/>
        </dgm:presLayoutVars>
      </dgm:prSet>
      <dgm:spPr/>
    </dgm:pt>
    <dgm:pt modelId="{B8205935-73AD-4B63-948C-FF51E4C05C6B}" type="pres">
      <dgm:prSet presAssocID="{FAB91EBD-24BA-436C-B912-2FD532DC55CB}" presName="sibTrans" presStyleCnt="0"/>
      <dgm:spPr/>
    </dgm:pt>
    <dgm:pt modelId="{C35DC94E-C57F-4A06-8143-CEC7FFCB2AEB}" type="pres">
      <dgm:prSet presAssocID="{45F1DC5E-168C-4E45-92EF-542166E7DA0C}" presName="node" presStyleLbl="node1" presStyleIdx="2" presStyleCnt="8">
        <dgm:presLayoutVars>
          <dgm:bulletEnabled val="1"/>
        </dgm:presLayoutVars>
      </dgm:prSet>
      <dgm:spPr/>
    </dgm:pt>
    <dgm:pt modelId="{909AF99C-1814-44E3-8345-61DEF0A17A3A}" type="pres">
      <dgm:prSet presAssocID="{15EF6656-42E8-4159-89A2-88C28D928112}" presName="sibTrans" presStyleCnt="0"/>
      <dgm:spPr/>
    </dgm:pt>
    <dgm:pt modelId="{1B0D9B8B-3611-48EE-9EAD-3DE77CA323B9}" type="pres">
      <dgm:prSet presAssocID="{9E49BF33-942E-49E6-93F5-B519420C2689}" presName="node" presStyleLbl="node1" presStyleIdx="3" presStyleCnt="8">
        <dgm:presLayoutVars>
          <dgm:bulletEnabled val="1"/>
        </dgm:presLayoutVars>
      </dgm:prSet>
      <dgm:spPr/>
    </dgm:pt>
    <dgm:pt modelId="{08C96270-98D8-48A0-BFAF-0F7E9A7BFA5E}" type="pres">
      <dgm:prSet presAssocID="{462ACD37-694E-4782-8F9B-6D46227C6BAE}" presName="sibTrans" presStyleCnt="0"/>
      <dgm:spPr/>
    </dgm:pt>
    <dgm:pt modelId="{DDE52F39-BA05-4B90-B00A-7E3B1DC78147}" type="pres">
      <dgm:prSet presAssocID="{44CC2C39-88BF-4485-9872-8D44E9347F49}" presName="node" presStyleLbl="node1" presStyleIdx="4" presStyleCnt="8">
        <dgm:presLayoutVars>
          <dgm:bulletEnabled val="1"/>
        </dgm:presLayoutVars>
      </dgm:prSet>
      <dgm:spPr/>
    </dgm:pt>
    <dgm:pt modelId="{76000422-D6A8-473A-A5D6-D9448A7E7D90}" type="pres">
      <dgm:prSet presAssocID="{B1AB1C7C-38A0-4EC3-952D-55FC32EEF148}" presName="sibTrans" presStyleCnt="0"/>
      <dgm:spPr/>
    </dgm:pt>
    <dgm:pt modelId="{1EE59E61-B0CF-40F6-A5F8-D5F56F2BDD41}" type="pres">
      <dgm:prSet presAssocID="{1B7CECA8-21D1-49FD-B80F-B66CA2EB9AF6}" presName="node" presStyleLbl="node1" presStyleIdx="5" presStyleCnt="8">
        <dgm:presLayoutVars>
          <dgm:bulletEnabled val="1"/>
        </dgm:presLayoutVars>
      </dgm:prSet>
      <dgm:spPr/>
    </dgm:pt>
    <dgm:pt modelId="{BEBEE62D-A94A-472B-90A3-9380F4F2A0D4}" type="pres">
      <dgm:prSet presAssocID="{053FB90A-7DD7-45A0-9EAD-0C4C14C3A2B3}" presName="sibTrans" presStyleCnt="0"/>
      <dgm:spPr/>
    </dgm:pt>
    <dgm:pt modelId="{14C58D1B-BBB3-4C78-AB9B-9C11D25BD76F}" type="pres">
      <dgm:prSet presAssocID="{B85BFB87-3396-43A5-915B-DEE45D55847C}" presName="node" presStyleLbl="node1" presStyleIdx="6" presStyleCnt="8">
        <dgm:presLayoutVars>
          <dgm:bulletEnabled val="1"/>
        </dgm:presLayoutVars>
      </dgm:prSet>
      <dgm:spPr/>
    </dgm:pt>
    <dgm:pt modelId="{175C88BD-3DD9-47FA-BAD2-9AADBD8658C5}" type="pres">
      <dgm:prSet presAssocID="{2CBDD3E8-FF14-4EDB-8AD6-6888B6CA6C1D}" presName="sibTrans" presStyleCnt="0"/>
      <dgm:spPr/>
    </dgm:pt>
    <dgm:pt modelId="{801B51B9-4FB6-4B80-B5D4-EE8C8ED874AC}" type="pres">
      <dgm:prSet presAssocID="{1556ECEF-523E-4D74-9B33-74E3B4962D7B}" presName="node" presStyleLbl="node1" presStyleIdx="7" presStyleCnt="8">
        <dgm:presLayoutVars>
          <dgm:bulletEnabled val="1"/>
        </dgm:presLayoutVars>
      </dgm:prSet>
      <dgm:spPr/>
    </dgm:pt>
  </dgm:ptLst>
  <dgm:cxnLst>
    <dgm:cxn modelId="{C789DF00-1AF4-4DCC-838F-EBBF55BD8FF2}" type="presOf" srcId="{1556ECEF-523E-4D74-9B33-74E3B4962D7B}" destId="{801B51B9-4FB6-4B80-B5D4-EE8C8ED874AC}" srcOrd="0" destOrd="0" presId="urn:microsoft.com/office/officeart/2005/8/layout/default"/>
    <dgm:cxn modelId="{74CD5207-63A9-4700-BA10-456B052FEA13}" srcId="{4EC3013E-72A8-41CB-92F4-C0CF0328F763}" destId="{1B7CECA8-21D1-49FD-B80F-B66CA2EB9AF6}" srcOrd="5" destOrd="0" parTransId="{259C7E02-3FCD-4244-8A09-1FFCACE2E83D}" sibTransId="{053FB90A-7DD7-45A0-9EAD-0C4C14C3A2B3}"/>
    <dgm:cxn modelId="{E0457F08-C3DC-44D7-B6D5-60A5856D86DA}" type="presOf" srcId="{B85BFB87-3396-43A5-915B-DEE45D55847C}" destId="{14C58D1B-BBB3-4C78-AB9B-9C11D25BD76F}" srcOrd="0" destOrd="0" presId="urn:microsoft.com/office/officeart/2005/8/layout/default"/>
    <dgm:cxn modelId="{5929770D-9349-4552-82BE-D47F633EAA62}" type="presOf" srcId="{44CC2C39-88BF-4485-9872-8D44E9347F49}" destId="{DDE52F39-BA05-4B90-B00A-7E3B1DC78147}" srcOrd="0" destOrd="0" presId="urn:microsoft.com/office/officeart/2005/8/layout/default"/>
    <dgm:cxn modelId="{27054F12-0AF6-4097-853F-4958A0611C10}" type="presOf" srcId="{63EB5681-E04D-4F6A-8601-309B74C016CA}" destId="{9028F3B0-2A20-4923-BABE-F83AE3DCCE0B}" srcOrd="0" destOrd="0" presId="urn:microsoft.com/office/officeart/2005/8/layout/default"/>
    <dgm:cxn modelId="{52023014-B2F4-4522-A488-ECF4EF2E34A3}" srcId="{4EC3013E-72A8-41CB-92F4-C0CF0328F763}" destId="{45F1DC5E-168C-4E45-92EF-542166E7DA0C}" srcOrd="2" destOrd="0" parTransId="{81F82569-C440-45E3-9714-06CEFB9092DC}" sibTransId="{15EF6656-42E8-4159-89A2-88C28D928112}"/>
    <dgm:cxn modelId="{9819512D-80D9-4C28-A1B1-8E051371044D}" srcId="{4EC3013E-72A8-41CB-92F4-C0CF0328F763}" destId="{9E49BF33-942E-49E6-93F5-B519420C2689}" srcOrd="3" destOrd="0" parTransId="{3E0F53EA-6ED7-4948-988F-DAED0DA31969}" sibTransId="{462ACD37-694E-4782-8F9B-6D46227C6BAE}"/>
    <dgm:cxn modelId="{1362673C-35D3-4E9C-A103-6ADA865A0AD9}" type="presOf" srcId="{4EC3013E-72A8-41CB-92F4-C0CF0328F763}" destId="{FB1399AF-03A0-4E9A-BE7B-B21B75481ABA}" srcOrd="0" destOrd="0" presId="urn:microsoft.com/office/officeart/2005/8/layout/default"/>
    <dgm:cxn modelId="{15CF1F49-C741-4D55-AD82-D264E4D6DAE2}" type="presOf" srcId="{45F1DC5E-168C-4E45-92EF-542166E7DA0C}" destId="{C35DC94E-C57F-4A06-8143-CEC7FFCB2AEB}" srcOrd="0" destOrd="0" presId="urn:microsoft.com/office/officeart/2005/8/layout/default"/>
    <dgm:cxn modelId="{B6560F74-A125-49DD-8706-63DE9B1A68EE}" type="presOf" srcId="{1B7CECA8-21D1-49FD-B80F-B66CA2EB9AF6}" destId="{1EE59E61-B0CF-40F6-A5F8-D5F56F2BDD41}" srcOrd="0" destOrd="0" presId="urn:microsoft.com/office/officeart/2005/8/layout/default"/>
    <dgm:cxn modelId="{D139DD57-E481-426B-B159-5CBE1797DAB8}" srcId="{4EC3013E-72A8-41CB-92F4-C0CF0328F763}" destId="{1556ECEF-523E-4D74-9B33-74E3B4962D7B}" srcOrd="7" destOrd="0" parTransId="{33938711-334C-4C64-95E0-A1E9B2908192}" sibTransId="{9A175BC9-B107-49C8-80E0-78285FF97D45}"/>
    <dgm:cxn modelId="{3E975386-C169-4C4F-A2B9-9E8107DB2B39}" srcId="{4EC3013E-72A8-41CB-92F4-C0CF0328F763}" destId="{44CC2C39-88BF-4485-9872-8D44E9347F49}" srcOrd="4" destOrd="0" parTransId="{165D83BF-396D-44B2-85ED-A61A1CFCE011}" sibTransId="{B1AB1C7C-38A0-4EC3-952D-55FC32EEF148}"/>
    <dgm:cxn modelId="{A5E11C99-977D-4BF0-963E-FE9AEB58DF83}" srcId="{4EC3013E-72A8-41CB-92F4-C0CF0328F763}" destId="{63EB5681-E04D-4F6A-8601-309B74C016CA}" srcOrd="1" destOrd="0" parTransId="{479FE94B-C270-432B-80EB-38D5FF40AB58}" sibTransId="{FAB91EBD-24BA-436C-B912-2FD532DC55CB}"/>
    <dgm:cxn modelId="{665577BF-8A6A-4363-9494-F37C676BF817}" type="presOf" srcId="{FF633C7B-5269-4B2E-9257-506B0D2DC519}" destId="{880785BC-05C0-438A-9994-18EBFD7320EF}" srcOrd="0" destOrd="0" presId="urn:microsoft.com/office/officeart/2005/8/layout/default"/>
    <dgm:cxn modelId="{348673DC-6102-4567-9230-8B81D01D0865}" srcId="{4EC3013E-72A8-41CB-92F4-C0CF0328F763}" destId="{B85BFB87-3396-43A5-915B-DEE45D55847C}" srcOrd="6" destOrd="0" parTransId="{558C58D8-B1E8-4A69-AC64-83FFB09DD6E2}" sibTransId="{2CBDD3E8-FF14-4EDB-8AD6-6888B6CA6C1D}"/>
    <dgm:cxn modelId="{49B7C3EF-46A2-4A69-BEB2-C317C1FC5D7A}" srcId="{4EC3013E-72A8-41CB-92F4-C0CF0328F763}" destId="{FF633C7B-5269-4B2E-9257-506B0D2DC519}" srcOrd="0" destOrd="0" parTransId="{1C97EC04-0388-4BAF-B2CC-8E93AC96CF23}" sibTransId="{5841C217-965A-43FF-B311-1A165FCBEC08}"/>
    <dgm:cxn modelId="{B025ECF2-F628-4A31-B47A-08C0F983F7EC}" type="presOf" srcId="{9E49BF33-942E-49E6-93F5-B519420C2689}" destId="{1B0D9B8B-3611-48EE-9EAD-3DE77CA323B9}" srcOrd="0" destOrd="0" presId="urn:microsoft.com/office/officeart/2005/8/layout/default"/>
    <dgm:cxn modelId="{11DD855B-053C-4ED8-B133-5D5414BE6AA9}" type="presParOf" srcId="{FB1399AF-03A0-4E9A-BE7B-B21B75481ABA}" destId="{880785BC-05C0-438A-9994-18EBFD7320EF}" srcOrd="0" destOrd="0" presId="urn:microsoft.com/office/officeart/2005/8/layout/default"/>
    <dgm:cxn modelId="{2065CAAB-6680-4CE9-B47E-AE34448DC8D4}" type="presParOf" srcId="{FB1399AF-03A0-4E9A-BE7B-B21B75481ABA}" destId="{8269151B-F6FE-4936-B608-A4B71851A115}" srcOrd="1" destOrd="0" presId="urn:microsoft.com/office/officeart/2005/8/layout/default"/>
    <dgm:cxn modelId="{6858BB60-DB80-4104-A937-25EE68230329}" type="presParOf" srcId="{FB1399AF-03A0-4E9A-BE7B-B21B75481ABA}" destId="{9028F3B0-2A20-4923-BABE-F83AE3DCCE0B}" srcOrd="2" destOrd="0" presId="urn:microsoft.com/office/officeart/2005/8/layout/default"/>
    <dgm:cxn modelId="{0AAC5AFE-B53C-436E-B5F7-5DFC56BECB6E}" type="presParOf" srcId="{FB1399AF-03A0-4E9A-BE7B-B21B75481ABA}" destId="{B8205935-73AD-4B63-948C-FF51E4C05C6B}" srcOrd="3" destOrd="0" presId="urn:microsoft.com/office/officeart/2005/8/layout/default"/>
    <dgm:cxn modelId="{AEC7DCCC-43C5-4BAC-8EFD-62FB2157BC1E}" type="presParOf" srcId="{FB1399AF-03A0-4E9A-BE7B-B21B75481ABA}" destId="{C35DC94E-C57F-4A06-8143-CEC7FFCB2AEB}" srcOrd="4" destOrd="0" presId="urn:microsoft.com/office/officeart/2005/8/layout/default"/>
    <dgm:cxn modelId="{EC8D4A84-3B09-415E-AD68-CCAD08370CE8}" type="presParOf" srcId="{FB1399AF-03A0-4E9A-BE7B-B21B75481ABA}" destId="{909AF99C-1814-44E3-8345-61DEF0A17A3A}" srcOrd="5" destOrd="0" presId="urn:microsoft.com/office/officeart/2005/8/layout/default"/>
    <dgm:cxn modelId="{3C078BD7-F5A3-4196-96DF-96E6F9680FF4}" type="presParOf" srcId="{FB1399AF-03A0-4E9A-BE7B-B21B75481ABA}" destId="{1B0D9B8B-3611-48EE-9EAD-3DE77CA323B9}" srcOrd="6" destOrd="0" presId="urn:microsoft.com/office/officeart/2005/8/layout/default"/>
    <dgm:cxn modelId="{4F882EDF-450B-46E4-88DA-E6F8FFE9C194}" type="presParOf" srcId="{FB1399AF-03A0-4E9A-BE7B-B21B75481ABA}" destId="{08C96270-98D8-48A0-BFAF-0F7E9A7BFA5E}" srcOrd="7" destOrd="0" presId="urn:microsoft.com/office/officeart/2005/8/layout/default"/>
    <dgm:cxn modelId="{9510E489-634E-48A6-91FA-3E7FE3942DBA}" type="presParOf" srcId="{FB1399AF-03A0-4E9A-BE7B-B21B75481ABA}" destId="{DDE52F39-BA05-4B90-B00A-7E3B1DC78147}" srcOrd="8" destOrd="0" presId="urn:microsoft.com/office/officeart/2005/8/layout/default"/>
    <dgm:cxn modelId="{7B44B210-C2BB-4EAE-ACAC-FE3F5883270B}" type="presParOf" srcId="{FB1399AF-03A0-4E9A-BE7B-B21B75481ABA}" destId="{76000422-D6A8-473A-A5D6-D9448A7E7D90}" srcOrd="9" destOrd="0" presId="urn:microsoft.com/office/officeart/2005/8/layout/default"/>
    <dgm:cxn modelId="{031C4A3A-B00F-4F1B-BF17-A2AEDA8A407A}" type="presParOf" srcId="{FB1399AF-03A0-4E9A-BE7B-B21B75481ABA}" destId="{1EE59E61-B0CF-40F6-A5F8-D5F56F2BDD41}" srcOrd="10" destOrd="0" presId="urn:microsoft.com/office/officeart/2005/8/layout/default"/>
    <dgm:cxn modelId="{95668ECC-0AA1-4F08-BE11-C26D01AB191D}" type="presParOf" srcId="{FB1399AF-03A0-4E9A-BE7B-B21B75481ABA}" destId="{BEBEE62D-A94A-472B-90A3-9380F4F2A0D4}" srcOrd="11" destOrd="0" presId="urn:microsoft.com/office/officeart/2005/8/layout/default"/>
    <dgm:cxn modelId="{8F89E0C2-0848-456D-82B1-4BCEC9698203}" type="presParOf" srcId="{FB1399AF-03A0-4E9A-BE7B-B21B75481ABA}" destId="{14C58D1B-BBB3-4C78-AB9B-9C11D25BD76F}" srcOrd="12" destOrd="0" presId="urn:microsoft.com/office/officeart/2005/8/layout/default"/>
    <dgm:cxn modelId="{DAC27DA7-DEBC-429D-A792-F09AB98B086E}" type="presParOf" srcId="{FB1399AF-03A0-4E9A-BE7B-B21B75481ABA}" destId="{175C88BD-3DD9-47FA-BAD2-9AADBD8658C5}" srcOrd="13" destOrd="0" presId="urn:microsoft.com/office/officeart/2005/8/layout/default"/>
    <dgm:cxn modelId="{3A2D0C6F-F7E7-4592-994C-CF1B53BA5481}" type="presParOf" srcId="{FB1399AF-03A0-4E9A-BE7B-B21B75481ABA}" destId="{801B51B9-4FB6-4B80-B5D4-EE8C8ED874AC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661014C-5EC3-4652-BD4E-5150BF2DF44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0AB87A-06BD-4C68-BE8F-6A5CDE71E86D}">
      <dgm:prSet/>
      <dgm:spPr/>
      <dgm:t>
        <a:bodyPr/>
        <a:lstStyle/>
        <a:p>
          <a:r>
            <a:rPr lang="fr-CA" dirty="0"/>
            <a:t>Rendre le </a:t>
          </a:r>
          <a:r>
            <a:rPr lang="fr-CA" b="1" dirty="0"/>
            <a:t>Registre</a:t>
          </a:r>
          <a:r>
            <a:rPr lang="fr-CA" dirty="0"/>
            <a:t> plus convivial d’utilisation pour les citoyens</a:t>
          </a:r>
          <a:endParaRPr lang="en-US" dirty="0"/>
        </a:p>
      </dgm:t>
    </dgm:pt>
    <dgm:pt modelId="{BC590D9F-DA58-4EE1-B3FA-F6051F683FBF}" type="parTrans" cxnId="{200EA421-981B-4CBA-8578-7281DB889166}">
      <dgm:prSet/>
      <dgm:spPr/>
      <dgm:t>
        <a:bodyPr/>
        <a:lstStyle/>
        <a:p>
          <a:endParaRPr lang="en-US"/>
        </a:p>
      </dgm:t>
    </dgm:pt>
    <dgm:pt modelId="{64BE9155-87F0-4618-981B-D7335FCFEC73}" type="sibTrans" cxnId="{200EA421-981B-4CBA-8578-7281DB889166}">
      <dgm:prSet/>
      <dgm:spPr/>
      <dgm:t>
        <a:bodyPr/>
        <a:lstStyle/>
        <a:p>
          <a:endParaRPr lang="en-US"/>
        </a:p>
      </dgm:t>
    </dgm:pt>
    <dgm:pt modelId="{591FA906-6AE5-464B-80DB-47039E140E8B}">
      <dgm:prSet custT="1"/>
      <dgm:spPr/>
      <dgm:t>
        <a:bodyPr/>
        <a:lstStyle/>
        <a:p>
          <a:pPr rtl="0"/>
          <a:r>
            <a:rPr lang="fr-CA" sz="2100" kern="1200" dirty="0">
              <a:solidFill>
                <a:prstClr val="white"/>
              </a:solidFill>
              <a:latin typeface="Avenir Next LT Pro Light"/>
              <a:ea typeface="+mn-ea"/>
              <a:cs typeface="+mn-cs"/>
            </a:rPr>
            <a:t>Préciser les attentes pour </a:t>
          </a:r>
          <a:r>
            <a:rPr lang="fr-CA" sz="2100" b="1" kern="1200" dirty="0">
              <a:solidFill>
                <a:prstClr val="white"/>
              </a:solidFill>
              <a:latin typeface="Avenir Next LT Pro Light"/>
              <a:ea typeface="+mn-ea"/>
              <a:cs typeface="+mn-cs"/>
            </a:rPr>
            <a:t>l’Avis de projet </a:t>
          </a:r>
          <a:r>
            <a:rPr lang="fr-CA" sz="2100" kern="1200" dirty="0">
              <a:solidFill>
                <a:prstClr val="white"/>
              </a:solidFill>
              <a:latin typeface="Avenir Next LT Pro Light"/>
              <a:ea typeface="+mn-ea"/>
              <a:cs typeface="+mn-cs"/>
            </a:rPr>
            <a:t>et réviser les </a:t>
          </a:r>
          <a:r>
            <a:rPr lang="fr-CA" sz="2100" b="1" kern="1200" dirty="0">
              <a:solidFill>
                <a:prstClr val="white"/>
              </a:solidFill>
              <a:latin typeface="Avenir Next LT Pro Light"/>
              <a:ea typeface="+mn-ea"/>
              <a:cs typeface="+mn-cs"/>
            </a:rPr>
            <a:t>directives</a:t>
          </a:r>
          <a:endParaRPr lang="en-US" sz="2100" b="1" kern="1200" dirty="0">
            <a:solidFill>
              <a:prstClr val="white"/>
            </a:solidFill>
            <a:latin typeface="Avenir Next LT Pro Light"/>
            <a:ea typeface="+mn-ea"/>
            <a:cs typeface="+mn-cs"/>
          </a:endParaRPr>
        </a:p>
      </dgm:t>
    </dgm:pt>
    <dgm:pt modelId="{BB3137F0-13CA-4C96-A578-D79940C40EC9}" type="parTrans" cxnId="{91577D36-ACED-4311-90FE-4697C9E00EA0}">
      <dgm:prSet/>
      <dgm:spPr/>
      <dgm:t>
        <a:bodyPr/>
        <a:lstStyle/>
        <a:p>
          <a:endParaRPr lang="en-US"/>
        </a:p>
      </dgm:t>
    </dgm:pt>
    <dgm:pt modelId="{A85A1E2F-879B-425F-BAB0-A22F13305EF2}" type="sibTrans" cxnId="{91577D36-ACED-4311-90FE-4697C9E00EA0}">
      <dgm:prSet/>
      <dgm:spPr/>
      <dgm:t>
        <a:bodyPr/>
        <a:lstStyle/>
        <a:p>
          <a:endParaRPr lang="en-US"/>
        </a:p>
      </dgm:t>
    </dgm:pt>
    <dgm:pt modelId="{EEADBDA4-372D-4BAB-923B-7E9973198B73}">
      <dgm:prSet/>
      <dgm:spPr/>
      <dgm:t>
        <a:bodyPr/>
        <a:lstStyle/>
        <a:p>
          <a:r>
            <a:rPr lang="fr-CA" dirty="0"/>
            <a:t>Préciser les attentes pour l’intégration des principes de DD dans l’ÉI</a:t>
          </a:r>
        </a:p>
      </dgm:t>
    </dgm:pt>
    <dgm:pt modelId="{AD5AAC34-B2FC-4C8F-B397-3110CF9C6409}" type="parTrans" cxnId="{433FB691-7D68-4082-8E00-FA17CC187102}">
      <dgm:prSet/>
      <dgm:spPr/>
      <dgm:t>
        <a:bodyPr/>
        <a:lstStyle/>
        <a:p>
          <a:endParaRPr lang="en-US"/>
        </a:p>
      </dgm:t>
    </dgm:pt>
    <dgm:pt modelId="{DDABDF65-442D-4EF4-8302-AB28BD4AC937}" type="sibTrans" cxnId="{433FB691-7D68-4082-8E00-FA17CC187102}">
      <dgm:prSet/>
      <dgm:spPr/>
      <dgm:t>
        <a:bodyPr/>
        <a:lstStyle/>
        <a:p>
          <a:endParaRPr lang="en-US"/>
        </a:p>
      </dgm:t>
    </dgm:pt>
    <dgm:pt modelId="{2F9DE5DB-82CF-4D45-8BA1-82CA19FBA992}">
      <dgm:prSet/>
      <dgm:spPr/>
      <dgm:t>
        <a:bodyPr/>
        <a:lstStyle/>
        <a:p>
          <a:r>
            <a:rPr lang="fr-CA" dirty="0"/>
            <a:t>Harmoniser les démarches d’analyse par enjeux </a:t>
          </a:r>
          <a:endParaRPr lang="en-US" dirty="0"/>
        </a:p>
      </dgm:t>
    </dgm:pt>
    <dgm:pt modelId="{B02BE791-F78D-4EFE-8D2D-432B586DAE46}" type="parTrans" cxnId="{29F7E45E-0067-4F4D-889B-414A3DEF8FEB}">
      <dgm:prSet/>
      <dgm:spPr/>
      <dgm:t>
        <a:bodyPr/>
        <a:lstStyle/>
        <a:p>
          <a:endParaRPr lang="en-US"/>
        </a:p>
      </dgm:t>
    </dgm:pt>
    <dgm:pt modelId="{E6723FC5-2E62-4883-B9E1-70EB3FF2D40A}" type="sibTrans" cxnId="{29F7E45E-0067-4F4D-889B-414A3DEF8FEB}">
      <dgm:prSet/>
      <dgm:spPr/>
      <dgm:t>
        <a:bodyPr/>
        <a:lstStyle/>
        <a:p>
          <a:endParaRPr lang="en-US"/>
        </a:p>
      </dgm:t>
    </dgm:pt>
    <dgm:pt modelId="{34E3F26D-3CCC-4DD7-A8F5-60BE7D597B00}">
      <dgm:prSet/>
      <dgm:spPr/>
      <dgm:t>
        <a:bodyPr/>
        <a:lstStyle/>
        <a:p>
          <a:r>
            <a:rPr lang="fr-CA" dirty="0">
              <a:solidFill>
                <a:prstClr val="white"/>
              </a:solidFill>
              <a:latin typeface="Avenir Next LT Pro Light"/>
              <a:ea typeface="+mn-ea"/>
              <a:cs typeface="+mn-cs"/>
            </a:rPr>
            <a:t>Promouvoir la réalisation d’ÉE Stratégiques pour mieux intégrer les principes de DD</a:t>
          </a:r>
          <a:endParaRPr lang="en-US" dirty="0"/>
        </a:p>
      </dgm:t>
    </dgm:pt>
    <dgm:pt modelId="{38EAD427-E19F-41F3-83B4-E478F3217E2B}" type="parTrans" cxnId="{DED53170-8209-444C-AB65-D8DF0757CF38}">
      <dgm:prSet/>
      <dgm:spPr/>
      <dgm:t>
        <a:bodyPr/>
        <a:lstStyle/>
        <a:p>
          <a:endParaRPr lang="en-US"/>
        </a:p>
      </dgm:t>
    </dgm:pt>
    <dgm:pt modelId="{0713170B-512A-4738-B2E1-87C488E349E4}" type="sibTrans" cxnId="{DED53170-8209-444C-AB65-D8DF0757CF38}">
      <dgm:prSet/>
      <dgm:spPr/>
      <dgm:t>
        <a:bodyPr/>
        <a:lstStyle/>
        <a:p>
          <a:endParaRPr lang="en-US"/>
        </a:p>
      </dgm:t>
    </dgm:pt>
    <dgm:pt modelId="{983C7D00-78AF-4CD6-A059-8C1AA0E806B7}">
      <dgm:prSet phldr="0"/>
      <dgm:spPr/>
      <dgm:t>
        <a:bodyPr/>
        <a:lstStyle/>
        <a:p>
          <a:pPr rtl="0"/>
          <a:r>
            <a:rPr lang="fr-CA" dirty="0"/>
            <a:t>Profiter de la </a:t>
          </a:r>
          <a:r>
            <a:rPr lang="fr-CA" b="1" dirty="0"/>
            <a:t>revue réglementaire (</a:t>
          </a:r>
          <a:r>
            <a:rPr lang="fr-CA" b="1" dirty="0" err="1"/>
            <a:t>Qc</a:t>
          </a:r>
          <a:r>
            <a:rPr lang="fr-CA" b="1" dirty="0"/>
            <a:t>)</a:t>
          </a:r>
          <a:r>
            <a:rPr lang="fr-CA" dirty="0"/>
            <a:t> de 2023 pour apporter des modifications/précisions </a:t>
          </a:r>
          <a:endParaRPr lang="fr-CA" dirty="0">
            <a:latin typeface="Avenir Next LT Pro"/>
          </a:endParaRPr>
        </a:p>
      </dgm:t>
    </dgm:pt>
    <dgm:pt modelId="{F194C54F-0081-46DC-BD6F-D5965B4E6C91}" type="parTrans" cxnId="{B1C4730E-7A1C-48B6-B46F-305D6143C616}">
      <dgm:prSet/>
      <dgm:spPr/>
      <dgm:t>
        <a:bodyPr/>
        <a:lstStyle/>
        <a:p>
          <a:endParaRPr lang="fr-CA"/>
        </a:p>
      </dgm:t>
    </dgm:pt>
    <dgm:pt modelId="{8156423F-9E33-4906-98B9-9A9882F630D6}" type="sibTrans" cxnId="{B1C4730E-7A1C-48B6-B46F-305D6143C616}">
      <dgm:prSet/>
      <dgm:spPr/>
      <dgm:t>
        <a:bodyPr/>
        <a:lstStyle/>
        <a:p>
          <a:endParaRPr lang="fr-CA"/>
        </a:p>
      </dgm:t>
    </dgm:pt>
    <dgm:pt modelId="{785AA752-7AD0-294A-9AF9-489E50109D38}" type="pres">
      <dgm:prSet presAssocID="{0661014C-5EC3-4652-BD4E-5150BF2DF446}" presName="diagram" presStyleCnt="0">
        <dgm:presLayoutVars>
          <dgm:dir/>
          <dgm:resizeHandles val="exact"/>
        </dgm:presLayoutVars>
      </dgm:prSet>
      <dgm:spPr/>
    </dgm:pt>
    <dgm:pt modelId="{E627612C-FDBC-DE44-A72C-0473CF353459}" type="pres">
      <dgm:prSet presAssocID="{6A0AB87A-06BD-4C68-BE8F-6A5CDE71E86D}" presName="node" presStyleLbl="node1" presStyleIdx="0" presStyleCnt="6" custLinFactNeighborX="-12913">
        <dgm:presLayoutVars>
          <dgm:bulletEnabled val="1"/>
        </dgm:presLayoutVars>
      </dgm:prSet>
      <dgm:spPr/>
    </dgm:pt>
    <dgm:pt modelId="{FAF2D935-2BEE-9146-955B-D7827E3C338B}" type="pres">
      <dgm:prSet presAssocID="{64BE9155-87F0-4618-981B-D7335FCFEC73}" presName="sibTrans" presStyleCnt="0"/>
      <dgm:spPr/>
    </dgm:pt>
    <dgm:pt modelId="{DFF9CC93-A73E-8D45-9800-8B5406105B40}" type="pres">
      <dgm:prSet presAssocID="{591FA906-6AE5-464B-80DB-47039E140E8B}" presName="node" presStyleLbl="node1" presStyleIdx="1" presStyleCnt="6" custLinFactNeighborX="-12913">
        <dgm:presLayoutVars>
          <dgm:bulletEnabled val="1"/>
        </dgm:presLayoutVars>
      </dgm:prSet>
      <dgm:spPr/>
    </dgm:pt>
    <dgm:pt modelId="{4E8540DD-257F-7744-B318-74A39366CCF4}" type="pres">
      <dgm:prSet presAssocID="{A85A1E2F-879B-425F-BAB0-A22F13305EF2}" presName="sibTrans" presStyleCnt="0"/>
      <dgm:spPr/>
    </dgm:pt>
    <dgm:pt modelId="{326B87D1-3DBB-634D-A9B2-FA17CA57920E}" type="pres">
      <dgm:prSet presAssocID="{EEADBDA4-372D-4BAB-923B-7E9973198B73}" presName="node" presStyleLbl="node1" presStyleIdx="2" presStyleCnt="6" custLinFactNeighborX="-12913">
        <dgm:presLayoutVars>
          <dgm:bulletEnabled val="1"/>
        </dgm:presLayoutVars>
      </dgm:prSet>
      <dgm:spPr/>
    </dgm:pt>
    <dgm:pt modelId="{A287E298-7BF2-6E4C-A7B7-B5D33C0CC4FF}" type="pres">
      <dgm:prSet presAssocID="{DDABDF65-442D-4EF4-8302-AB28BD4AC937}" presName="sibTrans" presStyleCnt="0"/>
      <dgm:spPr/>
    </dgm:pt>
    <dgm:pt modelId="{9B6F349A-B53E-0048-9734-102614D61CEB}" type="pres">
      <dgm:prSet presAssocID="{2F9DE5DB-82CF-4D45-8BA1-82CA19FBA992}" presName="node" presStyleLbl="node1" presStyleIdx="3" presStyleCnt="6" custLinFactNeighborX="-12913">
        <dgm:presLayoutVars>
          <dgm:bulletEnabled val="1"/>
        </dgm:presLayoutVars>
      </dgm:prSet>
      <dgm:spPr/>
    </dgm:pt>
    <dgm:pt modelId="{FE6B8BDD-F810-664D-9829-16C4C8F405B7}" type="pres">
      <dgm:prSet presAssocID="{E6723FC5-2E62-4883-B9E1-70EB3FF2D40A}" presName="sibTrans" presStyleCnt="0"/>
      <dgm:spPr/>
    </dgm:pt>
    <dgm:pt modelId="{950A3050-C3A4-EF48-A253-3F2734C41E21}" type="pres">
      <dgm:prSet presAssocID="{34E3F26D-3CCC-4DD7-A8F5-60BE7D597B00}" presName="node" presStyleLbl="node1" presStyleIdx="4" presStyleCnt="6" custLinFactNeighborX="-12913">
        <dgm:presLayoutVars>
          <dgm:bulletEnabled val="1"/>
        </dgm:presLayoutVars>
      </dgm:prSet>
      <dgm:spPr/>
    </dgm:pt>
    <dgm:pt modelId="{F4C338C3-B65E-4D5C-8E7E-83796194100A}" type="pres">
      <dgm:prSet presAssocID="{0713170B-512A-4738-B2E1-87C488E349E4}" presName="sibTrans" presStyleCnt="0"/>
      <dgm:spPr/>
    </dgm:pt>
    <dgm:pt modelId="{F8BAECD9-3BDB-4C65-88D0-F2BAC7F094F5}" type="pres">
      <dgm:prSet presAssocID="{983C7D00-78AF-4CD6-A059-8C1AA0E806B7}" presName="node" presStyleLbl="node1" presStyleIdx="5" presStyleCnt="6" custLinFactNeighborX="-12913">
        <dgm:presLayoutVars>
          <dgm:bulletEnabled val="1"/>
        </dgm:presLayoutVars>
      </dgm:prSet>
      <dgm:spPr/>
    </dgm:pt>
  </dgm:ptLst>
  <dgm:cxnLst>
    <dgm:cxn modelId="{B1C4730E-7A1C-48B6-B46F-305D6143C616}" srcId="{0661014C-5EC3-4652-BD4E-5150BF2DF446}" destId="{983C7D00-78AF-4CD6-A059-8C1AA0E806B7}" srcOrd="5" destOrd="0" parTransId="{F194C54F-0081-46DC-BD6F-D5965B4E6C91}" sibTransId="{8156423F-9E33-4906-98B9-9A9882F630D6}"/>
    <dgm:cxn modelId="{6B218817-FEDC-42D7-A211-D3E890651F42}" type="presOf" srcId="{983C7D00-78AF-4CD6-A059-8C1AA0E806B7}" destId="{F8BAECD9-3BDB-4C65-88D0-F2BAC7F094F5}" srcOrd="0" destOrd="0" presId="urn:microsoft.com/office/officeart/2005/8/layout/default"/>
    <dgm:cxn modelId="{845D461D-CDC6-4162-B4EA-5898D32A6977}" type="presOf" srcId="{6A0AB87A-06BD-4C68-BE8F-6A5CDE71E86D}" destId="{E627612C-FDBC-DE44-A72C-0473CF353459}" srcOrd="0" destOrd="0" presId="urn:microsoft.com/office/officeart/2005/8/layout/default"/>
    <dgm:cxn modelId="{26D8A020-0E40-4BBD-BEDC-71C2D4776D39}" type="presOf" srcId="{EEADBDA4-372D-4BAB-923B-7E9973198B73}" destId="{326B87D1-3DBB-634D-A9B2-FA17CA57920E}" srcOrd="0" destOrd="0" presId="urn:microsoft.com/office/officeart/2005/8/layout/default"/>
    <dgm:cxn modelId="{200EA421-981B-4CBA-8578-7281DB889166}" srcId="{0661014C-5EC3-4652-BD4E-5150BF2DF446}" destId="{6A0AB87A-06BD-4C68-BE8F-6A5CDE71E86D}" srcOrd="0" destOrd="0" parTransId="{BC590D9F-DA58-4EE1-B3FA-F6051F683FBF}" sibTransId="{64BE9155-87F0-4618-981B-D7335FCFEC73}"/>
    <dgm:cxn modelId="{691C132C-980A-4187-A78D-342E433B0D81}" type="presOf" srcId="{591FA906-6AE5-464B-80DB-47039E140E8B}" destId="{DFF9CC93-A73E-8D45-9800-8B5406105B40}" srcOrd="0" destOrd="0" presId="urn:microsoft.com/office/officeart/2005/8/layout/default"/>
    <dgm:cxn modelId="{91577D36-ACED-4311-90FE-4697C9E00EA0}" srcId="{0661014C-5EC3-4652-BD4E-5150BF2DF446}" destId="{591FA906-6AE5-464B-80DB-47039E140E8B}" srcOrd="1" destOrd="0" parTransId="{BB3137F0-13CA-4C96-A578-D79940C40EC9}" sibTransId="{A85A1E2F-879B-425F-BAB0-A22F13305EF2}"/>
    <dgm:cxn modelId="{29F7E45E-0067-4F4D-889B-414A3DEF8FEB}" srcId="{0661014C-5EC3-4652-BD4E-5150BF2DF446}" destId="{2F9DE5DB-82CF-4D45-8BA1-82CA19FBA992}" srcOrd="3" destOrd="0" parTransId="{B02BE791-F78D-4EFE-8D2D-432B586DAE46}" sibTransId="{E6723FC5-2E62-4883-B9E1-70EB3FF2D40A}"/>
    <dgm:cxn modelId="{DED53170-8209-444C-AB65-D8DF0757CF38}" srcId="{0661014C-5EC3-4652-BD4E-5150BF2DF446}" destId="{34E3F26D-3CCC-4DD7-A8F5-60BE7D597B00}" srcOrd="4" destOrd="0" parTransId="{38EAD427-E19F-41F3-83B4-E478F3217E2B}" sibTransId="{0713170B-512A-4738-B2E1-87C488E349E4}"/>
    <dgm:cxn modelId="{433FB691-7D68-4082-8E00-FA17CC187102}" srcId="{0661014C-5EC3-4652-BD4E-5150BF2DF446}" destId="{EEADBDA4-372D-4BAB-923B-7E9973198B73}" srcOrd="2" destOrd="0" parTransId="{AD5AAC34-B2FC-4C8F-B397-3110CF9C6409}" sibTransId="{DDABDF65-442D-4EF4-8302-AB28BD4AC937}"/>
    <dgm:cxn modelId="{0ABAE3A0-5BBE-F741-804D-92285B725793}" type="presOf" srcId="{0661014C-5EC3-4652-BD4E-5150BF2DF446}" destId="{785AA752-7AD0-294A-9AF9-489E50109D38}" srcOrd="0" destOrd="0" presId="urn:microsoft.com/office/officeart/2005/8/layout/default"/>
    <dgm:cxn modelId="{215D8FB8-E67C-4B43-ABF0-8D1DC18344AF}" type="presOf" srcId="{34E3F26D-3CCC-4DD7-A8F5-60BE7D597B00}" destId="{950A3050-C3A4-EF48-A253-3F2734C41E21}" srcOrd="0" destOrd="0" presId="urn:microsoft.com/office/officeart/2005/8/layout/default"/>
    <dgm:cxn modelId="{36336EF8-62F2-49A9-960B-3BC350C79A02}" type="presOf" srcId="{2F9DE5DB-82CF-4D45-8BA1-82CA19FBA992}" destId="{9B6F349A-B53E-0048-9734-102614D61CEB}" srcOrd="0" destOrd="0" presId="urn:microsoft.com/office/officeart/2005/8/layout/default"/>
    <dgm:cxn modelId="{618DD7D0-31BD-4892-AD35-01FEE28B2BEC}" type="presParOf" srcId="{785AA752-7AD0-294A-9AF9-489E50109D38}" destId="{E627612C-FDBC-DE44-A72C-0473CF353459}" srcOrd="0" destOrd="0" presId="urn:microsoft.com/office/officeart/2005/8/layout/default"/>
    <dgm:cxn modelId="{83C91697-AC20-4687-991D-42557704C3CE}" type="presParOf" srcId="{785AA752-7AD0-294A-9AF9-489E50109D38}" destId="{FAF2D935-2BEE-9146-955B-D7827E3C338B}" srcOrd="1" destOrd="0" presId="urn:microsoft.com/office/officeart/2005/8/layout/default"/>
    <dgm:cxn modelId="{473ACADA-B188-4AA4-A050-A4E4AB04CC4B}" type="presParOf" srcId="{785AA752-7AD0-294A-9AF9-489E50109D38}" destId="{DFF9CC93-A73E-8D45-9800-8B5406105B40}" srcOrd="2" destOrd="0" presId="urn:microsoft.com/office/officeart/2005/8/layout/default"/>
    <dgm:cxn modelId="{9E27A3AF-30DC-4E12-A586-944F2D0397F2}" type="presParOf" srcId="{785AA752-7AD0-294A-9AF9-489E50109D38}" destId="{4E8540DD-257F-7744-B318-74A39366CCF4}" srcOrd="3" destOrd="0" presId="urn:microsoft.com/office/officeart/2005/8/layout/default"/>
    <dgm:cxn modelId="{0E84CCAF-C03A-4097-907D-07B75312504B}" type="presParOf" srcId="{785AA752-7AD0-294A-9AF9-489E50109D38}" destId="{326B87D1-3DBB-634D-A9B2-FA17CA57920E}" srcOrd="4" destOrd="0" presId="urn:microsoft.com/office/officeart/2005/8/layout/default"/>
    <dgm:cxn modelId="{32021CC6-F3CA-41A5-A032-59FF9EE8CC99}" type="presParOf" srcId="{785AA752-7AD0-294A-9AF9-489E50109D38}" destId="{A287E298-7BF2-6E4C-A7B7-B5D33C0CC4FF}" srcOrd="5" destOrd="0" presId="urn:microsoft.com/office/officeart/2005/8/layout/default"/>
    <dgm:cxn modelId="{A0891AC4-0545-4E44-B817-883F439C1529}" type="presParOf" srcId="{785AA752-7AD0-294A-9AF9-489E50109D38}" destId="{9B6F349A-B53E-0048-9734-102614D61CEB}" srcOrd="6" destOrd="0" presId="urn:microsoft.com/office/officeart/2005/8/layout/default"/>
    <dgm:cxn modelId="{4028DE9C-9251-4A1B-813E-5D8B3F008E51}" type="presParOf" srcId="{785AA752-7AD0-294A-9AF9-489E50109D38}" destId="{FE6B8BDD-F810-664D-9829-16C4C8F405B7}" srcOrd="7" destOrd="0" presId="urn:microsoft.com/office/officeart/2005/8/layout/default"/>
    <dgm:cxn modelId="{0DA5985D-8516-4886-83E6-5257E8376173}" type="presParOf" srcId="{785AA752-7AD0-294A-9AF9-489E50109D38}" destId="{950A3050-C3A4-EF48-A253-3F2734C41E21}" srcOrd="8" destOrd="0" presId="urn:microsoft.com/office/officeart/2005/8/layout/default"/>
    <dgm:cxn modelId="{5EEEAB58-4A0D-4ADE-A226-21B526183975}" type="presParOf" srcId="{785AA752-7AD0-294A-9AF9-489E50109D38}" destId="{F4C338C3-B65E-4D5C-8E7E-83796194100A}" srcOrd="9" destOrd="0" presId="urn:microsoft.com/office/officeart/2005/8/layout/default"/>
    <dgm:cxn modelId="{84497CAE-B918-48A6-A59F-26E6AB89E57D}" type="presParOf" srcId="{785AA752-7AD0-294A-9AF9-489E50109D38}" destId="{F8BAECD9-3BDB-4C65-88D0-F2BAC7F094F5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61014C-5EC3-4652-BD4E-5150BF2DF44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0AB87A-06BD-4C68-BE8F-6A5CDE71E86D}">
      <dgm:prSet/>
      <dgm:spPr/>
      <dgm:t>
        <a:bodyPr/>
        <a:lstStyle/>
        <a:p>
          <a:r>
            <a:rPr lang="fr-CA"/>
            <a:t>Participer à la revue réglementaire québécoise</a:t>
          </a:r>
          <a:endParaRPr lang="en-US"/>
        </a:p>
      </dgm:t>
    </dgm:pt>
    <dgm:pt modelId="{BC590D9F-DA58-4EE1-B3FA-F6051F683FBF}" type="parTrans" cxnId="{200EA421-981B-4CBA-8578-7281DB889166}">
      <dgm:prSet/>
      <dgm:spPr/>
      <dgm:t>
        <a:bodyPr/>
        <a:lstStyle/>
        <a:p>
          <a:endParaRPr lang="en-US"/>
        </a:p>
      </dgm:t>
    </dgm:pt>
    <dgm:pt modelId="{64BE9155-87F0-4618-981B-D7335FCFEC73}" type="sibTrans" cxnId="{200EA421-981B-4CBA-8578-7281DB889166}">
      <dgm:prSet/>
      <dgm:spPr/>
      <dgm:t>
        <a:bodyPr/>
        <a:lstStyle/>
        <a:p>
          <a:endParaRPr lang="en-US"/>
        </a:p>
      </dgm:t>
    </dgm:pt>
    <dgm:pt modelId="{591FA906-6AE5-464B-80DB-47039E140E8B}">
      <dgm:prSet/>
      <dgm:spPr/>
      <dgm:t>
        <a:bodyPr/>
        <a:lstStyle/>
        <a:p>
          <a:pPr rtl="0"/>
          <a:r>
            <a:rPr lang="fr-CA">
              <a:latin typeface="Avenir Next LT Pro"/>
            </a:rPr>
            <a:t>Rédiger </a:t>
          </a:r>
          <a:r>
            <a:rPr lang="fr-CA"/>
            <a:t>un guide des bonnes pratiques</a:t>
          </a:r>
          <a:r>
            <a:rPr lang="fr-CA">
              <a:latin typeface="Avenir Next LT Pro"/>
            </a:rPr>
            <a:t> </a:t>
          </a:r>
          <a:endParaRPr lang="en-US"/>
        </a:p>
      </dgm:t>
    </dgm:pt>
    <dgm:pt modelId="{BB3137F0-13CA-4C96-A578-D79940C40EC9}" type="parTrans" cxnId="{91577D36-ACED-4311-90FE-4697C9E00EA0}">
      <dgm:prSet/>
      <dgm:spPr/>
      <dgm:t>
        <a:bodyPr/>
        <a:lstStyle/>
        <a:p>
          <a:endParaRPr lang="en-US"/>
        </a:p>
      </dgm:t>
    </dgm:pt>
    <dgm:pt modelId="{A85A1E2F-879B-425F-BAB0-A22F13305EF2}" type="sibTrans" cxnId="{91577D36-ACED-4311-90FE-4697C9E00EA0}">
      <dgm:prSet/>
      <dgm:spPr/>
      <dgm:t>
        <a:bodyPr/>
        <a:lstStyle/>
        <a:p>
          <a:endParaRPr lang="en-US"/>
        </a:p>
      </dgm:t>
    </dgm:pt>
    <dgm:pt modelId="{EEADBDA4-372D-4BAB-923B-7E9973198B73}">
      <dgm:prSet/>
      <dgm:spPr/>
      <dgm:t>
        <a:bodyPr/>
        <a:lstStyle/>
        <a:p>
          <a:r>
            <a:rPr lang="fr-CA"/>
            <a:t>Dégager le consensus sur l’approche par enjeux par une table de travail réunissant les principaux acteurs</a:t>
          </a:r>
          <a:endParaRPr lang="en-US"/>
        </a:p>
      </dgm:t>
    </dgm:pt>
    <dgm:pt modelId="{AD5AAC34-B2FC-4C8F-B397-3110CF9C6409}" type="parTrans" cxnId="{433FB691-7D68-4082-8E00-FA17CC187102}">
      <dgm:prSet/>
      <dgm:spPr/>
      <dgm:t>
        <a:bodyPr/>
        <a:lstStyle/>
        <a:p>
          <a:endParaRPr lang="en-US"/>
        </a:p>
      </dgm:t>
    </dgm:pt>
    <dgm:pt modelId="{DDABDF65-442D-4EF4-8302-AB28BD4AC937}" type="sibTrans" cxnId="{433FB691-7D68-4082-8E00-FA17CC187102}">
      <dgm:prSet/>
      <dgm:spPr/>
      <dgm:t>
        <a:bodyPr/>
        <a:lstStyle/>
        <a:p>
          <a:endParaRPr lang="en-US"/>
        </a:p>
      </dgm:t>
    </dgm:pt>
    <dgm:pt modelId="{2F9DE5DB-82CF-4D45-8BA1-82CA19FBA992}">
      <dgm:prSet/>
      <dgm:spPr/>
      <dgm:t>
        <a:bodyPr/>
        <a:lstStyle/>
        <a:p>
          <a:r>
            <a:rPr lang="fr-CA"/>
            <a:t>Réaliser un projet pilote de rapport et de résumé avec les innovations proposées</a:t>
          </a:r>
          <a:endParaRPr lang="en-US"/>
        </a:p>
      </dgm:t>
    </dgm:pt>
    <dgm:pt modelId="{B02BE791-F78D-4EFE-8D2D-432B586DAE46}" type="parTrans" cxnId="{29F7E45E-0067-4F4D-889B-414A3DEF8FEB}">
      <dgm:prSet/>
      <dgm:spPr/>
      <dgm:t>
        <a:bodyPr/>
        <a:lstStyle/>
        <a:p>
          <a:endParaRPr lang="en-US"/>
        </a:p>
      </dgm:t>
    </dgm:pt>
    <dgm:pt modelId="{E6723FC5-2E62-4883-B9E1-70EB3FF2D40A}" type="sibTrans" cxnId="{29F7E45E-0067-4F4D-889B-414A3DEF8FEB}">
      <dgm:prSet/>
      <dgm:spPr/>
      <dgm:t>
        <a:bodyPr/>
        <a:lstStyle/>
        <a:p>
          <a:endParaRPr lang="en-US"/>
        </a:p>
      </dgm:t>
    </dgm:pt>
    <dgm:pt modelId="{34E3F26D-3CCC-4DD7-A8F5-60BE7D597B00}">
      <dgm:prSet/>
      <dgm:spPr/>
      <dgm:t>
        <a:bodyPr/>
        <a:lstStyle/>
        <a:p>
          <a:r>
            <a:rPr lang="fr-CA"/>
            <a:t>Offrir une formation sur l’approche par enjeu</a:t>
          </a:r>
          <a:endParaRPr lang="en-US"/>
        </a:p>
      </dgm:t>
    </dgm:pt>
    <dgm:pt modelId="{38EAD427-E19F-41F3-83B4-E478F3217E2B}" type="parTrans" cxnId="{DED53170-8209-444C-AB65-D8DF0757CF38}">
      <dgm:prSet/>
      <dgm:spPr/>
      <dgm:t>
        <a:bodyPr/>
        <a:lstStyle/>
        <a:p>
          <a:endParaRPr lang="en-US"/>
        </a:p>
      </dgm:t>
    </dgm:pt>
    <dgm:pt modelId="{0713170B-512A-4738-B2E1-87C488E349E4}" type="sibTrans" cxnId="{DED53170-8209-444C-AB65-D8DF0757CF38}">
      <dgm:prSet/>
      <dgm:spPr/>
      <dgm:t>
        <a:bodyPr/>
        <a:lstStyle/>
        <a:p>
          <a:endParaRPr lang="en-US"/>
        </a:p>
      </dgm:t>
    </dgm:pt>
    <dgm:pt modelId="{983C7D00-78AF-4CD6-A059-8C1AA0E806B7}">
      <dgm:prSet phldr="0"/>
      <dgm:spPr/>
      <dgm:t>
        <a:bodyPr/>
        <a:lstStyle/>
        <a:p>
          <a:pPr rtl="0"/>
          <a:r>
            <a:rPr lang="fr-CA">
              <a:latin typeface="Avenir Next LT Pro"/>
            </a:rPr>
            <a:t>Offrir des formations en rédaction / vulgarisation scientifique et en relation avec les médias</a:t>
          </a:r>
        </a:p>
      </dgm:t>
    </dgm:pt>
    <dgm:pt modelId="{F194C54F-0081-46DC-BD6F-D5965B4E6C91}" type="parTrans" cxnId="{B1C4730E-7A1C-48B6-B46F-305D6143C616}">
      <dgm:prSet/>
      <dgm:spPr/>
    </dgm:pt>
    <dgm:pt modelId="{8156423F-9E33-4906-98B9-9A9882F630D6}" type="sibTrans" cxnId="{B1C4730E-7A1C-48B6-B46F-305D6143C616}">
      <dgm:prSet/>
      <dgm:spPr/>
    </dgm:pt>
    <dgm:pt modelId="{785AA752-7AD0-294A-9AF9-489E50109D38}" type="pres">
      <dgm:prSet presAssocID="{0661014C-5EC3-4652-BD4E-5150BF2DF446}" presName="diagram" presStyleCnt="0">
        <dgm:presLayoutVars>
          <dgm:dir/>
          <dgm:resizeHandles val="exact"/>
        </dgm:presLayoutVars>
      </dgm:prSet>
      <dgm:spPr/>
    </dgm:pt>
    <dgm:pt modelId="{E627612C-FDBC-DE44-A72C-0473CF353459}" type="pres">
      <dgm:prSet presAssocID="{6A0AB87A-06BD-4C68-BE8F-6A5CDE71E86D}" presName="node" presStyleLbl="node1" presStyleIdx="0" presStyleCnt="6">
        <dgm:presLayoutVars>
          <dgm:bulletEnabled val="1"/>
        </dgm:presLayoutVars>
      </dgm:prSet>
      <dgm:spPr/>
    </dgm:pt>
    <dgm:pt modelId="{FAF2D935-2BEE-9146-955B-D7827E3C338B}" type="pres">
      <dgm:prSet presAssocID="{64BE9155-87F0-4618-981B-D7335FCFEC73}" presName="sibTrans" presStyleCnt="0"/>
      <dgm:spPr/>
    </dgm:pt>
    <dgm:pt modelId="{DFF9CC93-A73E-8D45-9800-8B5406105B40}" type="pres">
      <dgm:prSet presAssocID="{591FA906-6AE5-464B-80DB-47039E140E8B}" presName="node" presStyleLbl="node1" presStyleIdx="1" presStyleCnt="6">
        <dgm:presLayoutVars>
          <dgm:bulletEnabled val="1"/>
        </dgm:presLayoutVars>
      </dgm:prSet>
      <dgm:spPr/>
    </dgm:pt>
    <dgm:pt modelId="{4E8540DD-257F-7744-B318-74A39366CCF4}" type="pres">
      <dgm:prSet presAssocID="{A85A1E2F-879B-425F-BAB0-A22F13305EF2}" presName="sibTrans" presStyleCnt="0"/>
      <dgm:spPr/>
    </dgm:pt>
    <dgm:pt modelId="{326B87D1-3DBB-634D-A9B2-FA17CA57920E}" type="pres">
      <dgm:prSet presAssocID="{EEADBDA4-372D-4BAB-923B-7E9973198B73}" presName="node" presStyleLbl="node1" presStyleIdx="2" presStyleCnt="6">
        <dgm:presLayoutVars>
          <dgm:bulletEnabled val="1"/>
        </dgm:presLayoutVars>
      </dgm:prSet>
      <dgm:spPr/>
    </dgm:pt>
    <dgm:pt modelId="{A287E298-7BF2-6E4C-A7B7-B5D33C0CC4FF}" type="pres">
      <dgm:prSet presAssocID="{DDABDF65-442D-4EF4-8302-AB28BD4AC937}" presName="sibTrans" presStyleCnt="0"/>
      <dgm:spPr/>
    </dgm:pt>
    <dgm:pt modelId="{9B6F349A-B53E-0048-9734-102614D61CEB}" type="pres">
      <dgm:prSet presAssocID="{2F9DE5DB-82CF-4D45-8BA1-82CA19FBA992}" presName="node" presStyleLbl="node1" presStyleIdx="3" presStyleCnt="6">
        <dgm:presLayoutVars>
          <dgm:bulletEnabled val="1"/>
        </dgm:presLayoutVars>
      </dgm:prSet>
      <dgm:spPr/>
    </dgm:pt>
    <dgm:pt modelId="{FE6B8BDD-F810-664D-9829-16C4C8F405B7}" type="pres">
      <dgm:prSet presAssocID="{E6723FC5-2E62-4883-B9E1-70EB3FF2D40A}" presName="sibTrans" presStyleCnt="0"/>
      <dgm:spPr/>
    </dgm:pt>
    <dgm:pt modelId="{950A3050-C3A4-EF48-A253-3F2734C41E21}" type="pres">
      <dgm:prSet presAssocID="{34E3F26D-3CCC-4DD7-A8F5-60BE7D597B00}" presName="node" presStyleLbl="node1" presStyleIdx="4" presStyleCnt="6">
        <dgm:presLayoutVars>
          <dgm:bulletEnabled val="1"/>
        </dgm:presLayoutVars>
      </dgm:prSet>
      <dgm:spPr/>
    </dgm:pt>
    <dgm:pt modelId="{F4C338C3-B65E-4D5C-8E7E-83796194100A}" type="pres">
      <dgm:prSet presAssocID="{0713170B-512A-4738-B2E1-87C488E349E4}" presName="sibTrans" presStyleCnt="0"/>
      <dgm:spPr/>
    </dgm:pt>
    <dgm:pt modelId="{F8BAECD9-3BDB-4C65-88D0-F2BAC7F094F5}" type="pres">
      <dgm:prSet presAssocID="{983C7D00-78AF-4CD6-A059-8C1AA0E806B7}" presName="node" presStyleLbl="node1" presStyleIdx="5" presStyleCnt="6">
        <dgm:presLayoutVars>
          <dgm:bulletEnabled val="1"/>
        </dgm:presLayoutVars>
      </dgm:prSet>
      <dgm:spPr/>
    </dgm:pt>
  </dgm:ptLst>
  <dgm:cxnLst>
    <dgm:cxn modelId="{B1C4730E-7A1C-48B6-B46F-305D6143C616}" srcId="{0661014C-5EC3-4652-BD4E-5150BF2DF446}" destId="{983C7D00-78AF-4CD6-A059-8C1AA0E806B7}" srcOrd="5" destOrd="0" parTransId="{F194C54F-0081-46DC-BD6F-D5965B4E6C91}" sibTransId="{8156423F-9E33-4906-98B9-9A9882F630D6}"/>
    <dgm:cxn modelId="{6B218817-FEDC-42D7-A211-D3E890651F42}" type="presOf" srcId="{983C7D00-78AF-4CD6-A059-8C1AA0E806B7}" destId="{F8BAECD9-3BDB-4C65-88D0-F2BAC7F094F5}" srcOrd="0" destOrd="0" presId="urn:microsoft.com/office/officeart/2005/8/layout/default"/>
    <dgm:cxn modelId="{845D461D-CDC6-4162-B4EA-5898D32A6977}" type="presOf" srcId="{6A0AB87A-06BD-4C68-BE8F-6A5CDE71E86D}" destId="{E627612C-FDBC-DE44-A72C-0473CF353459}" srcOrd="0" destOrd="0" presId="urn:microsoft.com/office/officeart/2005/8/layout/default"/>
    <dgm:cxn modelId="{26D8A020-0E40-4BBD-BEDC-71C2D4776D39}" type="presOf" srcId="{EEADBDA4-372D-4BAB-923B-7E9973198B73}" destId="{326B87D1-3DBB-634D-A9B2-FA17CA57920E}" srcOrd="0" destOrd="0" presId="urn:microsoft.com/office/officeart/2005/8/layout/default"/>
    <dgm:cxn modelId="{200EA421-981B-4CBA-8578-7281DB889166}" srcId="{0661014C-5EC3-4652-BD4E-5150BF2DF446}" destId="{6A0AB87A-06BD-4C68-BE8F-6A5CDE71E86D}" srcOrd="0" destOrd="0" parTransId="{BC590D9F-DA58-4EE1-B3FA-F6051F683FBF}" sibTransId="{64BE9155-87F0-4618-981B-D7335FCFEC73}"/>
    <dgm:cxn modelId="{691C132C-980A-4187-A78D-342E433B0D81}" type="presOf" srcId="{591FA906-6AE5-464B-80DB-47039E140E8B}" destId="{DFF9CC93-A73E-8D45-9800-8B5406105B40}" srcOrd="0" destOrd="0" presId="urn:microsoft.com/office/officeart/2005/8/layout/default"/>
    <dgm:cxn modelId="{91577D36-ACED-4311-90FE-4697C9E00EA0}" srcId="{0661014C-5EC3-4652-BD4E-5150BF2DF446}" destId="{591FA906-6AE5-464B-80DB-47039E140E8B}" srcOrd="1" destOrd="0" parTransId="{BB3137F0-13CA-4C96-A578-D79940C40EC9}" sibTransId="{A85A1E2F-879B-425F-BAB0-A22F13305EF2}"/>
    <dgm:cxn modelId="{29F7E45E-0067-4F4D-889B-414A3DEF8FEB}" srcId="{0661014C-5EC3-4652-BD4E-5150BF2DF446}" destId="{2F9DE5DB-82CF-4D45-8BA1-82CA19FBA992}" srcOrd="3" destOrd="0" parTransId="{B02BE791-F78D-4EFE-8D2D-432B586DAE46}" sibTransId="{E6723FC5-2E62-4883-B9E1-70EB3FF2D40A}"/>
    <dgm:cxn modelId="{DED53170-8209-444C-AB65-D8DF0757CF38}" srcId="{0661014C-5EC3-4652-BD4E-5150BF2DF446}" destId="{34E3F26D-3CCC-4DD7-A8F5-60BE7D597B00}" srcOrd="4" destOrd="0" parTransId="{38EAD427-E19F-41F3-83B4-E478F3217E2B}" sibTransId="{0713170B-512A-4738-B2E1-87C488E349E4}"/>
    <dgm:cxn modelId="{433FB691-7D68-4082-8E00-FA17CC187102}" srcId="{0661014C-5EC3-4652-BD4E-5150BF2DF446}" destId="{EEADBDA4-372D-4BAB-923B-7E9973198B73}" srcOrd="2" destOrd="0" parTransId="{AD5AAC34-B2FC-4C8F-B397-3110CF9C6409}" sibTransId="{DDABDF65-442D-4EF4-8302-AB28BD4AC937}"/>
    <dgm:cxn modelId="{0ABAE3A0-5BBE-F741-804D-92285B725793}" type="presOf" srcId="{0661014C-5EC3-4652-BD4E-5150BF2DF446}" destId="{785AA752-7AD0-294A-9AF9-489E50109D38}" srcOrd="0" destOrd="0" presId="urn:microsoft.com/office/officeart/2005/8/layout/default"/>
    <dgm:cxn modelId="{215D8FB8-E67C-4B43-ABF0-8D1DC18344AF}" type="presOf" srcId="{34E3F26D-3CCC-4DD7-A8F5-60BE7D597B00}" destId="{950A3050-C3A4-EF48-A253-3F2734C41E21}" srcOrd="0" destOrd="0" presId="urn:microsoft.com/office/officeart/2005/8/layout/default"/>
    <dgm:cxn modelId="{36336EF8-62F2-49A9-960B-3BC350C79A02}" type="presOf" srcId="{2F9DE5DB-82CF-4D45-8BA1-82CA19FBA992}" destId="{9B6F349A-B53E-0048-9734-102614D61CEB}" srcOrd="0" destOrd="0" presId="urn:microsoft.com/office/officeart/2005/8/layout/default"/>
    <dgm:cxn modelId="{618DD7D0-31BD-4892-AD35-01FEE28B2BEC}" type="presParOf" srcId="{785AA752-7AD0-294A-9AF9-489E50109D38}" destId="{E627612C-FDBC-DE44-A72C-0473CF353459}" srcOrd="0" destOrd="0" presId="urn:microsoft.com/office/officeart/2005/8/layout/default"/>
    <dgm:cxn modelId="{83C91697-AC20-4687-991D-42557704C3CE}" type="presParOf" srcId="{785AA752-7AD0-294A-9AF9-489E50109D38}" destId="{FAF2D935-2BEE-9146-955B-D7827E3C338B}" srcOrd="1" destOrd="0" presId="urn:microsoft.com/office/officeart/2005/8/layout/default"/>
    <dgm:cxn modelId="{473ACADA-B188-4AA4-A050-A4E4AB04CC4B}" type="presParOf" srcId="{785AA752-7AD0-294A-9AF9-489E50109D38}" destId="{DFF9CC93-A73E-8D45-9800-8B5406105B40}" srcOrd="2" destOrd="0" presId="urn:microsoft.com/office/officeart/2005/8/layout/default"/>
    <dgm:cxn modelId="{9E27A3AF-30DC-4E12-A586-944F2D0397F2}" type="presParOf" srcId="{785AA752-7AD0-294A-9AF9-489E50109D38}" destId="{4E8540DD-257F-7744-B318-74A39366CCF4}" srcOrd="3" destOrd="0" presId="urn:microsoft.com/office/officeart/2005/8/layout/default"/>
    <dgm:cxn modelId="{0E84CCAF-C03A-4097-907D-07B75312504B}" type="presParOf" srcId="{785AA752-7AD0-294A-9AF9-489E50109D38}" destId="{326B87D1-3DBB-634D-A9B2-FA17CA57920E}" srcOrd="4" destOrd="0" presId="urn:microsoft.com/office/officeart/2005/8/layout/default"/>
    <dgm:cxn modelId="{32021CC6-F3CA-41A5-A032-59FF9EE8CC99}" type="presParOf" srcId="{785AA752-7AD0-294A-9AF9-489E50109D38}" destId="{A287E298-7BF2-6E4C-A7B7-B5D33C0CC4FF}" srcOrd="5" destOrd="0" presId="urn:microsoft.com/office/officeart/2005/8/layout/default"/>
    <dgm:cxn modelId="{A0891AC4-0545-4E44-B817-883F439C1529}" type="presParOf" srcId="{785AA752-7AD0-294A-9AF9-489E50109D38}" destId="{9B6F349A-B53E-0048-9734-102614D61CEB}" srcOrd="6" destOrd="0" presId="urn:microsoft.com/office/officeart/2005/8/layout/default"/>
    <dgm:cxn modelId="{4028DE9C-9251-4A1B-813E-5D8B3F008E51}" type="presParOf" srcId="{785AA752-7AD0-294A-9AF9-489E50109D38}" destId="{FE6B8BDD-F810-664D-9829-16C4C8F405B7}" srcOrd="7" destOrd="0" presId="urn:microsoft.com/office/officeart/2005/8/layout/default"/>
    <dgm:cxn modelId="{0DA5985D-8516-4886-83E6-5257E8376173}" type="presParOf" srcId="{785AA752-7AD0-294A-9AF9-489E50109D38}" destId="{950A3050-C3A4-EF48-A253-3F2734C41E21}" srcOrd="8" destOrd="0" presId="urn:microsoft.com/office/officeart/2005/8/layout/default"/>
    <dgm:cxn modelId="{5EEEAB58-4A0D-4ADE-A226-21B526183975}" type="presParOf" srcId="{785AA752-7AD0-294A-9AF9-489E50109D38}" destId="{F4C338C3-B65E-4D5C-8E7E-83796194100A}" srcOrd="9" destOrd="0" presId="urn:microsoft.com/office/officeart/2005/8/layout/default"/>
    <dgm:cxn modelId="{84497CAE-B918-48A6-A59F-26E6AB89E57D}" type="presParOf" srcId="{785AA752-7AD0-294A-9AF9-489E50109D38}" destId="{F8BAECD9-3BDB-4C65-88D0-F2BAC7F094F5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1E3118-A9F3-EC41-9B3B-4D08B2A2AAD2}">
      <dsp:nvSpPr>
        <dsp:cNvPr id="0" name=""/>
        <dsp:cNvSpPr/>
      </dsp:nvSpPr>
      <dsp:spPr>
        <a:xfrm>
          <a:off x="415508" y="369720"/>
          <a:ext cx="2030610" cy="1289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855A54-1223-C847-B77A-231CE27780C5}">
      <dsp:nvSpPr>
        <dsp:cNvPr id="0" name=""/>
        <dsp:cNvSpPr/>
      </dsp:nvSpPr>
      <dsp:spPr>
        <a:xfrm>
          <a:off x="641131" y="584062"/>
          <a:ext cx="2030610" cy="12894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 dirty="0"/>
            <a:t>Mieux </a:t>
          </a:r>
          <a:r>
            <a:rPr lang="fr-CA" sz="1400" b="1" kern="1200" dirty="0"/>
            <a:t>faire connaître la pratique </a:t>
          </a:r>
          <a:r>
            <a:rPr lang="fr-CA" sz="1400" kern="1200" dirty="0"/>
            <a:t>de l’évaluation environnementale au Québec</a:t>
          </a:r>
          <a:endParaRPr lang="en-US" sz="1400" kern="1200" dirty="0"/>
        </a:p>
      </dsp:txBody>
      <dsp:txXfrm>
        <a:off x="678897" y="621828"/>
        <a:ext cx="1955078" cy="1213905"/>
      </dsp:txXfrm>
    </dsp:sp>
    <dsp:sp modelId="{ABCC4686-BD30-DB46-AD04-D7875020451F}">
      <dsp:nvSpPr>
        <dsp:cNvPr id="0" name=""/>
        <dsp:cNvSpPr/>
      </dsp:nvSpPr>
      <dsp:spPr>
        <a:xfrm>
          <a:off x="4133073" y="491159"/>
          <a:ext cx="2030610" cy="1289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A30D40-EEE6-9A4F-AA22-AD19B924EBAB}">
      <dsp:nvSpPr>
        <dsp:cNvPr id="0" name=""/>
        <dsp:cNvSpPr/>
      </dsp:nvSpPr>
      <dsp:spPr>
        <a:xfrm>
          <a:off x="4358697" y="705501"/>
          <a:ext cx="2030610" cy="12894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 dirty="0"/>
            <a:t>Assurer une </a:t>
          </a:r>
          <a:r>
            <a:rPr lang="fr-CA" sz="1400" b="1" kern="1200" dirty="0"/>
            <a:t>meilleure compréhension du rôle</a:t>
          </a:r>
          <a:r>
            <a:rPr lang="fr-CA" sz="1400" kern="1200" dirty="0"/>
            <a:t> des principaux intervenants</a:t>
          </a:r>
          <a:endParaRPr lang="en-US" sz="1400" kern="1200" dirty="0"/>
        </a:p>
      </dsp:txBody>
      <dsp:txXfrm>
        <a:off x="4396463" y="743267"/>
        <a:ext cx="1955078" cy="1213905"/>
      </dsp:txXfrm>
    </dsp:sp>
    <dsp:sp modelId="{CD5C0058-AC1A-DE41-A12B-5735EC23F8B0}">
      <dsp:nvSpPr>
        <dsp:cNvPr id="0" name=""/>
        <dsp:cNvSpPr/>
      </dsp:nvSpPr>
      <dsp:spPr>
        <a:xfrm>
          <a:off x="8013494" y="369720"/>
          <a:ext cx="2030610" cy="1289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C7540A-EDCD-BE4E-A365-106495F68B08}">
      <dsp:nvSpPr>
        <dsp:cNvPr id="0" name=""/>
        <dsp:cNvSpPr/>
      </dsp:nvSpPr>
      <dsp:spPr>
        <a:xfrm>
          <a:off x="8239118" y="584062"/>
          <a:ext cx="2030610" cy="12894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b="1" kern="1200" dirty="0"/>
            <a:t>Vulgariser </a:t>
          </a:r>
          <a:r>
            <a:rPr lang="fr-CA" sz="1400" kern="1200" dirty="0"/>
            <a:t>les </a:t>
          </a:r>
          <a:r>
            <a:rPr lang="fr-CA" sz="1400" b="1" kern="1200" dirty="0"/>
            <a:t>rapports d’étude d’impact </a:t>
          </a:r>
          <a:r>
            <a:rPr lang="fr-CA" sz="1400" kern="1200" dirty="0"/>
            <a:t>et améliorer la compréhension par tous les lecteurs</a:t>
          </a:r>
          <a:endParaRPr lang="en-US" sz="1400" kern="1200" dirty="0"/>
        </a:p>
      </dsp:txBody>
      <dsp:txXfrm>
        <a:off x="8276884" y="621828"/>
        <a:ext cx="1955078" cy="1213905"/>
      </dsp:txXfrm>
    </dsp:sp>
    <dsp:sp modelId="{28DAB3B8-2DB2-1D4B-943A-0D8356702246}">
      <dsp:nvSpPr>
        <dsp:cNvPr id="0" name=""/>
        <dsp:cNvSpPr/>
      </dsp:nvSpPr>
      <dsp:spPr>
        <a:xfrm>
          <a:off x="2206215" y="2363693"/>
          <a:ext cx="2030610" cy="1289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A5C6E8-ACB0-8843-823A-F7BDEACFFCFF}">
      <dsp:nvSpPr>
        <dsp:cNvPr id="0" name=""/>
        <dsp:cNvSpPr/>
      </dsp:nvSpPr>
      <dsp:spPr>
        <a:xfrm>
          <a:off x="2431839" y="2578036"/>
          <a:ext cx="2030610" cy="12894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b="1" kern="1200" dirty="0"/>
            <a:t>Faciliter la participation </a:t>
          </a:r>
          <a:r>
            <a:rPr lang="fr-CA" sz="1400" kern="1200" dirty="0"/>
            <a:t>des parties prenantes au processus d’évaluation environnementale</a:t>
          </a:r>
          <a:endParaRPr lang="en-US" sz="1400" kern="1200" dirty="0"/>
        </a:p>
      </dsp:txBody>
      <dsp:txXfrm>
        <a:off x="2469605" y="2615802"/>
        <a:ext cx="1955078" cy="1213905"/>
      </dsp:txXfrm>
    </dsp:sp>
    <dsp:sp modelId="{3908E824-3AA3-A340-AA46-29B2804978A1}">
      <dsp:nvSpPr>
        <dsp:cNvPr id="0" name=""/>
        <dsp:cNvSpPr/>
      </dsp:nvSpPr>
      <dsp:spPr>
        <a:xfrm>
          <a:off x="6204066" y="2420919"/>
          <a:ext cx="2030610" cy="1289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9E212C-268A-4F4A-B172-9B58B23AA90A}">
      <dsp:nvSpPr>
        <dsp:cNvPr id="0" name=""/>
        <dsp:cNvSpPr/>
      </dsp:nvSpPr>
      <dsp:spPr>
        <a:xfrm>
          <a:off x="6429690" y="2635261"/>
          <a:ext cx="2030610" cy="12894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b="0" kern="1200" dirty="0"/>
            <a:t>Bonifier la </a:t>
          </a:r>
          <a:r>
            <a:rPr lang="fr-CA" sz="1400" b="1" kern="1200" dirty="0"/>
            <a:t>compréhension des enjeux </a:t>
          </a:r>
          <a:r>
            <a:rPr lang="fr-CA" sz="1400" kern="1200" dirty="0"/>
            <a:t>pour en faire de véritables </a:t>
          </a:r>
          <a:r>
            <a:rPr lang="fr-CA" sz="1400" b="1" kern="1200" dirty="0"/>
            <a:t>outils de prise de décision collective</a:t>
          </a:r>
          <a:endParaRPr lang="en-US" sz="1400" kern="1200" dirty="0"/>
        </a:p>
      </dsp:txBody>
      <dsp:txXfrm>
        <a:off x="6467456" y="2673027"/>
        <a:ext cx="1955078" cy="12139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820C8F-2187-134E-A897-BB79C7075162}">
      <dsp:nvSpPr>
        <dsp:cNvPr id="0" name=""/>
        <dsp:cNvSpPr/>
      </dsp:nvSpPr>
      <dsp:spPr>
        <a:xfrm>
          <a:off x="0" y="0"/>
          <a:ext cx="8502869" cy="8074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/>
            <a:t>Démarche </a:t>
          </a:r>
          <a:r>
            <a:rPr lang="fr-FR" sz="2800" kern="1200" dirty="0">
              <a:solidFill>
                <a:prstClr val="white"/>
              </a:solidFill>
              <a:latin typeface="Avenir Next LT Pro Light"/>
              <a:ea typeface="+mn-ea"/>
              <a:cs typeface="+mn-cs"/>
            </a:rPr>
            <a:t>(5 rencontres; une quinzaine de spécialistes)  </a:t>
          </a:r>
          <a:endParaRPr lang="en-US" sz="2800" kern="1200" dirty="0">
            <a:solidFill>
              <a:prstClr val="white"/>
            </a:solidFill>
            <a:latin typeface="Avenir Next LT Pro Light"/>
            <a:ea typeface="+mn-ea"/>
            <a:cs typeface="+mn-cs"/>
          </a:endParaRPr>
        </a:p>
      </dsp:txBody>
      <dsp:txXfrm>
        <a:off x="39415" y="39415"/>
        <a:ext cx="8424039" cy="728592"/>
      </dsp:txXfrm>
    </dsp:sp>
    <dsp:sp modelId="{43910870-C72D-A94E-963F-9F2B8E7E654F}">
      <dsp:nvSpPr>
        <dsp:cNvPr id="0" name=""/>
        <dsp:cNvSpPr/>
      </dsp:nvSpPr>
      <dsp:spPr>
        <a:xfrm>
          <a:off x="0" y="1076349"/>
          <a:ext cx="8502869" cy="2252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9966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CA" sz="2000" kern="1200"/>
            <a:t>Pratiques actuelles et état des lieux - identification des insuffisances et des pistes d’amélioration possible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CA" sz="2000" kern="1200" dirty="0"/>
            <a:t>Piste de </a:t>
          </a:r>
          <a:r>
            <a:rPr lang="fr-CA" sz="2000" b="1" kern="1200" dirty="0"/>
            <a:t>l’approche par enjeux </a:t>
          </a:r>
          <a:r>
            <a:rPr lang="fr-CA" sz="2000" kern="1200" dirty="0"/>
            <a:t>et comment vulgariser le propos 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CA" sz="2000" kern="1200"/>
            <a:t>Piste du </a:t>
          </a:r>
          <a:r>
            <a:rPr lang="fr-CA" sz="2000" b="1" kern="1200"/>
            <a:t>développement durable </a:t>
          </a:r>
          <a:r>
            <a:rPr lang="fr-CA" sz="2000" kern="1200"/>
            <a:t>et autres pistes d’amélioration. 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CA" sz="2000" kern="1200" dirty="0"/>
            <a:t>Exemples québécois de rapports et de résumés innovants d’ÉE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CA" sz="2000" kern="1200"/>
            <a:t>Nouvelle structure du rapport d’ÉI et de son résumé. Les défis à l’implantation de nouvelles pratiques</a:t>
          </a:r>
          <a:endParaRPr lang="en-US" sz="2000" kern="1200"/>
        </a:p>
      </dsp:txBody>
      <dsp:txXfrm>
        <a:off x="0" y="1076349"/>
        <a:ext cx="8502869" cy="22521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0785BC-05C0-438A-9994-18EBFD7320EF}">
      <dsp:nvSpPr>
        <dsp:cNvPr id="0" name=""/>
        <dsp:cNvSpPr/>
      </dsp:nvSpPr>
      <dsp:spPr>
        <a:xfrm>
          <a:off x="3310" y="569814"/>
          <a:ext cx="2626309" cy="15757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kern="1200"/>
            <a:t>Dédié d’abord aux spécialistes des ministères</a:t>
          </a:r>
          <a:endParaRPr lang="en-US" sz="2000" kern="1200"/>
        </a:p>
      </dsp:txBody>
      <dsp:txXfrm>
        <a:off x="3310" y="569814"/>
        <a:ext cx="2626309" cy="1575785"/>
      </dsp:txXfrm>
    </dsp:sp>
    <dsp:sp modelId="{9028F3B0-2A20-4923-BABE-F83AE3DCCE0B}">
      <dsp:nvSpPr>
        <dsp:cNvPr id="0" name=""/>
        <dsp:cNvSpPr/>
      </dsp:nvSpPr>
      <dsp:spPr>
        <a:xfrm>
          <a:off x="2892250" y="569814"/>
          <a:ext cx="2626309" cy="15757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kern="1200"/>
            <a:t>Piste privilégiée: structurer la démarche d’évaluation par enjeux</a:t>
          </a:r>
          <a:endParaRPr lang="en-US" sz="2000" kern="1200"/>
        </a:p>
      </dsp:txBody>
      <dsp:txXfrm>
        <a:off x="2892250" y="569814"/>
        <a:ext cx="2626309" cy="1575785"/>
      </dsp:txXfrm>
    </dsp:sp>
    <dsp:sp modelId="{C35DC94E-C57F-4A06-8143-CEC7FFCB2AEB}">
      <dsp:nvSpPr>
        <dsp:cNvPr id="0" name=""/>
        <dsp:cNvSpPr/>
      </dsp:nvSpPr>
      <dsp:spPr>
        <a:xfrm>
          <a:off x="5781191" y="569814"/>
          <a:ext cx="2626309" cy="15757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kern="1200"/>
            <a:t>Présenter des réponses aux 16 principes du DD</a:t>
          </a:r>
          <a:endParaRPr lang="en-US" sz="2000" kern="1200"/>
        </a:p>
      </dsp:txBody>
      <dsp:txXfrm>
        <a:off x="5781191" y="569814"/>
        <a:ext cx="2626309" cy="1575785"/>
      </dsp:txXfrm>
    </dsp:sp>
    <dsp:sp modelId="{1B0D9B8B-3611-48EE-9EAD-3DE77CA323B9}">
      <dsp:nvSpPr>
        <dsp:cNvPr id="0" name=""/>
        <dsp:cNvSpPr/>
      </dsp:nvSpPr>
      <dsp:spPr>
        <a:xfrm>
          <a:off x="8670131" y="569814"/>
          <a:ext cx="2626309" cy="15757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kern="1200"/>
            <a:t>Présenter les impacts plus simplement  </a:t>
          </a:r>
          <a:endParaRPr lang="en-US" sz="2000" kern="1200"/>
        </a:p>
      </dsp:txBody>
      <dsp:txXfrm>
        <a:off x="8670131" y="569814"/>
        <a:ext cx="2626309" cy="1575785"/>
      </dsp:txXfrm>
    </dsp:sp>
    <dsp:sp modelId="{DDE52F39-BA05-4B90-B00A-7E3B1DC78147}">
      <dsp:nvSpPr>
        <dsp:cNvPr id="0" name=""/>
        <dsp:cNvSpPr/>
      </dsp:nvSpPr>
      <dsp:spPr>
        <a:xfrm>
          <a:off x="3310" y="2408230"/>
          <a:ext cx="2626309" cy="15757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kern="1200"/>
            <a:t>Mettre l’emphase sur l’application des mesures d’atténuation </a:t>
          </a:r>
          <a:endParaRPr lang="en-US" sz="2000" kern="1200"/>
        </a:p>
      </dsp:txBody>
      <dsp:txXfrm>
        <a:off x="3310" y="2408230"/>
        <a:ext cx="2626309" cy="1575785"/>
      </dsp:txXfrm>
    </dsp:sp>
    <dsp:sp modelId="{1EE59E61-B0CF-40F6-A5F8-D5F56F2BDD41}">
      <dsp:nvSpPr>
        <dsp:cNvPr id="0" name=""/>
        <dsp:cNvSpPr/>
      </dsp:nvSpPr>
      <dsp:spPr>
        <a:xfrm>
          <a:off x="2892250" y="2408230"/>
          <a:ext cx="2626309" cy="15757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kern="1200"/>
            <a:t>Intégrer un PGES (surveillance et suivi) au rapport d’ÉE</a:t>
          </a:r>
          <a:endParaRPr lang="en-US" sz="2000" kern="1200"/>
        </a:p>
      </dsp:txBody>
      <dsp:txXfrm>
        <a:off x="2892250" y="2408230"/>
        <a:ext cx="2626309" cy="1575785"/>
      </dsp:txXfrm>
    </dsp:sp>
    <dsp:sp modelId="{14C58D1B-BBB3-4C78-AB9B-9C11D25BD76F}">
      <dsp:nvSpPr>
        <dsp:cNvPr id="0" name=""/>
        <dsp:cNvSpPr/>
      </dsp:nvSpPr>
      <dsp:spPr>
        <a:xfrm>
          <a:off x="5781191" y="2408230"/>
          <a:ext cx="2626309" cy="15757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kern="1200"/>
            <a:t>Mettre les méthodologies et les études sectorielles en annexe</a:t>
          </a:r>
          <a:endParaRPr lang="en-US" sz="2000" kern="1200"/>
        </a:p>
      </dsp:txBody>
      <dsp:txXfrm>
        <a:off x="5781191" y="2408230"/>
        <a:ext cx="2626309" cy="1575785"/>
      </dsp:txXfrm>
    </dsp:sp>
    <dsp:sp modelId="{801B51B9-4FB6-4B80-B5D4-EE8C8ED874AC}">
      <dsp:nvSpPr>
        <dsp:cNvPr id="0" name=""/>
        <dsp:cNvSpPr/>
      </dsp:nvSpPr>
      <dsp:spPr>
        <a:xfrm>
          <a:off x="8670131" y="2408230"/>
          <a:ext cx="2626309" cy="15757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kern="1200"/>
            <a:t>Mettre à profit les produits de communication générés </a:t>
          </a:r>
          <a:endParaRPr lang="en-US" sz="2000" kern="1200"/>
        </a:p>
      </dsp:txBody>
      <dsp:txXfrm>
        <a:off x="8670131" y="2408230"/>
        <a:ext cx="2626309" cy="15757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27612C-FDBC-DE44-A72C-0473CF353459}">
      <dsp:nvSpPr>
        <dsp:cNvPr id="0" name=""/>
        <dsp:cNvSpPr/>
      </dsp:nvSpPr>
      <dsp:spPr>
        <a:xfrm>
          <a:off x="473851" y="2970"/>
          <a:ext cx="3238285" cy="19429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100" kern="1200" dirty="0"/>
            <a:t>Rendre le </a:t>
          </a:r>
          <a:r>
            <a:rPr lang="fr-CA" sz="2100" b="1" kern="1200" dirty="0"/>
            <a:t>Registre</a:t>
          </a:r>
          <a:r>
            <a:rPr lang="fr-CA" sz="2100" kern="1200" dirty="0"/>
            <a:t> plus convivial d’utilisation pour les citoyens</a:t>
          </a:r>
          <a:endParaRPr lang="en-US" sz="2100" kern="1200" dirty="0"/>
        </a:p>
      </dsp:txBody>
      <dsp:txXfrm>
        <a:off x="473851" y="2970"/>
        <a:ext cx="3238285" cy="1942971"/>
      </dsp:txXfrm>
    </dsp:sp>
    <dsp:sp modelId="{DFF9CC93-A73E-8D45-9800-8B5406105B40}">
      <dsp:nvSpPr>
        <dsp:cNvPr id="0" name=""/>
        <dsp:cNvSpPr/>
      </dsp:nvSpPr>
      <dsp:spPr>
        <a:xfrm>
          <a:off x="4035965" y="2970"/>
          <a:ext cx="3238285" cy="19429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100" kern="1200" dirty="0">
              <a:solidFill>
                <a:prstClr val="white"/>
              </a:solidFill>
              <a:latin typeface="Avenir Next LT Pro Light"/>
              <a:ea typeface="+mn-ea"/>
              <a:cs typeface="+mn-cs"/>
            </a:rPr>
            <a:t>Préciser les attentes pour </a:t>
          </a:r>
          <a:r>
            <a:rPr lang="fr-CA" sz="2100" b="1" kern="1200" dirty="0">
              <a:solidFill>
                <a:prstClr val="white"/>
              </a:solidFill>
              <a:latin typeface="Avenir Next LT Pro Light"/>
              <a:ea typeface="+mn-ea"/>
              <a:cs typeface="+mn-cs"/>
            </a:rPr>
            <a:t>l’Avis de projet </a:t>
          </a:r>
          <a:r>
            <a:rPr lang="fr-CA" sz="2100" kern="1200" dirty="0">
              <a:solidFill>
                <a:prstClr val="white"/>
              </a:solidFill>
              <a:latin typeface="Avenir Next LT Pro Light"/>
              <a:ea typeface="+mn-ea"/>
              <a:cs typeface="+mn-cs"/>
            </a:rPr>
            <a:t>et réviser les </a:t>
          </a:r>
          <a:r>
            <a:rPr lang="fr-CA" sz="2100" b="1" kern="1200" dirty="0">
              <a:solidFill>
                <a:prstClr val="white"/>
              </a:solidFill>
              <a:latin typeface="Avenir Next LT Pro Light"/>
              <a:ea typeface="+mn-ea"/>
              <a:cs typeface="+mn-cs"/>
            </a:rPr>
            <a:t>directives</a:t>
          </a:r>
          <a:endParaRPr lang="en-US" sz="2100" b="1" kern="1200" dirty="0">
            <a:solidFill>
              <a:prstClr val="white"/>
            </a:solidFill>
            <a:latin typeface="Avenir Next LT Pro Light"/>
            <a:ea typeface="+mn-ea"/>
            <a:cs typeface="+mn-cs"/>
          </a:endParaRPr>
        </a:p>
      </dsp:txBody>
      <dsp:txXfrm>
        <a:off x="4035965" y="2970"/>
        <a:ext cx="3238285" cy="1942971"/>
      </dsp:txXfrm>
    </dsp:sp>
    <dsp:sp modelId="{326B87D1-3DBB-634D-A9B2-FA17CA57920E}">
      <dsp:nvSpPr>
        <dsp:cNvPr id="0" name=""/>
        <dsp:cNvSpPr/>
      </dsp:nvSpPr>
      <dsp:spPr>
        <a:xfrm>
          <a:off x="7598078" y="2970"/>
          <a:ext cx="3238285" cy="19429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100" kern="1200" dirty="0"/>
            <a:t>Préciser les attentes pour l’intégration des principes de DD dans l’ÉI</a:t>
          </a:r>
        </a:p>
      </dsp:txBody>
      <dsp:txXfrm>
        <a:off x="7598078" y="2970"/>
        <a:ext cx="3238285" cy="1942971"/>
      </dsp:txXfrm>
    </dsp:sp>
    <dsp:sp modelId="{9B6F349A-B53E-0048-9734-102614D61CEB}">
      <dsp:nvSpPr>
        <dsp:cNvPr id="0" name=""/>
        <dsp:cNvSpPr/>
      </dsp:nvSpPr>
      <dsp:spPr>
        <a:xfrm>
          <a:off x="473851" y="2269769"/>
          <a:ext cx="3238285" cy="19429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100" kern="1200" dirty="0"/>
            <a:t>Harmoniser les démarches d’analyse par enjeux </a:t>
          </a:r>
          <a:endParaRPr lang="en-US" sz="2100" kern="1200" dirty="0"/>
        </a:p>
      </dsp:txBody>
      <dsp:txXfrm>
        <a:off x="473851" y="2269769"/>
        <a:ext cx="3238285" cy="1942971"/>
      </dsp:txXfrm>
    </dsp:sp>
    <dsp:sp modelId="{950A3050-C3A4-EF48-A253-3F2734C41E21}">
      <dsp:nvSpPr>
        <dsp:cNvPr id="0" name=""/>
        <dsp:cNvSpPr/>
      </dsp:nvSpPr>
      <dsp:spPr>
        <a:xfrm>
          <a:off x="4035965" y="2269769"/>
          <a:ext cx="3238285" cy="19429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100" kern="1200" dirty="0">
              <a:solidFill>
                <a:prstClr val="white"/>
              </a:solidFill>
              <a:latin typeface="Avenir Next LT Pro Light"/>
              <a:ea typeface="+mn-ea"/>
              <a:cs typeface="+mn-cs"/>
            </a:rPr>
            <a:t>Promouvoir la réalisation d’ÉE Stratégiques pour mieux intégrer les principes de DD</a:t>
          </a:r>
          <a:endParaRPr lang="en-US" sz="2100" kern="1200" dirty="0"/>
        </a:p>
      </dsp:txBody>
      <dsp:txXfrm>
        <a:off x="4035965" y="2269769"/>
        <a:ext cx="3238285" cy="1942971"/>
      </dsp:txXfrm>
    </dsp:sp>
    <dsp:sp modelId="{F8BAECD9-3BDB-4C65-88D0-F2BAC7F094F5}">
      <dsp:nvSpPr>
        <dsp:cNvPr id="0" name=""/>
        <dsp:cNvSpPr/>
      </dsp:nvSpPr>
      <dsp:spPr>
        <a:xfrm>
          <a:off x="7598078" y="2269769"/>
          <a:ext cx="3238285" cy="19429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100" kern="1200" dirty="0"/>
            <a:t>Profiter de la </a:t>
          </a:r>
          <a:r>
            <a:rPr lang="fr-CA" sz="2100" b="1" kern="1200" dirty="0"/>
            <a:t>revue réglementaire (</a:t>
          </a:r>
          <a:r>
            <a:rPr lang="fr-CA" sz="2100" b="1" kern="1200" dirty="0" err="1"/>
            <a:t>Qc</a:t>
          </a:r>
          <a:r>
            <a:rPr lang="fr-CA" sz="2100" b="1" kern="1200" dirty="0"/>
            <a:t>)</a:t>
          </a:r>
          <a:r>
            <a:rPr lang="fr-CA" sz="2100" kern="1200" dirty="0"/>
            <a:t> de 2023 pour apporter des modifications/précisions </a:t>
          </a:r>
          <a:endParaRPr lang="fr-CA" sz="2100" kern="1200" dirty="0">
            <a:latin typeface="Avenir Next LT Pro"/>
          </a:endParaRPr>
        </a:p>
      </dsp:txBody>
      <dsp:txXfrm>
        <a:off x="7598078" y="2269769"/>
        <a:ext cx="3238285" cy="19429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27612C-FDBC-DE44-A72C-0473CF353459}">
      <dsp:nvSpPr>
        <dsp:cNvPr id="0" name=""/>
        <dsp:cNvSpPr/>
      </dsp:nvSpPr>
      <dsp:spPr>
        <a:xfrm>
          <a:off x="115862" y="3200"/>
          <a:ext cx="3237931" cy="19427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200" kern="1200"/>
            <a:t>Participer à la revue réglementaire québécoise</a:t>
          </a:r>
          <a:endParaRPr lang="en-US" sz="2200" kern="1200"/>
        </a:p>
      </dsp:txBody>
      <dsp:txXfrm>
        <a:off x="115862" y="3200"/>
        <a:ext cx="3237931" cy="1942758"/>
      </dsp:txXfrm>
    </dsp:sp>
    <dsp:sp modelId="{DFF9CC93-A73E-8D45-9800-8B5406105B40}">
      <dsp:nvSpPr>
        <dsp:cNvPr id="0" name=""/>
        <dsp:cNvSpPr/>
      </dsp:nvSpPr>
      <dsp:spPr>
        <a:xfrm>
          <a:off x="3677586" y="3200"/>
          <a:ext cx="3237931" cy="19427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200" kern="1200">
              <a:latin typeface="Avenir Next LT Pro"/>
            </a:rPr>
            <a:t>Rédiger </a:t>
          </a:r>
          <a:r>
            <a:rPr lang="fr-CA" sz="2200" kern="1200"/>
            <a:t>un guide des bonnes pratiques</a:t>
          </a:r>
          <a:r>
            <a:rPr lang="fr-CA" sz="2200" kern="1200">
              <a:latin typeface="Avenir Next LT Pro"/>
            </a:rPr>
            <a:t> </a:t>
          </a:r>
          <a:endParaRPr lang="en-US" sz="2200" kern="1200"/>
        </a:p>
      </dsp:txBody>
      <dsp:txXfrm>
        <a:off x="3677586" y="3200"/>
        <a:ext cx="3237931" cy="1942758"/>
      </dsp:txXfrm>
    </dsp:sp>
    <dsp:sp modelId="{326B87D1-3DBB-634D-A9B2-FA17CA57920E}">
      <dsp:nvSpPr>
        <dsp:cNvPr id="0" name=""/>
        <dsp:cNvSpPr/>
      </dsp:nvSpPr>
      <dsp:spPr>
        <a:xfrm>
          <a:off x="7239310" y="3200"/>
          <a:ext cx="3237931" cy="19427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200" kern="1200"/>
            <a:t>Dégager le consensus sur l’approche par enjeux par une table de travail réunissant les principaux acteurs</a:t>
          </a:r>
          <a:endParaRPr lang="en-US" sz="2200" kern="1200"/>
        </a:p>
      </dsp:txBody>
      <dsp:txXfrm>
        <a:off x="7239310" y="3200"/>
        <a:ext cx="3237931" cy="1942758"/>
      </dsp:txXfrm>
    </dsp:sp>
    <dsp:sp modelId="{9B6F349A-B53E-0048-9734-102614D61CEB}">
      <dsp:nvSpPr>
        <dsp:cNvPr id="0" name=""/>
        <dsp:cNvSpPr/>
      </dsp:nvSpPr>
      <dsp:spPr>
        <a:xfrm>
          <a:off x="115862" y="2269752"/>
          <a:ext cx="3237931" cy="19427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200" kern="1200"/>
            <a:t>Réaliser un projet pilote de rapport et de résumé avec les innovations proposées</a:t>
          </a:r>
          <a:endParaRPr lang="en-US" sz="2200" kern="1200"/>
        </a:p>
      </dsp:txBody>
      <dsp:txXfrm>
        <a:off x="115862" y="2269752"/>
        <a:ext cx="3237931" cy="1942758"/>
      </dsp:txXfrm>
    </dsp:sp>
    <dsp:sp modelId="{950A3050-C3A4-EF48-A253-3F2734C41E21}">
      <dsp:nvSpPr>
        <dsp:cNvPr id="0" name=""/>
        <dsp:cNvSpPr/>
      </dsp:nvSpPr>
      <dsp:spPr>
        <a:xfrm>
          <a:off x="3677586" y="2269752"/>
          <a:ext cx="3237931" cy="19427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200" kern="1200"/>
            <a:t>Offrir une formation sur l’approche par enjeu</a:t>
          </a:r>
          <a:endParaRPr lang="en-US" sz="2200" kern="1200"/>
        </a:p>
      </dsp:txBody>
      <dsp:txXfrm>
        <a:off x="3677586" y="2269752"/>
        <a:ext cx="3237931" cy="1942758"/>
      </dsp:txXfrm>
    </dsp:sp>
    <dsp:sp modelId="{F8BAECD9-3BDB-4C65-88D0-F2BAC7F094F5}">
      <dsp:nvSpPr>
        <dsp:cNvPr id="0" name=""/>
        <dsp:cNvSpPr/>
      </dsp:nvSpPr>
      <dsp:spPr>
        <a:xfrm>
          <a:off x="7239310" y="2269752"/>
          <a:ext cx="3237931" cy="19427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200" kern="1200">
              <a:latin typeface="Avenir Next LT Pro"/>
            </a:rPr>
            <a:t>Offrir des formations en rédaction / vulgarisation scientifique et en relation avec les médias</a:t>
          </a:r>
        </a:p>
      </dsp:txBody>
      <dsp:txXfrm>
        <a:off x="7239310" y="2269752"/>
        <a:ext cx="3237931" cy="194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027E3C-41B6-4EEA-AE0C-01F9C70CACBB}" type="datetimeFigureOut">
              <a:rPr lang="fr-CA" smtClean="0"/>
              <a:t>2023-03-24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9F8AB2-42A1-4339-A3D4-7BE0246EE35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82348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935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sz="1600" dirty="0"/>
              <a:t>Nous sommes très heureux d’être de nouveau avec vous pour vous présenter </a:t>
            </a:r>
            <a:r>
              <a:rPr lang="fr-CA" sz="1600" dirty="0" err="1"/>
              <a:t>quelqees</a:t>
            </a:r>
            <a:r>
              <a:rPr lang="fr-CA" sz="1600" dirty="0"/>
              <a:t> résultats de notre projet Mieux communiquer . À l’AQÉI nous avons démarré ce projet il y a un peu plus d’un an. </a:t>
            </a:r>
          </a:p>
          <a:p>
            <a:r>
              <a:rPr lang="fr-CA" sz="1600" dirty="0"/>
              <a:t>Mission/Objectifs</a:t>
            </a:r>
          </a:p>
          <a:p>
            <a:r>
              <a:rPr lang="fr-CA" sz="1600" dirty="0"/>
              <a:t>Rassembler toute personne intéressée par l’évaluation d’impacts et son utilisation dans le processus de planification et de prise de décision afin :</a:t>
            </a:r>
          </a:p>
          <a:p>
            <a:endParaRPr lang="fr-CA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600" dirty="0"/>
              <a:t>de contribuer à l'amélioration continue des pratiques et bonifier la qualité professionnelle des évaluations d'impacts;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600" dirty="0"/>
              <a:t>de promouvoir l’utilisation de l’évaluation d’impacts;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600" dirty="0"/>
              <a:t>de mieux communiquer l'évaluation d'impacts et les rôles des intervenants impliqués.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F8AB2-42A1-4339-A3D4-7BE0246EE35B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426717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F8AB2-42A1-4339-A3D4-7BE0246EE35B}" type="slidenum">
              <a:rPr lang="fr-CA" smtClean="0"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435524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F8AB2-42A1-4339-A3D4-7BE0246EE35B}" type="slidenum">
              <a:rPr lang="fr-CA" smtClean="0"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882353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/>
              <a:t>Jean, si tu permets, j’aimerais ici parler un peu plus de la </a:t>
            </a:r>
            <a:r>
              <a:rPr lang="fr-CA" err="1"/>
              <a:t>conféence</a:t>
            </a:r>
            <a:r>
              <a:rPr lang="fr-CA"/>
              <a:t> Grand Public. C’est un outil extraordinaire que nous avons eu l’occasion d’utiliser. Personnellement, j’ai donné cette conférence dans le cadre d’une formation sur l’EI à l’université Laval où j’avais été invité à discuter plus en détails des sujets abordés dans l’Article Mythes et réalités. J’ai été à même de constater que cette conférence nous permet d’aborder les grands principes des études d’impact dans un langage clair, vulgarisé et </a:t>
            </a:r>
            <a:r>
              <a:rPr lang="fr-CA" err="1"/>
              <a:t>acccessible</a:t>
            </a:r>
            <a:r>
              <a:rPr lang="fr-CA"/>
              <a:t>.  D’ailleurs, nous allons sous peu offrir cette conférence à tous les membres de l’AQÉI. Bien sur, ceux qui travaillent régulièrement à réaliser des EI, en apprendront peu, par contre, pour tous ceux qui gravitent autour d’une étude d’impact, e ce soit sur la conception du projet, la réalisation d’une partie d’un inventaire, cela sera l’occasion pour eux d’Avoir une perspective globale de ce qu’est le processus d’un EI.</a:t>
            </a:r>
          </a:p>
          <a:p>
            <a:r>
              <a:rPr lang="fr-CA"/>
              <a:t>Revenons maintenant à nos activités de communication</a:t>
            </a:r>
          </a:p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F8AB2-42A1-4339-A3D4-7BE0246EE35B}" type="slidenum">
              <a:rPr lang="fr-CA" smtClean="0"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593371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303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F8AB2-42A1-4339-A3D4-7BE0246EE35B}" type="slidenum">
              <a:rPr lang="fr-CA" smtClean="0"/>
              <a:t>13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13415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303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F8AB2-42A1-4339-A3D4-7BE0246EE35B}" type="slidenum">
              <a:rPr lang="fr-CA" smtClean="0"/>
              <a:t>14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14732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303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F8AB2-42A1-4339-A3D4-7BE0246EE35B}" type="slidenum">
              <a:rPr lang="fr-CA" smtClean="0"/>
              <a:t>15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285936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303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F8AB2-42A1-4339-A3D4-7BE0246EE35B}" type="slidenum">
              <a:rPr lang="fr-CA" smtClean="0"/>
              <a:t>16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78073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F8AB2-42A1-4339-A3D4-7BE0246EE35B}" type="slidenum">
              <a:rPr lang="fr-CA" smtClean="0"/>
              <a:t>17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230911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F8AB2-42A1-4339-A3D4-7BE0246EE35B}" type="slidenum">
              <a:rPr lang="fr-CA" smtClean="0"/>
              <a:t>18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823316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F8AB2-42A1-4339-A3D4-7BE0246EE35B}" type="slidenum">
              <a:rPr lang="fr-CA" smtClean="0"/>
              <a:t>19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36741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/>
              <a:t>Lina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F8AB2-42A1-4339-A3D4-7BE0246EE35B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026337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F8AB2-42A1-4339-A3D4-7BE0246EE35B}" type="slidenum">
              <a:rPr lang="fr-CA" smtClean="0"/>
              <a:t>20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756693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F8AB2-42A1-4339-A3D4-7BE0246EE35B}" type="slidenum">
              <a:rPr lang="fr-CA" smtClean="0"/>
              <a:t>21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333556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F8AB2-42A1-4339-A3D4-7BE0246EE35B}" type="slidenum">
              <a:rPr lang="fr-CA" smtClean="0"/>
              <a:t>22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383023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Lina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F8AB2-42A1-4339-A3D4-7BE0246EE35B}" type="slidenum">
              <a:rPr lang="fr-CA" smtClean="0"/>
              <a:t>23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72661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F8AB2-42A1-4339-A3D4-7BE0246EE35B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99836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F8AB2-42A1-4339-A3D4-7BE0246EE35B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01528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F8AB2-42A1-4339-A3D4-7BE0246EE35B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99924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/>
              <a:t>Lina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F8AB2-42A1-4339-A3D4-7BE0246EE35B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33728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/>
              <a:t>Lina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F8AB2-42A1-4339-A3D4-7BE0246EE35B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7142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/>
              <a:t>Lina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F8AB2-42A1-4339-A3D4-7BE0246EE35B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57477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/>
              <a:t>Jean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F8AB2-42A1-4339-A3D4-7BE0246EE35B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16092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756FB-E05E-443F-88A1-CFC906389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4727" y="1597961"/>
            <a:ext cx="9144000" cy="316230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5DA97A-281B-4A77-9D2C-C5E6A860E6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4727" y="4902488"/>
            <a:ext cx="9144000" cy="985075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D7BAE-E194-4223-BB4E-5E487863F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6FDA-4256-4181-90D5-CD2C02F2C619}" type="datetime1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1F6C9-7279-4DF8-9462-3EFEFA03F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57072-0A38-49AD-8D0D-0E42DD48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919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89E81-5CFF-4A28-B9C8-5D54E51DF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8A4CC8-DCB0-4E94-98A7-236E3D1866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1F802-21C2-44B2-A419-55469D826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BB6F4-8B37-4BE9-8CC9-4A3F1154E298}" type="datetime1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DB709-08FF-4C4A-8670-4CCA9146F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95375-1CC8-4950-8439-877451C42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061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8BDF0-A155-454D-B3E2-AD15D0905A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73242" y="827313"/>
            <a:ext cx="2280557" cy="5061857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244E0D-96EC-4B35-BA5C-5DAFCC7281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27313"/>
            <a:ext cx="8115300" cy="5061857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ADC4E-9FB1-439F-B0FB-47F47B342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1D14-6131-4084-81D9-F2FD8DB35BD1}" type="datetime1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EE406-061A-4440-BA75-3B684FC8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D93CF-F5F3-4897-A51E-47D577FDD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190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98199-C6CF-4DFF-A750-435F06CC7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2D5EB-F993-411F-9DBA-971321FC0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5D216-27F9-4078-8349-ABC9F614A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E2E54-37B4-4330-A279-E7281B6A8A90}" type="datetime1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4F8A8-FBA7-4F25-ADEA-AF346495D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609F8-5897-4724-8FA6-3EFDE8F2D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014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C0F0C-7BA8-490D-B4C9-CCE145DCD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6" y="1709738"/>
            <a:ext cx="9143999" cy="3050523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290E61-B837-4BE4-9BC7-6AF706BCC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4726" y="4902488"/>
            <a:ext cx="9143999" cy="9850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2E15F-E46D-44C6-9FB9-07B0BC545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1624-BEC9-4276-97AD-1460530C313A}" type="datetime1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F6955-3667-4857-B35A-9E12F7988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4B309-D15E-4FA1-9B8D-8C1F3B56C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689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219AB-91F9-4F80-9B5D-2E6FE925F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9F334-D0CF-4DFD-BAA9-3ECD639B1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7362" y="2227809"/>
            <a:ext cx="4942438" cy="39491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5E0B5D-4613-4DA7-BA20-58B19BE8A4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27809"/>
            <a:ext cx="4855265" cy="39491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F311AB-0603-424D-BC42-0CEAB3562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05485-FFB3-48EC-915C-A388CE2BDA70}" type="datetime1">
              <a:rPr lang="en-US" smtClean="0"/>
              <a:t>3/24/2023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3AA2AC-0C5F-4835-BE47-D780C2989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6C54C0-DFDA-4778-9EE8-5E5C30E05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384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F3603-5B09-4916-8324-A6BDAB4E0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6" y="365125"/>
            <a:ext cx="9942739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4073C-C15B-4218-9B84-675895517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4725" y="1681163"/>
            <a:ext cx="491285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116D27-36F6-440B-A9BE-8B9499047C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84726" y="2505075"/>
            <a:ext cx="4912849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12010D-7AC4-4A70-A211-6A29274119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85526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AE85B5-3350-49A4-86A1-E5DAED4916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85526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73E874-D08B-4D81-B82D-5DF242E4A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CC78-40B6-4B26-9398-3197C6A8B64D}" type="datetime1">
              <a:rPr lang="en-US" smtClean="0"/>
              <a:t>3/24/2023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174067-0FFA-41C3-A3A6-E8907CC32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947985-FBC0-4118-8877-2E327F637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188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E0282-3DE7-4AB9-83AC-AFEDD22AF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A7436C-706A-443F-86CD-4444C8281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114CC-1A64-4ACC-BB30-7E54BE78BEDF}" type="datetime1">
              <a:rPr lang="en-US" smtClean="0"/>
              <a:t>3/24/2023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B53292-7EA5-45D0-957F-636A44FC0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76F59D-34BB-462C-B506-040B9E982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275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E55245-AB52-41B4-9B28-55E6527DA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35B2-EE22-4E6B-9997-F115A6646E9D}" type="datetime1">
              <a:rPr lang="en-US" smtClean="0"/>
              <a:t>3/24/2023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73B8AE-58B0-4FDF-8430-9D8D3DD53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9E4D91-8619-43C1-841B-B5F47DE01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938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DA660-DF93-4947-B93F-BF118D3B5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7" y="457200"/>
            <a:ext cx="368729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0292E-B3E1-4FD6-A7FA-C165BAC21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844277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FB0ECC-817B-4A71-AFB5-FC60A2BC3A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4727" y="2253343"/>
            <a:ext cx="3687298" cy="361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788E0B-6135-4F59-A35A-2CA1A8BA4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1F8A3-6985-4090-91B4-27AAE00BC9A3}" type="datetime1">
              <a:rPr lang="en-US" smtClean="0"/>
              <a:t>3/24/2023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0DEF36-4037-4E6D-988F-CC8E3F11C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5C0D2D-D878-4723-A002-5A601EFB4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145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C59D5-B8A1-4C9C-A61F-E082A4433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7" y="720433"/>
            <a:ext cx="3687298" cy="15873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CB4F5F-E6E7-45C3-B35C-80F81FB1A5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8277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633AB7-4F8E-4A9F-AC15-89E6A6E00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4727" y="2449286"/>
            <a:ext cx="3687298" cy="3419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74B526-866D-4E11-A7F9-081BD4EDF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1F3CE-5137-4B7D-87FB-2A5E8B4B55E2}" type="datetime1">
              <a:rPr lang="en-US" smtClean="0"/>
              <a:t>3/24/2023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758BF8-E962-4367-8495-62438FDD4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C20AE1-C97D-4E6C-9DB2-B2904C2CF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33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E192E3E-68A9-4F36-936C-1C8D0B9EF132}"/>
              </a:ext>
            </a:extLst>
          </p:cNvPr>
          <p:cNvSpPr/>
          <p:nvPr/>
        </p:nvSpPr>
        <p:spPr>
          <a:xfrm>
            <a:off x="8803792" y="345589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214EB0-7E6D-4536-9350-5CB688B56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720434"/>
            <a:ext cx="9950103" cy="15073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F5455E-4725-4924-BF7D-2E1FC9E39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7362" y="2427316"/>
            <a:ext cx="9950103" cy="3513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AD9D9-1A1D-4438-9F3D-E5E58FD72F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43751" y="6356350"/>
            <a:ext cx="22966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D3968556-834B-4570-AE25-C2466A4C0FE6}" type="datetime1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0A827-D7BF-4CA4-8C29-5AE54ADA47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610380" y="1926575"/>
            <a:ext cx="38303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17188-1DE1-4DA5-8161-21179E4A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0355" y="6356350"/>
            <a:ext cx="410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5DEF7F31-0B8A-474A-B86C-91F38175432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671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8" r:id="rId6"/>
    <p:sldLayoutId id="2147483933" r:id="rId7"/>
    <p:sldLayoutId id="2147483934" r:id="rId8"/>
    <p:sldLayoutId id="2147483935" r:id="rId9"/>
    <p:sldLayoutId id="2147483937" r:id="rId10"/>
    <p:sldLayoutId id="2147483936" r:id="rId11"/>
  </p:sldLayoutIdLst>
  <p:hf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1" kern="120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https://www.aqei.qc.ca/bibliotheque?id=7&amp;docID=38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33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4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svg"/><Relationship Id="rId3" Type="http://schemas.openxmlformats.org/officeDocument/2006/relationships/image" Target="../media/image1.jpg"/><Relationship Id="rId7" Type="http://schemas.openxmlformats.org/officeDocument/2006/relationships/image" Target="../media/image38.svg"/><Relationship Id="rId12" Type="http://schemas.openxmlformats.org/officeDocument/2006/relationships/image" Target="../media/image43.png"/><Relationship Id="rId17" Type="http://schemas.openxmlformats.org/officeDocument/2006/relationships/image" Target="../media/image48.sv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svg"/><Relationship Id="rId5" Type="http://schemas.openxmlformats.org/officeDocument/2006/relationships/image" Target="../media/image36.svg"/><Relationship Id="rId15" Type="http://schemas.openxmlformats.org/officeDocument/2006/relationships/image" Target="../media/image46.sv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svg"/><Relationship Id="rId1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1.jpg"/><Relationship Id="rId7" Type="http://schemas.openxmlformats.org/officeDocument/2006/relationships/image" Target="../media/image5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jp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11">
            <a:extLst>
              <a:ext uri="{FF2B5EF4-FFF2-40B4-BE49-F238E27FC236}">
                <a16:creationId xmlns:a16="http://schemas.microsoft.com/office/drawing/2014/main" id="{4D5365F0-920F-4026-A6F9-4500D33FF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5E4FE79-391D-030D-93AA-5C2D76F143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883" y="746234"/>
            <a:ext cx="4705631" cy="5496911"/>
          </a:xfrm>
        </p:spPr>
        <p:txBody>
          <a:bodyPr anchor="t">
            <a:noAutofit/>
          </a:bodyPr>
          <a:lstStyle/>
          <a:p>
            <a:pPr algn="ctr"/>
            <a:r>
              <a:rPr lang="fr-CA" sz="3000" b="1" dirty="0">
                <a:solidFill>
                  <a:schemeClr val="accent1"/>
                </a:solidFill>
                <a:latin typeface="+mn-lt"/>
              </a:rPr>
              <a:t>PROJET MIEUX COMMUNIQUER LES ÉVALUATIONS ENVIRONNEMENTALES: </a:t>
            </a:r>
            <a:br>
              <a:rPr lang="fr-CA" sz="3000" b="1" dirty="0">
                <a:solidFill>
                  <a:schemeClr val="accent1"/>
                </a:solidFill>
                <a:latin typeface="+mn-lt"/>
              </a:rPr>
            </a:br>
            <a:br>
              <a:rPr lang="fr-CA" sz="3000" b="1" dirty="0">
                <a:solidFill>
                  <a:schemeClr val="accent1"/>
                </a:solidFill>
                <a:latin typeface="+mn-lt"/>
              </a:rPr>
            </a:br>
            <a:r>
              <a:rPr lang="fr-CA" sz="3000" b="1" dirty="0">
                <a:solidFill>
                  <a:schemeClr val="accent1"/>
                </a:solidFill>
                <a:latin typeface="+mn-lt"/>
              </a:rPr>
              <a:t>Pistes pour l’action et la réalisation de rapport d’étude d’impact plus accessible</a:t>
            </a:r>
            <a:br>
              <a:rPr lang="fr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sz="2000" dirty="0"/>
          </a:p>
        </p:txBody>
      </p:sp>
      <p:sp>
        <p:nvSpPr>
          <p:cNvPr id="51" name="Rectangle 13">
            <a:extLst>
              <a:ext uri="{FF2B5EF4-FFF2-40B4-BE49-F238E27FC236}">
                <a16:creationId xmlns:a16="http://schemas.microsoft.com/office/drawing/2014/main" id="{AF79A868-152F-4392-8D0D-C56B1C229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222432" y="1"/>
            <a:ext cx="348387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15">
            <a:extLst>
              <a:ext uri="{FF2B5EF4-FFF2-40B4-BE49-F238E27FC236}">
                <a16:creationId xmlns:a16="http://schemas.microsoft.com/office/drawing/2014/main" id="{875B7E46-FCBF-464B-8083-9AF1A059E1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703558" y="-1263"/>
            <a:ext cx="3484819" cy="34302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34">
            <a:extLst>
              <a:ext uri="{FF2B5EF4-FFF2-40B4-BE49-F238E27FC236}">
                <a16:creationId xmlns:a16="http://schemas.microsoft.com/office/drawing/2014/main" id="{613F7046-4879-4110-98EC-7B7416E55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707181" y="-1263"/>
            <a:ext cx="3484819" cy="3430264"/>
          </a:xfrm>
          <a:custGeom>
            <a:avLst/>
            <a:gdLst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3484819 w 3484819"/>
              <a:gd name="connsiteY2" fmla="*/ 3430264 h 3430264"/>
              <a:gd name="connsiteX3" fmla="*/ 0 w 3484819"/>
              <a:gd name="connsiteY3" fmla="*/ 3430264 h 3430264"/>
              <a:gd name="connsiteX4" fmla="*/ 0 w 3484819"/>
              <a:gd name="connsiteY4" fmla="*/ 0 h 3430264"/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0 w 3484819"/>
              <a:gd name="connsiteY2" fmla="*/ 3430264 h 3430264"/>
              <a:gd name="connsiteX3" fmla="*/ 0 w 3484819"/>
              <a:gd name="connsiteY3" fmla="*/ 0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819" h="3430264">
                <a:moveTo>
                  <a:pt x="0" y="0"/>
                </a:moveTo>
                <a:lnTo>
                  <a:pt x="3484819" y="0"/>
                </a:lnTo>
                <a:lnTo>
                  <a:pt x="0" y="34302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19">
            <a:extLst>
              <a:ext uri="{FF2B5EF4-FFF2-40B4-BE49-F238E27FC236}">
                <a16:creationId xmlns:a16="http://schemas.microsoft.com/office/drawing/2014/main" id="{DDE0C15E-B6BE-4D7A-86FE-9076B2689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222432" y="3427736"/>
            <a:ext cx="3482163" cy="34302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Freeform: Shape 21">
            <a:extLst>
              <a:ext uri="{FF2B5EF4-FFF2-40B4-BE49-F238E27FC236}">
                <a16:creationId xmlns:a16="http://schemas.microsoft.com/office/drawing/2014/main" id="{13063C24-C163-4A04-8D0B-40A52400D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 flipV="1">
            <a:off x="5250422" y="3397260"/>
            <a:ext cx="3432752" cy="3488732"/>
          </a:xfrm>
          <a:custGeom>
            <a:avLst/>
            <a:gdLst>
              <a:gd name="connsiteX0" fmla="*/ 0 w 2559050"/>
              <a:gd name="connsiteY0" fmla="*/ 0 h 2559050"/>
              <a:gd name="connsiteX1" fmla="*/ 2559050 w 2559050"/>
              <a:gd name="connsiteY1" fmla="*/ 0 h 2559050"/>
              <a:gd name="connsiteX2" fmla="*/ 0 w 2559050"/>
              <a:gd name="connsiteY2" fmla="*/ 2559050 h 255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59050" h="2559050">
                <a:moveTo>
                  <a:pt x="0" y="0"/>
                </a:moveTo>
                <a:lnTo>
                  <a:pt x="2559050" y="0"/>
                </a:lnTo>
                <a:cubicBezTo>
                  <a:pt x="2559050" y="1413324"/>
                  <a:pt x="1413324" y="2559050"/>
                  <a:pt x="0" y="255905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Rectangle 23">
            <a:extLst>
              <a:ext uri="{FF2B5EF4-FFF2-40B4-BE49-F238E27FC236}">
                <a16:creationId xmlns:a16="http://schemas.microsoft.com/office/drawing/2014/main" id="{E016E4A4-F3FF-4616-BAC1-5D33ECB47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707181" y="3427736"/>
            <a:ext cx="3484819" cy="343026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448F4C03-DA92-30EA-ECD6-09B9B6FF2E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294" y="4474586"/>
            <a:ext cx="2546953" cy="12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607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CB6E590B-16B2-FDD7-BF95-4C541D214C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779" y="136525"/>
            <a:ext cx="2628173" cy="133580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6E6E4A51-336C-C125-4C85-03B23C329C63}"/>
              </a:ext>
            </a:extLst>
          </p:cNvPr>
          <p:cNvSpPr txBox="1"/>
          <p:nvPr/>
        </p:nvSpPr>
        <p:spPr>
          <a:xfrm>
            <a:off x="277838" y="504497"/>
            <a:ext cx="9285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>
                <a:solidFill>
                  <a:schemeClr val="accent3"/>
                </a:solidFill>
              </a:rPr>
              <a:t>MIEUX COMMUNIQUER LES ÉVALUTIONS ENVIRONNEMENTALES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7B740DF-2DD4-A2C9-12AB-458FE4915ED0}"/>
              </a:ext>
            </a:extLst>
          </p:cNvPr>
          <p:cNvSpPr txBox="1"/>
          <p:nvPr/>
        </p:nvSpPr>
        <p:spPr>
          <a:xfrm>
            <a:off x="277838" y="909101"/>
            <a:ext cx="8572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>
                <a:solidFill>
                  <a:schemeClr val="accent4"/>
                </a:solidFill>
              </a:rPr>
              <a:t>VOLET 1 </a:t>
            </a:r>
            <a:r>
              <a:rPr lang="fr-FR" sz="3200">
                <a:solidFill>
                  <a:schemeClr val="accent4"/>
                </a:solidFill>
              </a:rPr>
              <a:t>– Table d’échanges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0273087-5C30-B59A-BA48-DF037451E00C}"/>
              </a:ext>
            </a:extLst>
          </p:cNvPr>
          <p:cNvSpPr txBox="1"/>
          <p:nvPr/>
        </p:nvSpPr>
        <p:spPr>
          <a:xfrm>
            <a:off x="535084" y="1463767"/>
            <a:ext cx="6943725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CA" sz="3600" b="1" dirty="0">
                <a:solidFill>
                  <a:schemeClr val="accent5"/>
                </a:solidFill>
              </a:rPr>
              <a:t>Livrables</a:t>
            </a:r>
          </a:p>
          <a:p>
            <a:pPr>
              <a:spcAft>
                <a:spcPts val="600"/>
              </a:spcAft>
            </a:pPr>
            <a:r>
              <a:rPr lang="fr-CA" sz="2400" dirty="0"/>
              <a:t>Rédaction d’un </a:t>
            </a:r>
            <a:r>
              <a:rPr lang="fr-CA" sz="2400" b="1" dirty="0"/>
              <a:t>Plan d’action en communication </a:t>
            </a:r>
            <a:r>
              <a:rPr lang="fr-CA" sz="2400" dirty="0"/>
              <a:t>pour l’AQÉI </a:t>
            </a:r>
          </a:p>
          <a:p>
            <a:pPr>
              <a:spcAft>
                <a:spcPts val="600"/>
              </a:spcAft>
            </a:pPr>
            <a:r>
              <a:rPr lang="fr-CA" sz="2400" dirty="0">
                <a:hlinkClick r:id="rId4"/>
              </a:rPr>
              <a:t>Plan d'action en Communication | AQÉI (aqei.qc.ca)</a:t>
            </a:r>
            <a:endParaRPr lang="fr-CA" sz="2400" dirty="0"/>
          </a:p>
          <a:p>
            <a:pPr>
              <a:spcAft>
                <a:spcPts val="600"/>
              </a:spcAft>
            </a:pPr>
            <a:endParaRPr lang="fr-CA" sz="2400" dirty="0"/>
          </a:p>
          <a:p>
            <a:pPr>
              <a:spcAft>
                <a:spcPts val="600"/>
              </a:spcAft>
            </a:pPr>
            <a:r>
              <a:rPr lang="fr-CA" sz="2400" dirty="0"/>
              <a:t> 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C07CA4-38D1-396F-FAC1-699119C7A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10</a:t>
            </a:fld>
            <a:endParaRPr lang="en-US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F57350E-2C38-95F0-A4A8-6C2E91592D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1475" y="1661689"/>
            <a:ext cx="3086367" cy="487722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Graphique 7" descr="Marketing contour">
            <a:extLst>
              <a:ext uri="{FF2B5EF4-FFF2-40B4-BE49-F238E27FC236}">
                <a16:creationId xmlns:a16="http://schemas.microsoft.com/office/drawing/2014/main" id="{1102746D-1B16-05C8-43C5-212868E1A7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9001" y="6835126"/>
            <a:ext cx="2227228" cy="2227228"/>
          </a:xfrm>
          <a:prstGeom prst="rect">
            <a:avLst/>
          </a:prstGeom>
        </p:spPr>
      </p:pic>
      <p:pic>
        <p:nvPicPr>
          <p:cNvPr id="10" name="Graphique 9" descr="Marketing contour">
            <a:extLst>
              <a:ext uri="{FF2B5EF4-FFF2-40B4-BE49-F238E27FC236}">
                <a16:creationId xmlns:a16="http://schemas.microsoft.com/office/drawing/2014/main" id="{05EB68AA-D522-FBC3-A055-F8B2277DC0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40534" y="3884633"/>
            <a:ext cx="2227228" cy="2227228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A1C74BA9-BAB4-90EA-90FF-CA523E00864B}"/>
              </a:ext>
            </a:extLst>
          </p:cNvPr>
          <p:cNvSpPr txBox="1"/>
          <p:nvPr/>
        </p:nvSpPr>
        <p:spPr>
          <a:xfrm>
            <a:off x="1989763" y="4390673"/>
            <a:ext cx="61646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CA" sz="2400" dirty="0"/>
              <a:t>Une douzaine d’activités de communication sur l’ÉE réalisées ou en préparation, comme : </a:t>
            </a:r>
          </a:p>
        </p:txBody>
      </p:sp>
    </p:spTree>
    <p:extLst>
      <p:ext uri="{BB962C8B-B14F-4D97-AF65-F5344CB8AC3E}">
        <p14:creationId xmlns:p14="http://schemas.microsoft.com/office/powerpoint/2010/main" val="278649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CB6E590B-16B2-FDD7-BF95-4C541D214C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583" y="316871"/>
            <a:ext cx="2628173" cy="133580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6E6E4A51-336C-C125-4C85-03B23C329C63}"/>
              </a:ext>
            </a:extLst>
          </p:cNvPr>
          <p:cNvSpPr txBox="1"/>
          <p:nvPr/>
        </p:nvSpPr>
        <p:spPr>
          <a:xfrm>
            <a:off x="641131" y="504497"/>
            <a:ext cx="8922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>
                <a:solidFill>
                  <a:schemeClr val="accent3"/>
                </a:solidFill>
              </a:rPr>
              <a:t>MIEUX COMMUNIQUER LES ÉVALUTIONS ENVIRONNEMENTALES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7728D8E-36C5-4CC7-1AA0-DACE2D149884}"/>
              </a:ext>
            </a:extLst>
          </p:cNvPr>
          <p:cNvSpPr txBox="1"/>
          <p:nvPr/>
        </p:nvSpPr>
        <p:spPr>
          <a:xfrm>
            <a:off x="5647866" y="1994955"/>
            <a:ext cx="644842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spcAft>
                <a:spcPts val="600"/>
              </a:spcAft>
            </a:pPr>
            <a:r>
              <a:rPr lang="fr-CA" sz="2800">
                <a:solidFill>
                  <a:schemeClr val="accent5"/>
                </a:solidFill>
              </a:rPr>
              <a:t>Un article sur le rôle des différents acteurs en ÉE à faire circuler dans les médias (La presse + InVivo, etc.)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AD2BF0D-5B20-7B5B-49A1-AF92086558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062" y="1227166"/>
            <a:ext cx="5006770" cy="5213417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0326769-611F-7B9D-2C87-356065E2F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707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CB6E590B-16B2-FDD7-BF95-4C541D214C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155" y="236703"/>
            <a:ext cx="2628173" cy="133580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6E6E4A51-336C-C125-4C85-03B23C329C63}"/>
              </a:ext>
            </a:extLst>
          </p:cNvPr>
          <p:cNvSpPr txBox="1"/>
          <p:nvPr/>
        </p:nvSpPr>
        <p:spPr>
          <a:xfrm>
            <a:off x="641131" y="504497"/>
            <a:ext cx="8922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>
                <a:solidFill>
                  <a:schemeClr val="accent3"/>
                </a:solidFill>
              </a:rPr>
              <a:t>MIEUX COMMUNIQUER LES ÉVALUTIONS ENVIRONNEMENTALES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7728D8E-36C5-4CC7-1AA0-DACE2D149884}"/>
              </a:ext>
            </a:extLst>
          </p:cNvPr>
          <p:cNvSpPr txBox="1"/>
          <p:nvPr/>
        </p:nvSpPr>
        <p:spPr>
          <a:xfrm>
            <a:off x="760883" y="1158136"/>
            <a:ext cx="928165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2400">
                <a:solidFill>
                  <a:schemeClr val="accent5"/>
                </a:solidFill>
              </a:rPr>
              <a:t>Conférence grand public sur le thème de l’ÉI en collaboration avec le Centre Déclic. 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2400">
                <a:solidFill>
                  <a:schemeClr val="accent5"/>
                </a:solidFill>
              </a:rPr>
              <a:t>Première prestation en milieu universitaire (U. Laval) et lors du congrès de la FPJQ à l’automne 2022. 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2400">
                <a:solidFill>
                  <a:schemeClr val="accent5"/>
                </a:solidFill>
              </a:rPr>
              <a:t>D’autres à venir auprès du ROBVQ et de l’ACS en 2023</a:t>
            </a:r>
          </a:p>
        </p:txBody>
      </p:sp>
      <p:pic>
        <p:nvPicPr>
          <p:cNvPr id="4" name="Espace réservé du contenu 4">
            <a:extLst>
              <a:ext uri="{FF2B5EF4-FFF2-40B4-BE49-F238E27FC236}">
                <a16:creationId xmlns:a16="http://schemas.microsoft.com/office/drawing/2014/main" id="{4558CF0B-1F5D-F60E-2BF6-10C6F53D9F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7687" y="3602479"/>
            <a:ext cx="6912852" cy="2936433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1C7E66A-831F-696B-2D53-86D35236A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57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CB6E590B-16B2-FDD7-BF95-4C541D214C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147" y="271028"/>
            <a:ext cx="2628173" cy="133580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6E6E4A51-336C-C125-4C85-03B23C329C63}"/>
              </a:ext>
            </a:extLst>
          </p:cNvPr>
          <p:cNvSpPr txBox="1"/>
          <p:nvPr/>
        </p:nvSpPr>
        <p:spPr>
          <a:xfrm>
            <a:off x="641131" y="504497"/>
            <a:ext cx="8922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>
                <a:solidFill>
                  <a:schemeClr val="accent3"/>
                </a:solidFill>
              </a:rPr>
              <a:t>MIEUX COMMUNIQUER LES ÉVALUTIONS ENVIRONNEMENTALES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AE87756-78E6-E3C4-8DA3-749DFCC01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13</a:t>
            </a:fld>
            <a:endParaRPr lang="en-US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1CF18F7-5379-72C9-0BB1-D2D683516E5D}"/>
              </a:ext>
            </a:extLst>
          </p:cNvPr>
          <p:cNvSpPr txBox="1"/>
          <p:nvPr/>
        </p:nvSpPr>
        <p:spPr>
          <a:xfrm>
            <a:off x="740120" y="1606835"/>
            <a:ext cx="909194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CA" sz="2000" dirty="0"/>
              <a:t>20 fiches d’information sur les concepts, méthodes et acteurs, et les enjeux récurrents de l’ÉE. </a:t>
            </a:r>
          </a:p>
          <a:p>
            <a:pPr lvl="0"/>
            <a:endParaRPr lang="fr-CA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CA" sz="2000" dirty="0"/>
              <a:t>Pour chaque thème présentation sur 2 pages des idées clefs vulgarisé scientifiquement et avec un graphisme soigné</a:t>
            </a:r>
          </a:p>
          <a:p>
            <a:pPr lvl="0"/>
            <a:endParaRPr lang="fr-CA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CA" sz="2000" dirty="0"/>
              <a:t>Références et hyperliens pour aller plus loin</a:t>
            </a:r>
          </a:p>
          <a:p>
            <a:pPr lvl="0"/>
            <a:endParaRPr lang="fr-CA" sz="20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0C147F6-60B6-40B9-B021-641592C382DC}"/>
              </a:ext>
            </a:extLst>
          </p:cNvPr>
          <p:cNvSpPr txBox="1"/>
          <p:nvPr/>
        </p:nvSpPr>
        <p:spPr>
          <a:xfrm>
            <a:off x="853015" y="4204525"/>
            <a:ext cx="330451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/>
              <a:t>Méthodologie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Recherche documentaire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Choix des thèmes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Validation du contenu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Vulgarisation scientifique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Graphisme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Diffusion</a:t>
            </a:r>
          </a:p>
          <a:p>
            <a:endParaRPr lang="fr-CA" dirty="0"/>
          </a:p>
          <a:p>
            <a:endParaRPr lang="fr-CA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ECDF718-07FF-BA74-6130-87049BD78ECF}"/>
              </a:ext>
            </a:extLst>
          </p:cNvPr>
          <p:cNvSpPr txBox="1"/>
          <p:nvPr/>
        </p:nvSpPr>
        <p:spPr>
          <a:xfrm>
            <a:off x="740120" y="1071055"/>
            <a:ext cx="41204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/>
              <a:t>Fiches d’information</a:t>
            </a:r>
          </a:p>
        </p:txBody>
      </p:sp>
    </p:spTree>
    <p:extLst>
      <p:ext uri="{BB962C8B-B14F-4D97-AF65-F5344CB8AC3E}">
        <p14:creationId xmlns:p14="http://schemas.microsoft.com/office/powerpoint/2010/main" val="3415617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CB6E590B-16B2-FDD7-BF95-4C541D214C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971" y="136525"/>
            <a:ext cx="2628173" cy="133580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6E6E4A51-336C-C125-4C85-03B23C329C63}"/>
              </a:ext>
            </a:extLst>
          </p:cNvPr>
          <p:cNvSpPr txBox="1"/>
          <p:nvPr/>
        </p:nvSpPr>
        <p:spPr>
          <a:xfrm>
            <a:off x="641131" y="504497"/>
            <a:ext cx="8922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>
                <a:solidFill>
                  <a:schemeClr val="accent3"/>
                </a:solidFill>
              </a:rPr>
              <a:t>MIEUX COMMUNIQUER LES ÉVALUTIONS ENVIRONNEMENTALES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AE87756-78E6-E3C4-8DA3-749DFCC01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14</a:t>
            </a:fld>
            <a:endParaRPr lang="en-US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ECDF718-07FF-BA74-6130-87049BD78ECF}"/>
              </a:ext>
            </a:extLst>
          </p:cNvPr>
          <p:cNvSpPr txBox="1"/>
          <p:nvPr/>
        </p:nvSpPr>
        <p:spPr>
          <a:xfrm>
            <a:off x="641132" y="904607"/>
            <a:ext cx="3592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Concepts et </a:t>
            </a:r>
            <a:r>
              <a:rPr lang="en-US" sz="2000" b="1" dirty="0" err="1"/>
              <a:t>outils</a:t>
            </a:r>
            <a:r>
              <a:rPr lang="en-US" sz="2000" b="1" dirty="0"/>
              <a:t>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évaluation</a:t>
            </a:r>
            <a:r>
              <a:rPr lang="en-US" sz="2000" b="1" dirty="0"/>
              <a:t> environnementale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629CC8C-6AB1-D06A-4A51-49F8206132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131" y="1704827"/>
            <a:ext cx="3396490" cy="439545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44836101-A8E9-5CAA-5B0D-2EABFD6A09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3559" y="1704827"/>
            <a:ext cx="3396490" cy="4395457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A156C5E6-8505-00DE-7605-CC5B9EB025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5987" y="1716612"/>
            <a:ext cx="3396490" cy="439545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2258FFB-3BE3-6C30-85B3-8BF38042D90A}"/>
              </a:ext>
            </a:extLst>
          </p:cNvPr>
          <p:cNvSpPr txBox="1"/>
          <p:nvPr/>
        </p:nvSpPr>
        <p:spPr>
          <a:xfrm>
            <a:off x="4401568" y="1194362"/>
            <a:ext cx="3592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Acteurs</a:t>
            </a:r>
            <a:endParaRPr lang="en-US" sz="2000" b="1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F35ABFF-D695-EA37-BCDB-DDCFC21C2307}"/>
              </a:ext>
            </a:extLst>
          </p:cNvPr>
          <p:cNvSpPr txBox="1"/>
          <p:nvPr/>
        </p:nvSpPr>
        <p:spPr>
          <a:xfrm>
            <a:off x="7947927" y="1194362"/>
            <a:ext cx="3592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Enjeux</a:t>
            </a:r>
            <a:r>
              <a:rPr lang="en-US" sz="2000" b="1" dirty="0"/>
              <a:t> </a:t>
            </a:r>
            <a:r>
              <a:rPr lang="en-US" sz="2000" b="1" dirty="0" err="1"/>
              <a:t>récurrents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247777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CB6E590B-16B2-FDD7-BF95-4C541D214C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971" y="136525"/>
            <a:ext cx="2628173" cy="133580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6E6E4A51-336C-C125-4C85-03B23C329C63}"/>
              </a:ext>
            </a:extLst>
          </p:cNvPr>
          <p:cNvSpPr txBox="1"/>
          <p:nvPr/>
        </p:nvSpPr>
        <p:spPr>
          <a:xfrm>
            <a:off x="641131" y="504497"/>
            <a:ext cx="8922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>
                <a:solidFill>
                  <a:schemeClr val="accent3"/>
                </a:solidFill>
              </a:rPr>
              <a:t>MIEUX COMMUNIQUER LES ÉVALUTIONS ENVIRONNEMENTALES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AE87756-78E6-E3C4-8DA3-749DFCC01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15</a:t>
            </a:fld>
            <a:endParaRPr lang="en-US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C0B80EB-1619-5032-66B5-6009173EC547}"/>
              </a:ext>
            </a:extLst>
          </p:cNvPr>
          <p:cNvSpPr txBox="1"/>
          <p:nvPr/>
        </p:nvSpPr>
        <p:spPr>
          <a:xfrm>
            <a:off x="678728" y="1572938"/>
            <a:ext cx="884750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2000" b="1" dirty="0"/>
              <a:t>Webinaires (1 heure) et capsule web (5 minutes)</a:t>
            </a:r>
          </a:p>
          <a:p>
            <a:endParaRPr lang="fr-CA" sz="2000" b="1" dirty="0"/>
          </a:p>
          <a:p>
            <a:pPr marL="457200" lvl="0" indent="-457200">
              <a:buFont typeface="+mj-lt"/>
              <a:buAutoNum type="arabicPeriod"/>
            </a:pPr>
            <a:r>
              <a:rPr lang="fr-CA" sz="2000" dirty="0"/>
              <a:t>Évaluation environnementale (ÉE)</a:t>
            </a:r>
          </a:p>
          <a:p>
            <a:pPr marL="457200" lvl="0" indent="-457200">
              <a:buFont typeface="+mj-lt"/>
              <a:buAutoNum type="arabicPeriod"/>
            </a:pPr>
            <a:r>
              <a:rPr lang="fr-CA" sz="2000" dirty="0"/>
              <a:t>Étude d’impact environnementale et sociale (ÉIES)</a:t>
            </a:r>
          </a:p>
          <a:p>
            <a:pPr marL="457200" lvl="0" indent="-457200">
              <a:buFont typeface="+mj-lt"/>
              <a:buAutoNum type="arabicPeriod"/>
            </a:pPr>
            <a:r>
              <a:rPr lang="fr-CA" sz="2000" dirty="0"/>
              <a:t>Rapport d’étude d’impact (rôle de l’initiateur de projet)</a:t>
            </a:r>
          </a:p>
          <a:p>
            <a:pPr marL="457200" lvl="0" indent="-457200">
              <a:buFont typeface="+mj-lt"/>
              <a:buAutoNum type="arabicPeriod"/>
            </a:pPr>
            <a:r>
              <a:rPr lang="fr-CA" sz="2000" dirty="0"/>
              <a:t>Rôles du MELCCFP et de l’AÉIC</a:t>
            </a:r>
          </a:p>
          <a:p>
            <a:pPr marL="457200" lvl="0" indent="-457200">
              <a:buFont typeface="+mj-lt"/>
              <a:buAutoNum type="arabicPeriod"/>
            </a:pPr>
            <a:r>
              <a:rPr lang="fr-CA" sz="2000" dirty="0"/>
              <a:t>Rôle du BAPE</a:t>
            </a:r>
          </a:p>
          <a:p>
            <a:pPr lvl="0"/>
            <a:endParaRPr lang="fr-CA" sz="20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ECDF718-07FF-BA74-6130-87049BD78ECF}"/>
              </a:ext>
            </a:extLst>
          </p:cNvPr>
          <p:cNvSpPr txBox="1"/>
          <p:nvPr/>
        </p:nvSpPr>
        <p:spPr>
          <a:xfrm>
            <a:off x="641131" y="904607"/>
            <a:ext cx="4219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/>
              <a:t>Webinaires et capsules web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D028705-32B0-AB6E-2358-B7259FBB8F38}"/>
              </a:ext>
            </a:extLst>
          </p:cNvPr>
          <p:cNvSpPr txBox="1"/>
          <p:nvPr/>
        </p:nvSpPr>
        <p:spPr>
          <a:xfrm>
            <a:off x="678728" y="4117532"/>
            <a:ext cx="564059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Basés sur les fiches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Scénario et contenu (vulgarisation scientifique)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Réalisé en collaboration avec le département de communication de l’UQAM (à confirmer)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Diffusion sur le site web de l’AQÉI et partage avec les autres acteurs par hyperliens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38491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>
            <a:extLst>
              <a:ext uri="{FF2B5EF4-FFF2-40B4-BE49-F238E27FC236}">
                <a16:creationId xmlns:a16="http://schemas.microsoft.com/office/drawing/2014/main" id="{D57EF5A2-365F-00D4-9557-0267632B12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6153" y="1704486"/>
            <a:ext cx="3799688" cy="2769751"/>
          </a:xfrm>
          <a:prstGeom prst="rect">
            <a:avLst/>
          </a:prstGeom>
        </p:spPr>
      </p:pic>
      <p:pic>
        <p:nvPicPr>
          <p:cNvPr id="2" name="Picture 5">
            <a:extLst>
              <a:ext uri="{FF2B5EF4-FFF2-40B4-BE49-F238E27FC236}">
                <a16:creationId xmlns:a16="http://schemas.microsoft.com/office/drawing/2014/main" id="{CB6E590B-16B2-FDD7-BF95-4C541D214C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971" y="136525"/>
            <a:ext cx="2628173" cy="133580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6E6E4A51-336C-C125-4C85-03B23C329C63}"/>
              </a:ext>
            </a:extLst>
          </p:cNvPr>
          <p:cNvSpPr txBox="1"/>
          <p:nvPr/>
        </p:nvSpPr>
        <p:spPr>
          <a:xfrm>
            <a:off x="641131" y="504497"/>
            <a:ext cx="8922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>
                <a:solidFill>
                  <a:schemeClr val="accent3"/>
                </a:solidFill>
              </a:rPr>
              <a:t>MIEUX COMMUNIQUER LES ÉVALUTIONS ENVIRONNEMENTALES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AE87756-78E6-E3C4-8DA3-749DFCC01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16</a:t>
            </a:fld>
            <a:endParaRPr lang="en-US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ECDF718-07FF-BA74-6130-87049BD78ECF}"/>
              </a:ext>
            </a:extLst>
          </p:cNvPr>
          <p:cNvSpPr txBox="1"/>
          <p:nvPr/>
        </p:nvSpPr>
        <p:spPr>
          <a:xfrm>
            <a:off x="641131" y="843374"/>
            <a:ext cx="4219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/>
              <a:t>Autres actions à développer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0845B1D-1469-085F-7627-5421FD85F9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319" y="1545060"/>
            <a:ext cx="4712775" cy="2390751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6CAE59B7-469C-3DEC-B8E3-FAEB88A8FB7A}"/>
              </a:ext>
            </a:extLst>
          </p:cNvPr>
          <p:cNvSpPr txBox="1"/>
          <p:nvPr/>
        </p:nvSpPr>
        <p:spPr>
          <a:xfrm>
            <a:off x="2700373" y="2891531"/>
            <a:ext cx="26281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fr-CA" sz="1800" dirty="0">
                <a:solidFill>
                  <a:schemeClr val="bg1"/>
                </a:solidFill>
              </a:rPr>
              <a:t>1. Site web actualisé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355F3471-B762-5BE7-EDE0-097146F742B9}"/>
              </a:ext>
            </a:extLst>
          </p:cNvPr>
          <p:cNvSpPr txBox="1"/>
          <p:nvPr/>
        </p:nvSpPr>
        <p:spPr>
          <a:xfrm>
            <a:off x="3414891" y="4848906"/>
            <a:ext cx="441838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CA" sz="2000" dirty="0"/>
              <a:t>3. Présence dans les médias.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CA" sz="2000" dirty="0"/>
              <a:t>Projets de collaboration radio, télé, revues scientifiques, etc.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AB9FB249-E414-2BAE-515E-F23759DD69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28" y="4494758"/>
            <a:ext cx="3220431" cy="2226717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E552BD79-4752-C431-CE41-60AC7BEE8A38}"/>
              </a:ext>
            </a:extLst>
          </p:cNvPr>
          <p:cNvSpPr txBox="1"/>
          <p:nvPr/>
        </p:nvSpPr>
        <p:spPr>
          <a:xfrm>
            <a:off x="5658998" y="2073698"/>
            <a:ext cx="228715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fr-CA" sz="1800" dirty="0"/>
              <a:t>2. Activités de formation en milieux scolaire et universitaire via un exercice: Comment réaliser une étude d’impact ?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26533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CB6E590B-16B2-FDD7-BF95-4C541D214C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886" y="414180"/>
            <a:ext cx="2628173" cy="133580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6E6E4A51-336C-C125-4C85-03B23C329C63}"/>
              </a:ext>
            </a:extLst>
          </p:cNvPr>
          <p:cNvSpPr txBox="1"/>
          <p:nvPr/>
        </p:nvSpPr>
        <p:spPr>
          <a:xfrm>
            <a:off x="496941" y="504497"/>
            <a:ext cx="9066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accent3"/>
                </a:solidFill>
              </a:rPr>
              <a:t>MIEUX COMMUNIQUER LES ÉVALUTIONS ENVIRONNEMENTALES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82D209F-CE73-8D88-B595-BE429F677EF4}"/>
              </a:ext>
            </a:extLst>
          </p:cNvPr>
          <p:cNvSpPr txBox="1"/>
          <p:nvPr/>
        </p:nvSpPr>
        <p:spPr>
          <a:xfrm>
            <a:off x="496941" y="904607"/>
            <a:ext cx="8332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>
                <a:solidFill>
                  <a:schemeClr val="accent4"/>
                </a:solidFill>
              </a:rPr>
              <a:t>Deux grands volets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7B740DF-2DD4-A2C9-12AB-458FE4915ED0}"/>
              </a:ext>
            </a:extLst>
          </p:cNvPr>
          <p:cNvSpPr txBox="1"/>
          <p:nvPr/>
        </p:nvSpPr>
        <p:spPr>
          <a:xfrm>
            <a:off x="1809750" y="2212300"/>
            <a:ext cx="8572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>
                <a:solidFill>
                  <a:schemeClr val="accent3"/>
                </a:solidFill>
              </a:rPr>
              <a:t>VOLET 2 </a:t>
            </a:r>
            <a:r>
              <a:rPr lang="fr-FR" sz="4800">
                <a:solidFill>
                  <a:schemeClr val="accent3"/>
                </a:solidFill>
              </a:rPr>
              <a:t>– Atelier de travail </a:t>
            </a:r>
          </a:p>
        </p:txBody>
      </p:sp>
      <p:pic>
        <p:nvPicPr>
          <p:cNvPr id="14" name="Graphique 13" descr="Artificial Intelligence contour">
            <a:extLst>
              <a:ext uri="{FF2B5EF4-FFF2-40B4-BE49-F238E27FC236}">
                <a16:creationId xmlns:a16="http://schemas.microsoft.com/office/drawing/2014/main" id="{682478A8-29A5-60B9-0D15-6B7CDEAAA6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75077" y="3683087"/>
            <a:ext cx="1335806" cy="1335806"/>
          </a:xfrm>
          <a:prstGeom prst="rect">
            <a:avLst/>
          </a:prstGeom>
        </p:spPr>
      </p:pic>
      <p:pic>
        <p:nvPicPr>
          <p:cNvPr id="20" name="Graphique 19" descr="Person with idea contour">
            <a:extLst>
              <a:ext uri="{FF2B5EF4-FFF2-40B4-BE49-F238E27FC236}">
                <a16:creationId xmlns:a16="http://schemas.microsoft.com/office/drawing/2014/main" id="{7AB62FE1-32E1-1170-1C3E-7D979C8F1F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33207" y="3505610"/>
            <a:ext cx="2347912" cy="2347912"/>
          </a:xfrm>
          <a:prstGeom prst="rect">
            <a:avLst/>
          </a:prstGeo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9F14584-466C-F3E5-A251-3902BD84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4124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270FABB5-F98C-AB38-A147-C2920778AB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394" y="1355293"/>
            <a:ext cx="3488606" cy="4463141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6E6E4A51-336C-C125-4C85-03B23C329C63}"/>
              </a:ext>
            </a:extLst>
          </p:cNvPr>
          <p:cNvSpPr txBox="1"/>
          <p:nvPr/>
        </p:nvSpPr>
        <p:spPr>
          <a:xfrm>
            <a:off x="277838" y="504497"/>
            <a:ext cx="9285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>
                <a:solidFill>
                  <a:schemeClr val="accent3"/>
                </a:solidFill>
              </a:rPr>
              <a:t>MIEUX COMMUNIQUER LES ÉVALUTIONS ENVIRONNEMENTALES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7B740DF-2DD4-A2C9-12AB-458FE4915ED0}"/>
              </a:ext>
            </a:extLst>
          </p:cNvPr>
          <p:cNvSpPr txBox="1"/>
          <p:nvPr/>
        </p:nvSpPr>
        <p:spPr>
          <a:xfrm>
            <a:off x="277838" y="909101"/>
            <a:ext cx="11914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4"/>
                </a:solidFill>
              </a:rPr>
              <a:t>VOLET 2 – Atelier de travail</a:t>
            </a:r>
            <a:endParaRPr lang="fr-FR" sz="2800" dirty="0">
              <a:solidFill>
                <a:schemeClr val="accent4"/>
              </a:solidFill>
            </a:endParaRPr>
          </a:p>
        </p:txBody>
      </p:sp>
      <p:graphicFrame>
        <p:nvGraphicFramePr>
          <p:cNvPr id="9" name="ZoneTexte 4">
            <a:extLst>
              <a:ext uri="{FF2B5EF4-FFF2-40B4-BE49-F238E27FC236}">
                <a16:creationId xmlns:a16="http://schemas.microsoft.com/office/drawing/2014/main" id="{BD1FD7CA-9CE1-D3AB-1D12-BB6AF02698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0838015"/>
              </p:ext>
            </p:extLst>
          </p:nvPr>
        </p:nvGraphicFramePr>
        <p:xfrm>
          <a:off x="641131" y="1471275"/>
          <a:ext cx="8502869" cy="3597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id="{45FE1093-6AB8-030A-4CBE-ECB5B97CE88C}"/>
              </a:ext>
            </a:extLst>
          </p:cNvPr>
          <p:cNvSpPr txBox="1"/>
          <p:nvPr/>
        </p:nvSpPr>
        <p:spPr>
          <a:xfrm>
            <a:off x="277838" y="5352991"/>
            <a:ext cx="8502868" cy="67710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indent="0">
              <a:buNone/>
            </a:pPr>
            <a:r>
              <a:rPr lang="fr-CA" sz="2000" b="1">
                <a:solidFill>
                  <a:schemeClr val="accent3"/>
                </a:solidFill>
                <a:ea typeface="+mj-ea"/>
                <a:cs typeface="+mj-cs"/>
              </a:rPr>
              <a:t>Livrables</a:t>
            </a:r>
          </a:p>
          <a:p>
            <a:r>
              <a:rPr lang="fr-CA"/>
              <a:t>Rapport</a:t>
            </a:r>
            <a:r>
              <a:rPr lang="fr-CA" sz="1800"/>
              <a:t> </a:t>
            </a:r>
            <a:r>
              <a:rPr lang="fr-CA" sz="1800" b="1"/>
              <a:t>Remodeler le rapport et le résumé d’étude d’impact (</a:t>
            </a:r>
            <a:r>
              <a:rPr lang="fr-CA" sz="1800"/>
              <a:t>septembre 2022)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1DCA7481-4F6C-7189-C733-D6EFA3ADC55F}"/>
              </a:ext>
            </a:extLst>
          </p:cNvPr>
          <p:cNvCxnSpPr/>
          <p:nvPr/>
        </p:nvCxnSpPr>
        <p:spPr>
          <a:xfrm>
            <a:off x="26753" y="5322711"/>
            <a:ext cx="3487957" cy="0"/>
          </a:xfrm>
          <a:prstGeom prst="line">
            <a:avLst/>
          </a:prstGeom>
          <a:ln w="603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74B70FC-67E9-0CCB-1476-0BE3B0206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504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CB6E590B-16B2-FDD7-BF95-4C541D214C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668" y="264141"/>
            <a:ext cx="2628173" cy="133580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6E6E4A51-336C-C125-4C85-03B23C329C63}"/>
              </a:ext>
            </a:extLst>
          </p:cNvPr>
          <p:cNvSpPr txBox="1"/>
          <p:nvPr/>
        </p:nvSpPr>
        <p:spPr>
          <a:xfrm>
            <a:off x="641131" y="504497"/>
            <a:ext cx="8922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>
                <a:solidFill>
                  <a:schemeClr val="accent3"/>
                </a:solidFill>
              </a:rPr>
              <a:t>MIEUX COMMUNIQUER LES ÉVALUTIONS ENVIRONNEMENTALES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7B740DF-2DD4-A2C9-12AB-458FE4915ED0}"/>
              </a:ext>
            </a:extLst>
          </p:cNvPr>
          <p:cNvSpPr txBox="1"/>
          <p:nvPr/>
        </p:nvSpPr>
        <p:spPr>
          <a:xfrm>
            <a:off x="378067" y="932050"/>
            <a:ext cx="1005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>
                <a:solidFill>
                  <a:schemeClr val="accent4"/>
                </a:solidFill>
              </a:rPr>
              <a:t>Le </a:t>
            </a:r>
            <a:r>
              <a:rPr lang="fr-CA" sz="2800" b="1" dirty="0">
                <a:solidFill>
                  <a:schemeClr val="accent4">
                    <a:lumMod val="75000"/>
                  </a:schemeClr>
                </a:solidFill>
              </a:rPr>
              <a:t>rapport d’ÉI et son résumé </a:t>
            </a:r>
            <a:endParaRPr lang="fr-CA" sz="2800" b="1" dirty="0">
              <a:solidFill>
                <a:schemeClr val="accent4"/>
              </a:solidFill>
            </a:endParaRPr>
          </a:p>
          <a:p>
            <a:r>
              <a:rPr lang="fr-CA" sz="2800" b="1" dirty="0">
                <a:solidFill>
                  <a:schemeClr val="accent4"/>
                </a:solidFill>
              </a:rPr>
              <a:t>Principales Recommandations sur le fond et la forme</a:t>
            </a:r>
            <a:endParaRPr lang="fr-FR" sz="2800" dirty="0">
              <a:solidFill>
                <a:schemeClr val="accent4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860CA71-F235-9AA4-D92D-ADFFD6B5513E}"/>
              </a:ext>
            </a:extLst>
          </p:cNvPr>
          <p:cNvSpPr txBox="1"/>
          <p:nvPr/>
        </p:nvSpPr>
        <p:spPr>
          <a:xfrm>
            <a:off x="9851066" y="1869073"/>
            <a:ext cx="2100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accent3"/>
                </a:solidFill>
              </a:rPr>
              <a:t>Le fond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B0C7DC40-9DBA-1584-BA88-DE1EC13933A9}"/>
              </a:ext>
            </a:extLst>
          </p:cNvPr>
          <p:cNvCxnSpPr>
            <a:cxnSpLocks/>
          </p:cNvCxnSpPr>
          <p:nvPr/>
        </p:nvCxnSpPr>
        <p:spPr>
          <a:xfrm>
            <a:off x="403717" y="2024969"/>
            <a:ext cx="9160110" cy="0"/>
          </a:xfrm>
          <a:prstGeom prst="line">
            <a:avLst/>
          </a:prstGeom>
          <a:ln w="603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Espace réservé du contenu 2">
            <a:extLst>
              <a:ext uri="{FF2B5EF4-FFF2-40B4-BE49-F238E27FC236}">
                <a16:creationId xmlns:a16="http://schemas.microsoft.com/office/drawing/2014/main" id="{CE871396-CE9A-CB35-F47F-43195131AB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4719682"/>
              </p:ext>
            </p:extLst>
          </p:nvPr>
        </p:nvGraphicFramePr>
        <p:xfrm>
          <a:off x="240603" y="2167639"/>
          <a:ext cx="11299752" cy="4553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2144773-9EAA-CDAA-06D6-8DE00A9BD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17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CB6E590B-16B2-FDD7-BF95-4C541D214C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958" y="338241"/>
            <a:ext cx="2628173" cy="133580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6E6E4A51-336C-C125-4C85-03B23C329C63}"/>
              </a:ext>
            </a:extLst>
          </p:cNvPr>
          <p:cNvSpPr txBox="1"/>
          <p:nvPr/>
        </p:nvSpPr>
        <p:spPr>
          <a:xfrm>
            <a:off x="418762" y="504497"/>
            <a:ext cx="9145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>
                <a:solidFill>
                  <a:schemeClr val="accent3"/>
                </a:solidFill>
              </a:rPr>
              <a:t>MIEUX COMMUNIQUER LES ÉVALUTIONS ENVIRONNEMENTALES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82D209F-CE73-8D88-B595-BE429F677EF4}"/>
              </a:ext>
            </a:extLst>
          </p:cNvPr>
          <p:cNvSpPr txBox="1"/>
          <p:nvPr/>
        </p:nvSpPr>
        <p:spPr>
          <a:xfrm>
            <a:off x="418762" y="904607"/>
            <a:ext cx="9090172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4400" b="1">
                <a:solidFill>
                  <a:schemeClr val="accent4"/>
                </a:solidFill>
              </a:rPr>
              <a:t>Les objectifs de la présentation 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E9A4B0B-AF9E-5124-C75E-A9569C084942}"/>
              </a:ext>
            </a:extLst>
          </p:cNvPr>
          <p:cNvSpPr txBox="1"/>
          <p:nvPr/>
        </p:nvSpPr>
        <p:spPr>
          <a:xfrm>
            <a:off x="641131" y="2028825"/>
            <a:ext cx="9260107" cy="252376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fr-CA" sz="2800">
                <a:ea typeface="Calibri" panose="020F0502020204030204" pitchFamily="34" charset="0"/>
                <a:cs typeface="Times New Roman"/>
              </a:rPr>
              <a:t>Identifier les principales activités de communication mises de l'avant par l'AQÉI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endParaRPr lang="fr-CA" sz="2800" err="1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fr-CA" sz="2800">
                <a:cs typeface="Times New Roman"/>
              </a:rPr>
              <a:t>Présenter les recommandations formulées pour remodeler le rapport et le résumé d'étude d'impact</a:t>
            </a:r>
          </a:p>
          <a:p>
            <a:endParaRPr lang="fr-FR"/>
          </a:p>
        </p:txBody>
      </p:sp>
      <p:pic>
        <p:nvPicPr>
          <p:cNvPr id="8" name="Graphique 7" descr="Lost avec un remplissage uni">
            <a:extLst>
              <a:ext uri="{FF2B5EF4-FFF2-40B4-BE49-F238E27FC236}">
                <a16:creationId xmlns:a16="http://schemas.microsoft.com/office/drawing/2014/main" id="{35E886C5-4D9B-AB0F-36DB-22580B13C6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59650" y="4771568"/>
            <a:ext cx="1335806" cy="1335806"/>
          </a:xfrm>
          <a:prstGeom prst="rect">
            <a:avLst/>
          </a:prstGeom>
        </p:spPr>
      </p:pic>
      <p:pic>
        <p:nvPicPr>
          <p:cNvPr id="10" name="Graphique 9" descr="Confused person contour">
            <a:extLst>
              <a:ext uri="{FF2B5EF4-FFF2-40B4-BE49-F238E27FC236}">
                <a16:creationId xmlns:a16="http://schemas.microsoft.com/office/drawing/2014/main" id="{BA52BB8E-8698-EDEB-721B-D2B4EF39EA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96680" y="4402589"/>
            <a:ext cx="1776413" cy="1776413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C0D0140-1EAD-9594-5617-C3EE62E6C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8892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CB6E590B-16B2-FDD7-BF95-4C541D214C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051" y="175626"/>
            <a:ext cx="2628173" cy="133580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6E6E4A51-336C-C125-4C85-03B23C329C63}"/>
              </a:ext>
            </a:extLst>
          </p:cNvPr>
          <p:cNvSpPr txBox="1"/>
          <p:nvPr/>
        </p:nvSpPr>
        <p:spPr>
          <a:xfrm>
            <a:off x="641131" y="504497"/>
            <a:ext cx="8922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>
                <a:solidFill>
                  <a:schemeClr val="accent3"/>
                </a:solidFill>
              </a:rPr>
              <a:t>MIEUX COMMUNIQUER LES ÉVALUTIONS ENVIRONNEMENTALES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7B740DF-2DD4-A2C9-12AB-458FE4915ED0}"/>
              </a:ext>
            </a:extLst>
          </p:cNvPr>
          <p:cNvSpPr txBox="1"/>
          <p:nvPr/>
        </p:nvSpPr>
        <p:spPr>
          <a:xfrm>
            <a:off x="583289" y="942303"/>
            <a:ext cx="92822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>
                <a:solidFill>
                  <a:schemeClr val="accent4"/>
                </a:solidFill>
              </a:rPr>
              <a:t>Le </a:t>
            </a:r>
            <a:r>
              <a:rPr lang="fr-CA" sz="2800" b="1" dirty="0">
                <a:solidFill>
                  <a:schemeClr val="accent4">
                    <a:lumMod val="75000"/>
                  </a:schemeClr>
                </a:solidFill>
              </a:rPr>
              <a:t>rapport d’ÉI et son résumé</a:t>
            </a:r>
          </a:p>
          <a:p>
            <a:r>
              <a:rPr lang="fr-CA" sz="2800" b="1" dirty="0">
                <a:solidFill>
                  <a:schemeClr val="accent4"/>
                </a:solidFill>
              </a:rPr>
              <a:t>Principales recommandations sur le fond et la forme</a:t>
            </a:r>
            <a:endParaRPr lang="fr-FR" sz="2800" dirty="0">
              <a:solidFill>
                <a:schemeClr val="accent4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860CA71-F235-9AA4-D92D-ADFFD6B5513E}"/>
              </a:ext>
            </a:extLst>
          </p:cNvPr>
          <p:cNvSpPr txBox="1"/>
          <p:nvPr/>
        </p:nvSpPr>
        <p:spPr>
          <a:xfrm>
            <a:off x="10094614" y="2024969"/>
            <a:ext cx="1871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accent3"/>
                </a:solidFill>
              </a:rPr>
              <a:t>La forme 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B0C7DC40-9DBA-1584-BA88-DE1EC13933A9}"/>
              </a:ext>
            </a:extLst>
          </p:cNvPr>
          <p:cNvCxnSpPr>
            <a:cxnSpLocks/>
          </p:cNvCxnSpPr>
          <p:nvPr/>
        </p:nvCxnSpPr>
        <p:spPr>
          <a:xfrm>
            <a:off x="583289" y="2148708"/>
            <a:ext cx="9160110" cy="0"/>
          </a:xfrm>
          <a:prstGeom prst="line">
            <a:avLst/>
          </a:prstGeom>
          <a:ln w="603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que 8" descr="Open book avec un remplissage uni">
            <a:extLst>
              <a:ext uri="{FF2B5EF4-FFF2-40B4-BE49-F238E27FC236}">
                <a16:creationId xmlns:a16="http://schemas.microsoft.com/office/drawing/2014/main" id="{EDB2290E-4545-4DD3-9892-04423DEE7B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3497" y="3429000"/>
            <a:ext cx="914400" cy="91440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2A0F62E3-B408-7B62-5544-06C281396A41}"/>
              </a:ext>
            </a:extLst>
          </p:cNvPr>
          <p:cNvSpPr txBox="1"/>
          <p:nvPr/>
        </p:nvSpPr>
        <p:spPr>
          <a:xfrm>
            <a:off x="510777" y="2748022"/>
            <a:ext cx="28610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fr-CA" sz="2000">
                <a:solidFill>
                  <a:schemeClr val="accent5"/>
                </a:solidFill>
              </a:rPr>
              <a:t>Raconter une bonne histoire, phrase courte </a:t>
            </a:r>
            <a:endParaRPr lang="en-US" sz="2000">
              <a:solidFill>
                <a:schemeClr val="accent5"/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A9BA1C4-87E5-4A37-A86D-5B7267115A02}"/>
              </a:ext>
            </a:extLst>
          </p:cNvPr>
          <p:cNvSpPr txBox="1"/>
          <p:nvPr/>
        </p:nvSpPr>
        <p:spPr>
          <a:xfrm>
            <a:off x="3371850" y="2791328"/>
            <a:ext cx="31420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fr-CA" sz="2000">
                <a:solidFill>
                  <a:schemeClr val="accent5"/>
                </a:solidFill>
              </a:rPr>
              <a:t>Assurer une révision linguistique </a:t>
            </a:r>
            <a:endParaRPr lang="en-US" sz="2000">
              <a:solidFill>
                <a:schemeClr val="accent5"/>
              </a:solidFill>
            </a:endParaRPr>
          </a:p>
        </p:txBody>
      </p:sp>
      <p:pic>
        <p:nvPicPr>
          <p:cNvPr id="16" name="Graphique 15" descr="Chat bubble contour">
            <a:extLst>
              <a:ext uri="{FF2B5EF4-FFF2-40B4-BE49-F238E27FC236}">
                <a16:creationId xmlns:a16="http://schemas.microsoft.com/office/drawing/2014/main" id="{41740D02-A269-B8E2-3D66-290A5B9B73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08383" y="3429000"/>
            <a:ext cx="914400" cy="914400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EA056CFF-AA46-D394-7654-A43B1CF6FBC9}"/>
              </a:ext>
            </a:extLst>
          </p:cNvPr>
          <p:cNvSpPr txBox="1"/>
          <p:nvPr/>
        </p:nvSpPr>
        <p:spPr>
          <a:xfrm>
            <a:off x="5921190" y="2828561"/>
            <a:ext cx="28610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fr-CA" sz="2000">
                <a:solidFill>
                  <a:schemeClr val="accent5"/>
                </a:solidFill>
              </a:rPr>
              <a:t>Insérer des hyperliens dans la </a:t>
            </a:r>
            <a:r>
              <a:rPr lang="fr-CA" sz="2000" err="1">
                <a:solidFill>
                  <a:schemeClr val="accent5"/>
                </a:solidFill>
              </a:rPr>
              <a:t>tdm</a:t>
            </a:r>
            <a:endParaRPr lang="en-US" sz="2000">
              <a:solidFill>
                <a:schemeClr val="accent5"/>
              </a:solidFill>
            </a:endParaRPr>
          </a:p>
        </p:txBody>
      </p:sp>
      <p:pic>
        <p:nvPicPr>
          <p:cNvPr id="20" name="Graphique 19" descr="Internet contour">
            <a:extLst>
              <a:ext uri="{FF2B5EF4-FFF2-40B4-BE49-F238E27FC236}">
                <a16:creationId xmlns:a16="http://schemas.microsoft.com/office/drawing/2014/main" id="{5BEA0500-5674-7593-E457-CADB1F53F8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33686" y="3455908"/>
            <a:ext cx="914400" cy="914400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FC20DC7D-39E2-CC40-4B75-03B0B208EBF0}"/>
              </a:ext>
            </a:extLst>
          </p:cNvPr>
          <p:cNvSpPr txBox="1"/>
          <p:nvPr/>
        </p:nvSpPr>
        <p:spPr>
          <a:xfrm>
            <a:off x="9079257" y="2858574"/>
            <a:ext cx="23554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fr-CA" sz="2000" dirty="0">
                <a:solidFill>
                  <a:schemeClr val="accent5"/>
                </a:solidFill>
              </a:rPr>
              <a:t>Utiliser davantage </a:t>
            </a:r>
          </a:p>
          <a:p>
            <a:pPr lvl="0">
              <a:lnSpc>
                <a:spcPct val="100000"/>
              </a:lnSpc>
            </a:pPr>
            <a:r>
              <a:rPr lang="fr-CA" sz="2000" dirty="0">
                <a:solidFill>
                  <a:schemeClr val="accent5"/>
                </a:solidFill>
              </a:rPr>
              <a:t>d’imagerie</a:t>
            </a:r>
            <a:endParaRPr lang="en-US" sz="2000" dirty="0">
              <a:solidFill>
                <a:schemeClr val="accent5"/>
              </a:solidFill>
            </a:endParaRPr>
          </a:p>
        </p:txBody>
      </p:sp>
      <p:pic>
        <p:nvPicPr>
          <p:cNvPr id="24" name="Graphique 23" descr="Images contour">
            <a:extLst>
              <a:ext uri="{FF2B5EF4-FFF2-40B4-BE49-F238E27FC236}">
                <a16:creationId xmlns:a16="http://schemas.microsoft.com/office/drawing/2014/main" id="{A6C5313B-CB1B-F8CC-E1A7-4C3E79BC275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743399" y="3489594"/>
            <a:ext cx="914400" cy="9144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A46ED83E-7714-5C0D-E849-44FED391A7DB}"/>
              </a:ext>
            </a:extLst>
          </p:cNvPr>
          <p:cNvSpPr txBox="1"/>
          <p:nvPr/>
        </p:nvSpPr>
        <p:spPr>
          <a:xfrm>
            <a:off x="813777" y="4897812"/>
            <a:ext cx="29672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fr-CA" sz="2000">
                <a:solidFill>
                  <a:schemeClr val="accent5"/>
                </a:solidFill>
              </a:rPr>
              <a:t>Adopter un graphisme et une mise en page soignés </a:t>
            </a:r>
            <a:endParaRPr lang="en-US" sz="2000">
              <a:solidFill>
                <a:schemeClr val="accent5"/>
              </a:solidFill>
            </a:endParaRPr>
          </a:p>
        </p:txBody>
      </p:sp>
      <p:pic>
        <p:nvPicPr>
          <p:cNvPr id="28" name="Graphique 27" descr="Blueprint contour">
            <a:extLst>
              <a:ext uri="{FF2B5EF4-FFF2-40B4-BE49-F238E27FC236}">
                <a16:creationId xmlns:a16="http://schemas.microsoft.com/office/drawing/2014/main" id="{C5068AF6-3E7C-FE5E-853E-8D29BE3DD8B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017897" y="5649101"/>
            <a:ext cx="914400" cy="914400"/>
          </a:xfrm>
          <a:prstGeom prst="rect">
            <a:avLst/>
          </a:prstGeom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F8E89CF6-E5EC-72C5-BBBD-82A0A5E03D9E}"/>
              </a:ext>
            </a:extLst>
          </p:cNvPr>
          <p:cNvSpPr txBox="1"/>
          <p:nvPr/>
        </p:nvSpPr>
        <p:spPr>
          <a:xfrm>
            <a:off x="4265583" y="4782862"/>
            <a:ext cx="314206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fr-CA" sz="2000">
                <a:solidFill>
                  <a:schemeClr val="accent5"/>
                </a:solidFill>
              </a:rPr>
              <a:t>Utiliser le potentiel de la cartographie numérique interactive. Information par couche (SIG</a:t>
            </a:r>
            <a:r>
              <a:rPr lang="fr-CA" sz="1600">
                <a:solidFill>
                  <a:schemeClr val="accent5"/>
                </a:solidFill>
              </a:rPr>
              <a:t>)</a:t>
            </a:r>
            <a:endParaRPr lang="en-US" sz="1600">
              <a:solidFill>
                <a:schemeClr val="accent5"/>
              </a:solidFill>
            </a:endParaRPr>
          </a:p>
        </p:txBody>
      </p:sp>
      <p:pic>
        <p:nvPicPr>
          <p:cNvPr id="32" name="Graphique 31" descr="Topography Map avec un remplissage uni">
            <a:extLst>
              <a:ext uri="{FF2B5EF4-FFF2-40B4-BE49-F238E27FC236}">
                <a16:creationId xmlns:a16="http://schemas.microsoft.com/office/drawing/2014/main" id="{0C33454E-9F68-C527-D002-C71C1B0B486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318246" y="5899081"/>
            <a:ext cx="789885" cy="789885"/>
          </a:xfrm>
          <a:prstGeom prst="rect">
            <a:avLst/>
          </a:prstGeom>
        </p:spPr>
      </p:pic>
      <p:sp>
        <p:nvSpPr>
          <p:cNvPr id="34" name="ZoneTexte 33">
            <a:extLst>
              <a:ext uri="{FF2B5EF4-FFF2-40B4-BE49-F238E27FC236}">
                <a16:creationId xmlns:a16="http://schemas.microsoft.com/office/drawing/2014/main" id="{B9913D67-FED0-87D7-EB24-29432E9AC259}"/>
              </a:ext>
            </a:extLst>
          </p:cNvPr>
          <p:cNvSpPr txBox="1"/>
          <p:nvPr/>
        </p:nvSpPr>
        <p:spPr>
          <a:xfrm>
            <a:off x="7797038" y="4951337"/>
            <a:ext cx="35335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fr-CA" sz="2000">
                <a:solidFill>
                  <a:schemeClr val="accent5"/>
                </a:solidFill>
              </a:rPr>
              <a:t>Tendre vers un document évolutif numérique</a:t>
            </a:r>
            <a:endParaRPr lang="en-US" sz="2000">
              <a:solidFill>
                <a:schemeClr val="accent5"/>
              </a:solidFill>
            </a:endParaRPr>
          </a:p>
        </p:txBody>
      </p:sp>
      <p:pic>
        <p:nvPicPr>
          <p:cNvPr id="36" name="Graphique 35" descr="Cloud Computing avec un remplissage uni">
            <a:extLst>
              <a:ext uri="{FF2B5EF4-FFF2-40B4-BE49-F238E27FC236}">
                <a16:creationId xmlns:a16="http://schemas.microsoft.com/office/drawing/2014/main" id="{EDD56094-944A-9054-6435-2D3FA064BCB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766150" y="5623504"/>
            <a:ext cx="914400" cy="914400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0437C6F-F133-FEE8-24E7-4D25DDE04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57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CB6E590B-16B2-FDD7-BF95-4C541D214C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795" y="236703"/>
            <a:ext cx="2628173" cy="133580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6E6E4A51-336C-C125-4C85-03B23C329C63}"/>
              </a:ext>
            </a:extLst>
          </p:cNvPr>
          <p:cNvSpPr txBox="1"/>
          <p:nvPr/>
        </p:nvSpPr>
        <p:spPr>
          <a:xfrm>
            <a:off x="226088" y="504497"/>
            <a:ext cx="9337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accent3"/>
                </a:solidFill>
              </a:rPr>
              <a:t>MIEUX COMMUNIQUER LES ÉVALUTIONS ENVIRONNEMENTALES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7B740DF-2DD4-A2C9-12AB-458FE4915ED0}"/>
              </a:ext>
            </a:extLst>
          </p:cNvPr>
          <p:cNvSpPr txBox="1"/>
          <p:nvPr/>
        </p:nvSpPr>
        <p:spPr>
          <a:xfrm>
            <a:off x="228600" y="925717"/>
            <a:ext cx="4452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>
                <a:solidFill>
                  <a:schemeClr val="accent4"/>
                </a:solidFill>
              </a:rPr>
              <a:t>Le </a:t>
            </a:r>
            <a:r>
              <a:rPr lang="fr-CA" sz="2400" b="1" dirty="0">
                <a:solidFill>
                  <a:schemeClr val="accent4">
                    <a:lumMod val="75000"/>
                  </a:schemeClr>
                </a:solidFill>
              </a:rPr>
              <a:t>rapport et le résumé d’ÉI </a:t>
            </a:r>
            <a:endParaRPr lang="fr-FR" sz="2400" dirty="0">
              <a:solidFill>
                <a:schemeClr val="accent4"/>
              </a:solidFill>
              <a:highlight>
                <a:srgbClr val="FFFF00"/>
              </a:highlight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A340383-4CFC-C703-7278-4A403FE531D0}"/>
              </a:ext>
            </a:extLst>
          </p:cNvPr>
          <p:cNvSpPr txBox="1"/>
          <p:nvPr/>
        </p:nvSpPr>
        <p:spPr>
          <a:xfrm>
            <a:off x="3023260" y="1366662"/>
            <a:ext cx="67738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2000" b="1" dirty="0"/>
              <a:t>Le MELCCFP et l’AÉIC - Soutien et actions attendues</a:t>
            </a:r>
            <a:endParaRPr lang="fr-FR" sz="2000" b="1" dirty="0"/>
          </a:p>
        </p:txBody>
      </p:sp>
      <p:graphicFrame>
        <p:nvGraphicFramePr>
          <p:cNvPr id="11" name="ZoneTexte 4">
            <a:extLst>
              <a:ext uri="{FF2B5EF4-FFF2-40B4-BE49-F238E27FC236}">
                <a16:creationId xmlns:a16="http://schemas.microsoft.com/office/drawing/2014/main" id="{9C40E473-CDA3-5CAA-8E2B-3CDF9DA6B7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3229263"/>
              </p:ext>
            </p:extLst>
          </p:nvPr>
        </p:nvGraphicFramePr>
        <p:xfrm>
          <a:off x="226087" y="1863939"/>
          <a:ext cx="12146535" cy="4215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9330C57-511A-7640-0108-78E45D5C7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8005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CB6E590B-16B2-FDD7-BF95-4C541D214C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827" y="0"/>
            <a:ext cx="2628173" cy="133580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6E6E4A51-336C-C125-4C85-03B23C329C63}"/>
              </a:ext>
            </a:extLst>
          </p:cNvPr>
          <p:cNvSpPr txBox="1"/>
          <p:nvPr/>
        </p:nvSpPr>
        <p:spPr>
          <a:xfrm>
            <a:off x="641131" y="504497"/>
            <a:ext cx="8922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>
                <a:solidFill>
                  <a:schemeClr val="accent3"/>
                </a:solidFill>
              </a:rPr>
              <a:t>MIEUX COMMUNIQUER LES ÉVALUTIONS ENVIRONNEMENTALES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7B740DF-2DD4-A2C9-12AB-458FE4915ED0}"/>
              </a:ext>
            </a:extLst>
          </p:cNvPr>
          <p:cNvSpPr txBox="1"/>
          <p:nvPr/>
        </p:nvSpPr>
        <p:spPr>
          <a:xfrm>
            <a:off x="641131" y="971074"/>
            <a:ext cx="4283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>
                <a:solidFill>
                  <a:schemeClr val="accent4"/>
                </a:solidFill>
              </a:rPr>
              <a:t>Le </a:t>
            </a:r>
            <a:r>
              <a:rPr lang="fr-CA" sz="2400" b="1" dirty="0">
                <a:solidFill>
                  <a:schemeClr val="accent4">
                    <a:lumMod val="75000"/>
                  </a:schemeClr>
                </a:solidFill>
              </a:rPr>
              <a:t>rapport et le résumé d’ÉI</a:t>
            </a:r>
            <a:endParaRPr lang="fr-FR" sz="2400" dirty="0">
              <a:solidFill>
                <a:schemeClr val="accent4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A340383-4CFC-C703-7278-4A403FE531D0}"/>
              </a:ext>
            </a:extLst>
          </p:cNvPr>
          <p:cNvSpPr txBox="1"/>
          <p:nvPr/>
        </p:nvSpPr>
        <p:spPr>
          <a:xfrm>
            <a:off x="2233665" y="1384516"/>
            <a:ext cx="73723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2000" b="1" dirty="0"/>
              <a:t>L’AQÉI – Activités de promotion et d’implantation souhaitées</a:t>
            </a:r>
            <a:endParaRPr lang="fr-FR" sz="2000" b="1" dirty="0"/>
          </a:p>
        </p:txBody>
      </p:sp>
      <p:graphicFrame>
        <p:nvGraphicFramePr>
          <p:cNvPr id="11" name="ZoneTexte 4">
            <a:extLst>
              <a:ext uri="{FF2B5EF4-FFF2-40B4-BE49-F238E27FC236}">
                <a16:creationId xmlns:a16="http://schemas.microsoft.com/office/drawing/2014/main" id="{9C40E473-CDA3-5CAA-8E2B-3CDF9DA6B7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4546280"/>
              </p:ext>
            </p:extLst>
          </p:nvPr>
        </p:nvGraphicFramePr>
        <p:xfrm>
          <a:off x="226088" y="1863939"/>
          <a:ext cx="10593104" cy="4215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9330C57-511A-7640-0108-78E45D5C7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3518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CB6E590B-16B2-FDD7-BF95-4C541D214C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827" y="0"/>
            <a:ext cx="2628173" cy="133580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6E6E4A51-336C-C125-4C85-03B23C329C63}"/>
              </a:ext>
            </a:extLst>
          </p:cNvPr>
          <p:cNvSpPr txBox="1"/>
          <p:nvPr/>
        </p:nvSpPr>
        <p:spPr>
          <a:xfrm>
            <a:off x="641131" y="504497"/>
            <a:ext cx="8922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>
                <a:solidFill>
                  <a:schemeClr val="accent3"/>
                </a:solidFill>
              </a:rPr>
              <a:t>MIEUX COMMUNIQUER LES ÉVALUTIONS ENVIRONNEMENTALES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82D209F-CE73-8D88-B595-BE429F677EF4}"/>
              </a:ext>
            </a:extLst>
          </p:cNvPr>
          <p:cNvSpPr txBox="1"/>
          <p:nvPr/>
        </p:nvSpPr>
        <p:spPr>
          <a:xfrm>
            <a:off x="366313" y="1042762"/>
            <a:ext cx="10606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solidFill>
                  <a:schemeClr val="accent4"/>
                </a:solidFill>
              </a:rPr>
              <a:t>Merci à nos partenaires financiers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21559BAF-23A6-5169-6163-AAF885FDBAFD}"/>
              </a:ext>
            </a:extLst>
          </p:cNvPr>
          <p:cNvCxnSpPr>
            <a:cxnSpLocks/>
          </p:cNvCxnSpPr>
          <p:nvPr/>
        </p:nvCxnSpPr>
        <p:spPr>
          <a:xfrm>
            <a:off x="5102479" y="2057400"/>
            <a:ext cx="5457813" cy="0"/>
          </a:xfrm>
          <a:prstGeom prst="line">
            <a:avLst/>
          </a:prstGeom>
          <a:ln w="603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2" descr="Logo">
            <a:extLst>
              <a:ext uri="{FF2B5EF4-FFF2-40B4-BE49-F238E27FC236}">
                <a16:creationId xmlns:a16="http://schemas.microsoft.com/office/drawing/2014/main" id="{2F464D95-189F-D4DA-8CC3-04D17510B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48763" y="5040947"/>
            <a:ext cx="3769947" cy="64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393C657-9370-9071-F571-2CF078F4B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23</a:t>
            </a:fld>
            <a:endParaRPr lang="en-US"/>
          </a:p>
        </p:txBody>
      </p:sp>
      <p:pic>
        <p:nvPicPr>
          <p:cNvPr id="16" name="Graphique 15">
            <a:extLst>
              <a:ext uri="{FF2B5EF4-FFF2-40B4-BE49-F238E27FC236}">
                <a16:creationId xmlns:a16="http://schemas.microsoft.com/office/drawing/2014/main" id="{5998E1D6-0F49-CE4A-A366-0C0FFC9BDB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8182" y="1983922"/>
            <a:ext cx="3074059" cy="924823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97A33BAE-C98B-C8CB-23EA-87C48B8280E8}"/>
              </a:ext>
            </a:extLst>
          </p:cNvPr>
          <p:cNvSpPr txBox="1"/>
          <p:nvPr/>
        </p:nvSpPr>
        <p:spPr>
          <a:xfrm>
            <a:off x="700933" y="2985077"/>
            <a:ext cx="10790133" cy="1431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CA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Bureau d’audiences publiques sur l’environnement</a:t>
            </a:r>
          </a:p>
          <a:p>
            <a:pPr>
              <a:spcAft>
                <a:spcPts val="600"/>
              </a:spcAft>
            </a:pP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Ministère de l’Environnement, de la Lutte contre les changements climatiques, de la Faune et des Parcs</a:t>
            </a:r>
          </a:p>
          <a:p>
            <a:pPr>
              <a:spcAft>
                <a:spcPts val="600"/>
              </a:spcAft>
            </a:pP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Ministère de l’Économie, de l’Innovation et de l’Énergie</a:t>
            </a:r>
          </a:p>
          <a:p>
            <a:pPr>
              <a:spcAft>
                <a:spcPts val="600"/>
              </a:spcAft>
            </a:pP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Ministère des Transports et de la Mobilité Durable</a:t>
            </a: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6B6A0D87-1E21-D9EF-2C4F-16C1D7884D67}"/>
              </a:ext>
            </a:extLst>
          </p:cNvPr>
          <p:cNvGrpSpPr/>
          <p:nvPr/>
        </p:nvGrpSpPr>
        <p:grpSpPr>
          <a:xfrm>
            <a:off x="770775" y="5061316"/>
            <a:ext cx="5670218" cy="606404"/>
            <a:chOff x="770775" y="5285433"/>
            <a:chExt cx="5670218" cy="606404"/>
          </a:xfrm>
        </p:grpSpPr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922C62A1-A88E-B0BB-62F6-C075FA7ADE1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70775" y="5374307"/>
              <a:ext cx="5458719" cy="394241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7E38A46-3E9E-5626-6DFA-AB904172ECCD}"/>
                </a:ext>
              </a:extLst>
            </p:cNvPr>
            <p:cNvSpPr/>
            <p:nvPr/>
          </p:nvSpPr>
          <p:spPr>
            <a:xfrm>
              <a:off x="1795245" y="5285433"/>
              <a:ext cx="4645748" cy="4831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0280E23A-94A7-074C-F29B-8D698E627D01}"/>
                </a:ext>
              </a:extLst>
            </p:cNvPr>
            <p:cNvSpPr txBox="1"/>
            <p:nvPr/>
          </p:nvSpPr>
          <p:spPr>
            <a:xfrm>
              <a:off x="1795245" y="5307062"/>
              <a:ext cx="4434249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CA" sz="1600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Agence d’évaluation </a:t>
              </a:r>
            </a:p>
            <a:p>
              <a:r>
                <a:rPr lang="fr-CA" sz="1600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d’impact du Canada</a:t>
              </a:r>
            </a:p>
          </p:txBody>
        </p:sp>
      </p:grpSp>
      <p:pic>
        <p:nvPicPr>
          <p:cNvPr id="13" name="Picture 4" descr="logo-hq-couleur-fb | Lac en fête - Mégantic">
            <a:extLst>
              <a:ext uri="{FF2B5EF4-FFF2-40B4-BE49-F238E27FC236}">
                <a16:creationId xmlns:a16="http://schemas.microsoft.com/office/drawing/2014/main" id="{1A076A9D-FA3E-61E2-A37B-C4D22FA1C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119" y="4634902"/>
            <a:ext cx="295275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5644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8FD4B6B7-8065-4AE9-A390-66D7974B0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5E4FE79-391D-030D-93AA-5C2D76F143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12" y="226304"/>
            <a:ext cx="7959176" cy="65008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r-CA" sz="1500" b="1">
                <a:latin typeface="+mn-lt"/>
              </a:rPr>
              <a:t>PROJET MIEUX COMMUNIQUER LES ÉVALUATIONS ENVIRONNEMENTALES: </a:t>
            </a:r>
            <a:br>
              <a:rPr lang="fr-CA" sz="15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sz="150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F4A8E41-D8EC-4EE3-8B91-28A46B61D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3439950"/>
            <a:ext cx="10500930" cy="34177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34">
            <a:extLst>
              <a:ext uri="{FF2B5EF4-FFF2-40B4-BE49-F238E27FC236}">
                <a16:creationId xmlns:a16="http://schemas.microsoft.com/office/drawing/2014/main" id="{4F3B757D-0E27-492C-BCCC-13E1CA17ED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400" y="3405873"/>
            <a:ext cx="3417721" cy="3485877"/>
          </a:xfrm>
          <a:custGeom>
            <a:avLst/>
            <a:gdLst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3484819 w 3484819"/>
              <a:gd name="connsiteY2" fmla="*/ 3430264 h 3430264"/>
              <a:gd name="connsiteX3" fmla="*/ 0 w 3484819"/>
              <a:gd name="connsiteY3" fmla="*/ 3430264 h 3430264"/>
              <a:gd name="connsiteX4" fmla="*/ 0 w 3484819"/>
              <a:gd name="connsiteY4" fmla="*/ 0 h 3430264"/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0 w 3484819"/>
              <a:gd name="connsiteY2" fmla="*/ 3430264 h 3430264"/>
              <a:gd name="connsiteX3" fmla="*/ 0 w 3484819"/>
              <a:gd name="connsiteY3" fmla="*/ 0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819" h="3430264">
                <a:moveTo>
                  <a:pt x="0" y="0"/>
                </a:moveTo>
                <a:lnTo>
                  <a:pt x="3484819" y="0"/>
                </a:lnTo>
                <a:lnTo>
                  <a:pt x="0" y="34302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DB3FC6B-8D4F-4064-A20A-4FD311F05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713309" y="3439950"/>
            <a:ext cx="3478686" cy="34177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153E2EFD-6CBE-4FF7-94FE-0E552C06D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223903" y="3439950"/>
            <a:ext cx="6963551" cy="3417723"/>
          </a:xfrm>
          <a:custGeom>
            <a:avLst/>
            <a:gdLst>
              <a:gd name="connsiteX0" fmla="*/ 3423466 w 3423466"/>
              <a:gd name="connsiteY0" fmla="*/ 0 h 1718483"/>
              <a:gd name="connsiteX1" fmla="*/ 1710280 w 3423466"/>
              <a:gd name="connsiteY1" fmla="*/ 0 h 1718483"/>
              <a:gd name="connsiteX2" fmla="*/ 1710280 w 3423466"/>
              <a:gd name="connsiteY2" fmla="*/ 1 h 1718483"/>
              <a:gd name="connsiteX3" fmla="*/ 0 w 3423466"/>
              <a:gd name="connsiteY3" fmla="*/ 1 h 1718483"/>
              <a:gd name="connsiteX4" fmla="*/ 1538022 w 3423466"/>
              <a:gd name="connsiteY4" fmla="*/ 1709611 h 1718483"/>
              <a:gd name="connsiteX5" fmla="*/ 1710280 w 3423466"/>
              <a:gd name="connsiteY5" fmla="*/ 1718336 h 1718483"/>
              <a:gd name="connsiteX6" fmla="*/ 1710280 w 3423466"/>
              <a:gd name="connsiteY6" fmla="*/ 1718482 h 1718483"/>
              <a:gd name="connsiteX7" fmla="*/ 1711723 w 3423466"/>
              <a:gd name="connsiteY7" fmla="*/ 1718409 h 1718483"/>
              <a:gd name="connsiteX8" fmla="*/ 1713186 w 3423466"/>
              <a:gd name="connsiteY8" fmla="*/ 1718483 h 1718483"/>
              <a:gd name="connsiteX9" fmla="*/ 1713186 w 3423466"/>
              <a:gd name="connsiteY9" fmla="*/ 1718335 h 1718483"/>
              <a:gd name="connsiteX10" fmla="*/ 1885444 w 3423466"/>
              <a:gd name="connsiteY10" fmla="*/ 1709610 h 1718483"/>
              <a:gd name="connsiteX11" fmla="*/ 3423466 w 3423466"/>
              <a:gd name="connsiteY11" fmla="*/ 0 h 171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23466" h="1718483">
                <a:moveTo>
                  <a:pt x="3423466" y="0"/>
                </a:moveTo>
                <a:lnTo>
                  <a:pt x="1710280" y="0"/>
                </a:lnTo>
                <a:lnTo>
                  <a:pt x="1710280" y="1"/>
                </a:lnTo>
                <a:lnTo>
                  <a:pt x="0" y="1"/>
                </a:lnTo>
                <a:cubicBezTo>
                  <a:pt x="0" y="889774"/>
                  <a:pt x="674138" y="1621607"/>
                  <a:pt x="1538022" y="1709611"/>
                </a:cubicBezTo>
                <a:lnTo>
                  <a:pt x="1710280" y="1718336"/>
                </a:lnTo>
                <a:lnTo>
                  <a:pt x="1710280" y="1718482"/>
                </a:lnTo>
                <a:lnTo>
                  <a:pt x="1711723" y="1718409"/>
                </a:lnTo>
                <a:lnTo>
                  <a:pt x="1713186" y="1718483"/>
                </a:lnTo>
                <a:lnTo>
                  <a:pt x="1713186" y="1718335"/>
                </a:lnTo>
                <a:lnTo>
                  <a:pt x="1885444" y="1709610"/>
                </a:lnTo>
                <a:cubicBezTo>
                  <a:pt x="2749328" y="1621606"/>
                  <a:pt x="3423466" y="889773"/>
                  <a:pt x="342346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448F4C03-DA92-30EA-ECD6-09B9B6FF2E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401" y="4549025"/>
            <a:ext cx="3458095" cy="175762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E933D0A9-F892-9225-1DF3-46746164BAC3}"/>
              </a:ext>
            </a:extLst>
          </p:cNvPr>
          <p:cNvSpPr txBox="1"/>
          <p:nvPr/>
        </p:nvSpPr>
        <p:spPr>
          <a:xfrm>
            <a:off x="1736260" y="890292"/>
            <a:ext cx="6700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>
                <a:solidFill>
                  <a:schemeClr val="accent3">
                    <a:lumMod val="75000"/>
                  </a:schemeClr>
                </a:solidFill>
              </a:rPr>
              <a:t>Merci pour votre écoute !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2F34DC1-EF0E-9017-D10B-0B110CF96B0B}"/>
              </a:ext>
            </a:extLst>
          </p:cNvPr>
          <p:cNvSpPr txBox="1"/>
          <p:nvPr/>
        </p:nvSpPr>
        <p:spPr>
          <a:xfrm>
            <a:off x="5936456" y="2303804"/>
            <a:ext cx="4386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>
                <a:solidFill>
                  <a:schemeClr val="accent3">
                    <a:lumMod val="75000"/>
                  </a:schemeClr>
                </a:solidFill>
              </a:rPr>
              <a:t>Des questions ?</a:t>
            </a:r>
          </a:p>
        </p:txBody>
      </p:sp>
    </p:spTree>
    <p:extLst>
      <p:ext uri="{BB962C8B-B14F-4D97-AF65-F5344CB8AC3E}">
        <p14:creationId xmlns:p14="http://schemas.microsoft.com/office/powerpoint/2010/main" val="3864125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CB6E590B-16B2-FDD7-BF95-4C541D214C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010" y="338241"/>
            <a:ext cx="2628173" cy="133580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6E6E4A51-336C-C125-4C85-03B23C329C63}"/>
              </a:ext>
            </a:extLst>
          </p:cNvPr>
          <p:cNvSpPr txBox="1"/>
          <p:nvPr/>
        </p:nvSpPr>
        <p:spPr>
          <a:xfrm>
            <a:off x="307817" y="504497"/>
            <a:ext cx="92560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>
                <a:solidFill>
                  <a:schemeClr val="accent3"/>
                </a:solidFill>
              </a:rPr>
              <a:t>MIEUX COMMUNIQUER LES ÉVALUTIONS ENVIRONNEMENTALES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82D209F-CE73-8D88-B595-BE429F677EF4}"/>
              </a:ext>
            </a:extLst>
          </p:cNvPr>
          <p:cNvSpPr txBox="1"/>
          <p:nvPr/>
        </p:nvSpPr>
        <p:spPr>
          <a:xfrm>
            <a:off x="307817" y="904607"/>
            <a:ext cx="5301260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4400" b="1">
                <a:solidFill>
                  <a:schemeClr val="accent4"/>
                </a:solidFill>
              </a:rPr>
              <a:t>Les constats 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E9A4B0B-AF9E-5124-C75E-A9569C084942}"/>
              </a:ext>
            </a:extLst>
          </p:cNvPr>
          <p:cNvSpPr txBox="1"/>
          <p:nvPr/>
        </p:nvSpPr>
        <p:spPr>
          <a:xfrm>
            <a:off x="641131" y="1936302"/>
            <a:ext cx="10791295" cy="36163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CA" sz="2800" dirty="0">
                <a:cs typeface="Times New Roman"/>
              </a:rPr>
              <a:t>Le processus de réalisation des évaluations environnementales reste largement incompris par tous les publics</a:t>
            </a:r>
            <a:endParaRPr lang="fr-CA" sz="2800" dirty="0">
              <a:cs typeface="Times New Roman" panose="02020603050405020304" pitchFamily="18" charset="0"/>
            </a:endParaRPr>
          </a:p>
          <a:p>
            <a:pPr marL="800100" lvl="1" indent="-34290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CA" sz="2800" dirty="0">
                <a:cs typeface="Times New Roman"/>
              </a:rPr>
              <a:t>Confusion quant aux rôles des principaux intervenants chez le public, dans les médias et chez les décideurs</a:t>
            </a:r>
            <a:endParaRPr lang="fr-CA" sz="2800" dirty="0">
              <a:cs typeface="Times New Roman" panose="02020603050405020304" pitchFamily="18" charset="0"/>
            </a:endParaRPr>
          </a:p>
          <a:p>
            <a:pPr marL="800100" lvl="1" indent="-34290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CA" sz="2800" dirty="0">
                <a:cs typeface="Times New Roman"/>
              </a:rPr>
              <a:t>Méconnaissance de tout le travail qui se fait en amont d'une audience publique</a:t>
            </a:r>
          </a:p>
          <a:p>
            <a:endParaRPr lang="fr-FR" dirty="0"/>
          </a:p>
        </p:txBody>
      </p:sp>
      <p:pic>
        <p:nvPicPr>
          <p:cNvPr id="7" name="Graphique 6" descr="Document contour">
            <a:extLst>
              <a:ext uri="{FF2B5EF4-FFF2-40B4-BE49-F238E27FC236}">
                <a16:creationId xmlns:a16="http://schemas.microsoft.com/office/drawing/2014/main" id="{1970F1DF-B085-CA78-B5AC-2642483E89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75395" y="5302578"/>
            <a:ext cx="1647825" cy="1647825"/>
          </a:xfrm>
          <a:prstGeom prst="rect">
            <a:avLst/>
          </a:prstGeom>
        </p:spPr>
      </p:pic>
      <p:pic>
        <p:nvPicPr>
          <p:cNvPr id="11" name="Graphique 10" descr="Books avec un remplissage uni">
            <a:extLst>
              <a:ext uri="{FF2B5EF4-FFF2-40B4-BE49-F238E27FC236}">
                <a16:creationId xmlns:a16="http://schemas.microsoft.com/office/drawing/2014/main" id="{99352C65-1A43-2336-2EBB-C9C7CCF5AD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19379" y="4552403"/>
            <a:ext cx="2276475" cy="2276475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91AE9B-5918-2226-10DB-FE45FD7F5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219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CB6E590B-16B2-FDD7-BF95-4C541D214C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392" y="250711"/>
            <a:ext cx="2628173" cy="133580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6E6E4A51-336C-C125-4C85-03B23C329C63}"/>
              </a:ext>
            </a:extLst>
          </p:cNvPr>
          <p:cNvSpPr txBox="1"/>
          <p:nvPr/>
        </p:nvSpPr>
        <p:spPr>
          <a:xfrm>
            <a:off x="641131" y="504497"/>
            <a:ext cx="8922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>
                <a:solidFill>
                  <a:schemeClr val="accent3"/>
                </a:solidFill>
              </a:rPr>
              <a:t>MIEUX COMMUNIQUER LES ÉVALUTIONS ENVIRONNEMENTALES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82D209F-CE73-8D88-B595-BE429F677EF4}"/>
              </a:ext>
            </a:extLst>
          </p:cNvPr>
          <p:cNvSpPr txBox="1"/>
          <p:nvPr/>
        </p:nvSpPr>
        <p:spPr>
          <a:xfrm>
            <a:off x="385435" y="904607"/>
            <a:ext cx="6048022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4400" b="1">
                <a:solidFill>
                  <a:schemeClr val="accent4"/>
                </a:solidFill>
              </a:rPr>
              <a:t>Les constats (suite)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E9A4B0B-AF9E-5124-C75E-A9569C084942}"/>
              </a:ext>
            </a:extLst>
          </p:cNvPr>
          <p:cNvSpPr txBox="1"/>
          <p:nvPr/>
        </p:nvSpPr>
        <p:spPr>
          <a:xfrm>
            <a:off x="641131" y="2028825"/>
            <a:ext cx="926010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CA" sz="2800">
                <a:cs typeface="Times New Roman" panose="02020603050405020304" pitchFamily="18" charset="0"/>
              </a:rPr>
              <a:t>Rapports d’ÉE de plus en plus complexes, peu attrayants, non vulgarisés et non ciblés sur les enjeux</a:t>
            </a:r>
          </a:p>
          <a:p>
            <a:pPr marL="800100" lvl="1" indent="-34290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CA" sz="2800">
                <a:cs typeface="Times New Roman" panose="02020603050405020304" pitchFamily="18" charset="0"/>
              </a:rPr>
              <a:t>Difficulté pour le public, les médias et les décideurs de comprendre la démarche et le rapport pour bien se préparer à participer,  comprendre et décider</a:t>
            </a:r>
          </a:p>
          <a:p>
            <a:endParaRPr lang="fr-FR"/>
          </a:p>
        </p:txBody>
      </p:sp>
      <p:pic>
        <p:nvPicPr>
          <p:cNvPr id="7" name="Graphique 6" descr="Document contour">
            <a:extLst>
              <a:ext uri="{FF2B5EF4-FFF2-40B4-BE49-F238E27FC236}">
                <a16:creationId xmlns:a16="http://schemas.microsoft.com/office/drawing/2014/main" id="{1970F1DF-B085-CA78-B5AC-2642483E89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82584" y="5030640"/>
            <a:ext cx="1647825" cy="1647825"/>
          </a:xfrm>
          <a:prstGeom prst="rect">
            <a:avLst/>
          </a:prstGeom>
        </p:spPr>
      </p:pic>
      <p:pic>
        <p:nvPicPr>
          <p:cNvPr id="11" name="Graphique 10" descr="Books avec un remplissage uni">
            <a:extLst>
              <a:ext uri="{FF2B5EF4-FFF2-40B4-BE49-F238E27FC236}">
                <a16:creationId xmlns:a16="http://schemas.microsoft.com/office/drawing/2014/main" id="{99352C65-1A43-2336-2EBB-C9C7CCF5AD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00478" y="4678704"/>
            <a:ext cx="2276475" cy="2276475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91AE9B-5918-2226-10DB-FE45FD7F5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011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CB6E590B-16B2-FDD7-BF95-4C541D214C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155" y="305484"/>
            <a:ext cx="2628173" cy="133580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6E6E4A51-336C-C125-4C85-03B23C329C63}"/>
              </a:ext>
            </a:extLst>
          </p:cNvPr>
          <p:cNvSpPr txBox="1"/>
          <p:nvPr/>
        </p:nvSpPr>
        <p:spPr>
          <a:xfrm>
            <a:off x="488887" y="504497"/>
            <a:ext cx="90749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accent3"/>
                </a:solidFill>
              </a:rPr>
              <a:t>MIEUX COMMUNIQUER LES ÉVALUTIONS ENVIRONNEMENTALES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82D209F-CE73-8D88-B595-BE429F677EF4}"/>
              </a:ext>
            </a:extLst>
          </p:cNvPr>
          <p:cNvSpPr txBox="1"/>
          <p:nvPr/>
        </p:nvSpPr>
        <p:spPr>
          <a:xfrm>
            <a:off x="385434" y="916330"/>
            <a:ext cx="78558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>
                <a:solidFill>
                  <a:schemeClr val="accent4"/>
                </a:solidFill>
              </a:rPr>
              <a:t>Les objectifs du projet </a:t>
            </a:r>
          </a:p>
        </p:txBody>
      </p:sp>
      <p:graphicFrame>
        <p:nvGraphicFramePr>
          <p:cNvPr id="7" name="ZoneTexte 4">
            <a:extLst>
              <a:ext uri="{FF2B5EF4-FFF2-40B4-BE49-F238E27FC236}">
                <a16:creationId xmlns:a16="http://schemas.microsoft.com/office/drawing/2014/main" id="{659D04A6-999B-7F12-DC7B-0E1F260404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427125"/>
              </p:ext>
            </p:extLst>
          </p:nvPr>
        </p:nvGraphicFramePr>
        <p:xfrm>
          <a:off x="0" y="2377976"/>
          <a:ext cx="12192000" cy="4257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0A1E9E4-EA2D-F45A-971F-55EBCD723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867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CB6E590B-16B2-FDD7-BF95-4C541D214C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581" y="236703"/>
            <a:ext cx="2628173" cy="133580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6E6E4A51-336C-C125-4C85-03B23C329C63}"/>
              </a:ext>
            </a:extLst>
          </p:cNvPr>
          <p:cNvSpPr txBox="1"/>
          <p:nvPr/>
        </p:nvSpPr>
        <p:spPr>
          <a:xfrm>
            <a:off x="561315" y="504497"/>
            <a:ext cx="9002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>
                <a:solidFill>
                  <a:schemeClr val="accent3"/>
                </a:solidFill>
              </a:rPr>
              <a:t>MIEUX COMMUNIQUER LES ÉVALUTIONS ENVIRONNEMENTALES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82D209F-CE73-8D88-B595-BE429F677EF4}"/>
              </a:ext>
            </a:extLst>
          </p:cNvPr>
          <p:cNvSpPr txBox="1"/>
          <p:nvPr/>
        </p:nvSpPr>
        <p:spPr>
          <a:xfrm>
            <a:off x="496941" y="904607"/>
            <a:ext cx="9234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>
                <a:solidFill>
                  <a:schemeClr val="accent4"/>
                </a:solidFill>
              </a:rPr>
              <a:t>Les participants au projet </a:t>
            </a:r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60FDE3DC-7ACC-5AE7-2A17-2B16BCD9A7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842726"/>
              </p:ext>
            </p:extLst>
          </p:nvPr>
        </p:nvGraphicFramePr>
        <p:xfrm>
          <a:off x="395111" y="2228047"/>
          <a:ext cx="11145245" cy="42224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3953">
                  <a:extLst>
                    <a:ext uri="{9D8B030D-6E8A-4147-A177-3AD203B41FA5}">
                      <a16:colId xmlns:a16="http://schemas.microsoft.com/office/drawing/2014/main" val="2542045498"/>
                    </a:ext>
                  </a:extLst>
                </a:gridCol>
                <a:gridCol w="1954145">
                  <a:extLst>
                    <a:ext uri="{9D8B030D-6E8A-4147-A177-3AD203B41FA5}">
                      <a16:colId xmlns:a16="http://schemas.microsoft.com/office/drawing/2014/main" val="4289643127"/>
                    </a:ext>
                  </a:extLst>
                </a:gridCol>
                <a:gridCol w="2229049">
                  <a:extLst>
                    <a:ext uri="{9D8B030D-6E8A-4147-A177-3AD203B41FA5}">
                      <a16:colId xmlns:a16="http://schemas.microsoft.com/office/drawing/2014/main" val="2854012891"/>
                    </a:ext>
                  </a:extLst>
                </a:gridCol>
                <a:gridCol w="2229049">
                  <a:extLst>
                    <a:ext uri="{9D8B030D-6E8A-4147-A177-3AD203B41FA5}">
                      <a16:colId xmlns:a16="http://schemas.microsoft.com/office/drawing/2014/main" val="3217292421"/>
                    </a:ext>
                  </a:extLst>
                </a:gridCol>
                <a:gridCol w="2229049">
                  <a:extLst>
                    <a:ext uri="{9D8B030D-6E8A-4147-A177-3AD203B41FA5}">
                      <a16:colId xmlns:a16="http://schemas.microsoft.com/office/drawing/2014/main" val="2748345724"/>
                    </a:ext>
                  </a:extLst>
                </a:gridCol>
              </a:tblGrid>
              <a:tr h="900916">
                <a:tc>
                  <a:txBody>
                    <a:bodyPr/>
                    <a:lstStyle/>
                    <a:p>
                      <a:pPr algn="ctr"/>
                      <a:r>
                        <a:rPr lang="fr-FR" sz="2000"/>
                        <a:t>GOUVERNEMENT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/>
                        <a:t>INITIATEURS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/>
                        <a:t>MILIEU UNIVERSITAIRE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/>
                        <a:t>FIRMES PRIVÉES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/>
                        <a:t>SOCIÉTÉ CIVILE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1275680"/>
                  </a:ext>
                </a:extLst>
              </a:tr>
              <a:tr h="9030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400" baseline="0" dirty="0"/>
                        <a:t>MELCCFP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400" baseline="0" dirty="0"/>
                        <a:t>BAPE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400" baseline="0" dirty="0"/>
                        <a:t>MÉIE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400" baseline="0" dirty="0"/>
                        <a:t>AÉIC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400" baseline="0"/>
                        <a:t>MTQ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400" baseline="0"/>
                        <a:t>HQ -  env.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400" baseline="0"/>
                        <a:t>HQ- Part. Pub. </a:t>
                      </a:r>
                    </a:p>
                    <a:p>
                      <a:pPr algn="ctr"/>
                      <a:endParaRPr lang="fr-FR" sz="2400" baseline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400" baseline="0"/>
                        <a:t>TÉLUQ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400" baseline="0"/>
                        <a:t>INRS - ETE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400" baseline="0" dirty="0"/>
                        <a:t>WSP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400" baseline="0" dirty="0"/>
                        <a:t>SNC-Lavalin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400" baseline="0" dirty="0" err="1"/>
                        <a:t>Tetratech</a:t>
                      </a:r>
                      <a:endParaRPr lang="fr-FR" sz="2400" baseline="0" dirty="0"/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400" baseline="0" dirty="0"/>
                        <a:t>Transfert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400" baseline="0" dirty="0" err="1"/>
                        <a:t>Pesca</a:t>
                      </a:r>
                      <a:endParaRPr lang="fr-FR" sz="2400" baseline="0" dirty="0"/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400" baseline="0" dirty="0"/>
                        <a:t>AMQ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400" baseline="0" dirty="0"/>
                        <a:t>CRE Montréal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400" baseline="0" dirty="0"/>
                        <a:t>GC </a:t>
                      </a:r>
                      <a:r>
                        <a:rPr lang="fr-FR" sz="2400" baseline="0" dirty="0" err="1"/>
                        <a:t>Waban</a:t>
                      </a:r>
                      <a:r>
                        <a:rPr lang="fr-FR" sz="2400" baseline="0" dirty="0"/>
                        <a:t> Aki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400" baseline="0" dirty="0"/>
                        <a:t>IDDPNLQ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86531648"/>
                  </a:ext>
                </a:extLst>
              </a:tr>
            </a:tbl>
          </a:graphicData>
        </a:graphic>
      </p:graphicFrame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E01778-42A8-68E0-33C8-920CC59A2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051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CB6E590B-16B2-FDD7-BF95-4C541D214C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136" y="297424"/>
            <a:ext cx="2628173" cy="133580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6E6E4A51-336C-C125-4C85-03B23C329C63}"/>
              </a:ext>
            </a:extLst>
          </p:cNvPr>
          <p:cNvSpPr txBox="1"/>
          <p:nvPr/>
        </p:nvSpPr>
        <p:spPr>
          <a:xfrm>
            <a:off x="641131" y="504497"/>
            <a:ext cx="8922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>
                <a:solidFill>
                  <a:schemeClr val="accent3"/>
                </a:solidFill>
              </a:rPr>
              <a:t>MIEUX COMMUNIQUER LES ÉVALUTIONS ENVIRONNEMENTALES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82D209F-CE73-8D88-B595-BE429F677EF4}"/>
              </a:ext>
            </a:extLst>
          </p:cNvPr>
          <p:cNvSpPr txBox="1"/>
          <p:nvPr/>
        </p:nvSpPr>
        <p:spPr>
          <a:xfrm>
            <a:off x="641131" y="904607"/>
            <a:ext cx="81885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chemeClr val="accent4"/>
                </a:solidFill>
              </a:rPr>
              <a:t>Deux grands volets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E542442-2EDA-A53A-F78D-B35885C1DEE5}"/>
              </a:ext>
            </a:extLst>
          </p:cNvPr>
          <p:cNvSpPr txBox="1"/>
          <p:nvPr/>
        </p:nvSpPr>
        <p:spPr>
          <a:xfrm>
            <a:off x="641131" y="2511512"/>
            <a:ext cx="5132334" cy="120032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sz="2400">
                <a:solidFill>
                  <a:schemeClr val="accent3"/>
                </a:solidFill>
              </a:rPr>
              <a:t>Table d’échanges pour réaliser le </a:t>
            </a:r>
            <a:r>
              <a:rPr lang="fr-FR" sz="2400" b="1">
                <a:solidFill>
                  <a:schemeClr val="accent3"/>
                </a:solidFill>
              </a:rPr>
              <a:t>Plan d’action en communication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2352BC9-5277-5628-E7B0-1229DA083B1E}"/>
              </a:ext>
            </a:extLst>
          </p:cNvPr>
          <p:cNvSpPr txBox="1"/>
          <p:nvPr/>
        </p:nvSpPr>
        <p:spPr>
          <a:xfrm>
            <a:off x="6526512" y="2466245"/>
            <a:ext cx="54292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fr-FR" sz="2400">
                <a:solidFill>
                  <a:schemeClr val="accent3"/>
                </a:solidFill>
              </a:rPr>
              <a:t>Atelier de travail pour proposer un </a:t>
            </a:r>
            <a:r>
              <a:rPr lang="fr-FR" sz="2400" b="1">
                <a:solidFill>
                  <a:schemeClr val="accent3"/>
                </a:solidFill>
              </a:rPr>
              <a:t>nouveau modèle de rapport et de résumé d’étude d’impact </a:t>
            </a:r>
          </a:p>
          <a:p>
            <a:endParaRPr lang="fr-FR"/>
          </a:p>
        </p:txBody>
      </p:sp>
      <p:pic>
        <p:nvPicPr>
          <p:cNvPr id="11" name="Graphique 10" descr="Meeting contour">
            <a:extLst>
              <a:ext uri="{FF2B5EF4-FFF2-40B4-BE49-F238E27FC236}">
                <a16:creationId xmlns:a16="http://schemas.microsoft.com/office/drawing/2014/main" id="{FD18C8E5-D3C0-D0B5-50E4-1EBC3B4018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43713" y="3550169"/>
            <a:ext cx="2562225" cy="2562225"/>
          </a:xfrm>
          <a:prstGeom prst="rect">
            <a:avLst/>
          </a:prstGeom>
        </p:spPr>
      </p:pic>
      <p:pic>
        <p:nvPicPr>
          <p:cNvPr id="13" name="Graphique 12" descr="Group brainstorm contour">
            <a:extLst>
              <a:ext uri="{FF2B5EF4-FFF2-40B4-BE49-F238E27FC236}">
                <a16:creationId xmlns:a16="http://schemas.microsoft.com/office/drawing/2014/main" id="{1DB8CF36-3B5D-504F-16F7-CE730315A0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50538" y="3711841"/>
            <a:ext cx="1981197" cy="1981197"/>
          </a:xfrm>
          <a:prstGeom prst="rect">
            <a:avLst/>
          </a:prstGeo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771C0BD-15AD-4D3B-F88F-69EA362D8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7</a:t>
            </a:fld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882438E-6285-CC6C-3CEC-1A0CB19170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74634" y="5784159"/>
            <a:ext cx="2812796" cy="75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270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CB6E590B-16B2-FDD7-BF95-4C541D214C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668" y="362139"/>
            <a:ext cx="2628173" cy="133580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6E6E4A51-336C-C125-4C85-03B23C329C63}"/>
              </a:ext>
            </a:extLst>
          </p:cNvPr>
          <p:cNvSpPr txBox="1"/>
          <p:nvPr/>
        </p:nvSpPr>
        <p:spPr>
          <a:xfrm>
            <a:off x="496941" y="504497"/>
            <a:ext cx="9066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>
                <a:solidFill>
                  <a:schemeClr val="accent3"/>
                </a:solidFill>
              </a:rPr>
              <a:t>MIEUX COMMUNIQUER LES ÉVALUTIONS ENVIRONNEMENTALES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82D209F-CE73-8D88-B595-BE429F677EF4}"/>
              </a:ext>
            </a:extLst>
          </p:cNvPr>
          <p:cNvSpPr txBox="1"/>
          <p:nvPr/>
        </p:nvSpPr>
        <p:spPr>
          <a:xfrm>
            <a:off x="496941" y="904607"/>
            <a:ext cx="8332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accent4"/>
                </a:solidFill>
              </a:rPr>
              <a:t>Deux grands volets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7B740DF-2DD4-A2C9-12AB-458FE4915ED0}"/>
              </a:ext>
            </a:extLst>
          </p:cNvPr>
          <p:cNvSpPr txBox="1"/>
          <p:nvPr/>
        </p:nvSpPr>
        <p:spPr>
          <a:xfrm>
            <a:off x="496941" y="1834459"/>
            <a:ext cx="8572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>
                <a:solidFill>
                  <a:schemeClr val="accent3"/>
                </a:solidFill>
              </a:rPr>
              <a:t>VOLET 1 </a:t>
            </a:r>
            <a:r>
              <a:rPr lang="fr-FR" sz="4800" dirty="0">
                <a:solidFill>
                  <a:schemeClr val="accent3"/>
                </a:solidFill>
              </a:rPr>
              <a:t>– Table d’échanges </a:t>
            </a:r>
          </a:p>
        </p:txBody>
      </p:sp>
      <p:pic>
        <p:nvPicPr>
          <p:cNvPr id="9" name="Graphique 8" descr="Room with laptops and chairs">
            <a:extLst>
              <a:ext uri="{FF2B5EF4-FFF2-40B4-BE49-F238E27FC236}">
                <a16:creationId xmlns:a16="http://schemas.microsoft.com/office/drawing/2014/main" id="{366E205C-1538-F889-1382-5B05A123D1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71072" y="2805983"/>
            <a:ext cx="5294287" cy="2978036"/>
          </a:xfrm>
          <a:prstGeom prst="rect">
            <a:avLst/>
          </a:prstGeo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E5C00CD-62BC-1BCF-8D41-E5949A384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8</a:t>
            </a:fld>
            <a:endParaRPr lang="en-US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511E3B47-CBC0-0D3A-72B4-DF59D70B39BB}"/>
              </a:ext>
            </a:extLst>
          </p:cNvPr>
          <p:cNvGrpSpPr/>
          <p:nvPr/>
        </p:nvGrpSpPr>
        <p:grpSpPr>
          <a:xfrm>
            <a:off x="4322823" y="2231779"/>
            <a:ext cx="8386532" cy="3363613"/>
            <a:chOff x="-340484" y="1079214"/>
            <a:chExt cx="8386532" cy="336361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79D0645-6FCD-F256-07AB-EE67A8614728}"/>
                </a:ext>
              </a:extLst>
            </p:cNvPr>
            <p:cNvSpPr/>
            <p:nvPr/>
          </p:nvSpPr>
          <p:spPr>
            <a:xfrm>
              <a:off x="0" y="1645627"/>
              <a:ext cx="8046048" cy="2797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6C200DC1-1773-B5B3-63DF-9869A672D11D}"/>
                </a:ext>
              </a:extLst>
            </p:cNvPr>
            <p:cNvSpPr txBox="1"/>
            <p:nvPr/>
          </p:nvSpPr>
          <p:spPr>
            <a:xfrm>
              <a:off x="-340484" y="1079214"/>
              <a:ext cx="8046048" cy="2797200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24463" tIns="770636" rIns="624463" bIns="142240" numCol="1" spcCol="1270" anchor="t" anchorCtr="0">
              <a:noAutofit/>
            </a:bodyPr>
            <a:lstStyle/>
            <a:p>
              <a:pPr marL="0" lvl="1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fr-CA" sz="2800" dirty="0"/>
                <a:t>Préciser les activités de communications</a:t>
              </a: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CA" sz="2000" kern="1200" dirty="0"/>
                <a:t>Quelles activités?</a:t>
              </a:r>
              <a:endParaRPr lang="en-US" sz="2000" kern="1200" dirty="0"/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CA" sz="2000" kern="1200" dirty="0"/>
                <a:t>Pour quels publics?</a:t>
              </a:r>
              <a:endParaRPr lang="en-US" sz="2000" kern="1200" dirty="0"/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CA" sz="2000" kern="1200" dirty="0"/>
                <a:t>Pour répondre à quels besoins?</a:t>
              </a:r>
              <a:endParaRPr lang="en-US" sz="2000" kern="1200" dirty="0"/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CA" sz="2000" kern="1200" dirty="0"/>
                <a:t>Comment les réaliser, par qui et à quel coût ?</a:t>
              </a:r>
              <a:endParaRPr lang="en-US" sz="2000" kern="1200" dirty="0"/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CA" sz="2000" kern="1200" dirty="0"/>
                <a:t>Priorisation des activités selon les budgets disponibles et les retombées attendues</a:t>
              </a:r>
              <a:endParaRPr lang="en-US" sz="2000" kern="1200" dirty="0"/>
            </a:p>
          </p:txBody>
        </p:sp>
      </p:grpSp>
      <p:sp>
        <p:nvSpPr>
          <p:cNvPr id="6" name="ZoneTexte 5">
            <a:extLst>
              <a:ext uri="{FF2B5EF4-FFF2-40B4-BE49-F238E27FC236}">
                <a16:creationId xmlns:a16="http://schemas.microsoft.com/office/drawing/2014/main" id="{53A20F9F-C054-F46B-2030-16F55EA297E1}"/>
              </a:ext>
            </a:extLst>
          </p:cNvPr>
          <p:cNvSpPr txBox="1"/>
          <p:nvPr/>
        </p:nvSpPr>
        <p:spPr>
          <a:xfrm>
            <a:off x="524373" y="6027003"/>
            <a:ext cx="8429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>
                <a:solidFill>
                  <a:schemeClr val="accent3"/>
                </a:solidFill>
              </a:rPr>
              <a:t>Deux rencontres d’une journée du groupe de travail</a:t>
            </a:r>
            <a:endParaRPr lang="en-US" sz="2400" dirty="0">
              <a:solidFill>
                <a:schemeClr val="accent3"/>
              </a:solidFill>
            </a:endParaRP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236927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CB6E590B-16B2-FDD7-BF95-4C541D214C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668" y="236703"/>
            <a:ext cx="2628173" cy="133580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6E6E4A51-336C-C125-4C85-03B23C329C63}"/>
              </a:ext>
            </a:extLst>
          </p:cNvPr>
          <p:cNvSpPr txBox="1"/>
          <p:nvPr/>
        </p:nvSpPr>
        <p:spPr>
          <a:xfrm>
            <a:off x="277838" y="504497"/>
            <a:ext cx="9285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>
                <a:solidFill>
                  <a:schemeClr val="accent3"/>
                </a:solidFill>
              </a:rPr>
              <a:t>MIEUX COMMUNIQUER LES ÉVALUTIONS ENVIRONNEMENTALES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7B740DF-2DD4-A2C9-12AB-458FE4915ED0}"/>
              </a:ext>
            </a:extLst>
          </p:cNvPr>
          <p:cNvSpPr txBox="1"/>
          <p:nvPr/>
        </p:nvSpPr>
        <p:spPr>
          <a:xfrm>
            <a:off x="277838" y="909101"/>
            <a:ext cx="8572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>
                <a:solidFill>
                  <a:schemeClr val="accent4"/>
                </a:solidFill>
              </a:rPr>
              <a:t>VOLET 1 </a:t>
            </a:r>
            <a:r>
              <a:rPr lang="fr-FR" sz="3200">
                <a:solidFill>
                  <a:schemeClr val="accent4"/>
                </a:solidFill>
              </a:rPr>
              <a:t>– Table d’échanges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0767D45-1800-2530-DE0C-D99BF0F20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9</a:t>
            </a:fld>
            <a:endParaRPr lang="en-US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937D745-8925-AECE-DF38-91D7D5F0760C}"/>
              </a:ext>
            </a:extLst>
          </p:cNvPr>
          <p:cNvSpPr txBox="1"/>
          <p:nvPr/>
        </p:nvSpPr>
        <p:spPr>
          <a:xfrm>
            <a:off x="2719587" y="1547527"/>
            <a:ext cx="4707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dirty="0"/>
              <a:t>Analyse des besoins en parallèle</a:t>
            </a:r>
          </a:p>
        </p:txBody>
      </p:sp>
      <p:pic>
        <p:nvPicPr>
          <p:cNvPr id="1026" name="Picture 2" descr="Illustrations gratuites de Société">
            <a:extLst>
              <a:ext uri="{FF2B5EF4-FFF2-40B4-BE49-F238E27FC236}">
                <a16:creationId xmlns:a16="http://schemas.microsoft.com/office/drawing/2014/main" id="{3492F672-4AAB-3876-B779-B900E760D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58" y="2102039"/>
            <a:ext cx="3055060" cy="188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llustrations gratuites de Retour d'information">
            <a:extLst>
              <a:ext uri="{FF2B5EF4-FFF2-40B4-BE49-F238E27FC236}">
                <a16:creationId xmlns:a16="http://schemas.microsoft.com/office/drawing/2014/main" id="{7D8D32EA-8F7C-2164-1B2F-E9F193481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230" y="4311163"/>
            <a:ext cx="2140299" cy="228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70AEF659-0C42-25E1-6255-1D74DE313FC1}"/>
              </a:ext>
            </a:extLst>
          </p:cNvPr>
          <p:cNvSpPr txBox="1"/>
          <p:nvPr/>
        </p:nvSpPr>
        <p:spPr>
          <a:xfrm>
            <a:off x="4248969" y="2624504"/>
            <a:ext cx="5940060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fr-CA" sz="2000" dirty="0">
                <a:solidFill>
                  <a:schemeClr val="tx2"/>
                </a:solidFill>
              </a:rPr>
              <a:t>Sondage (groupes de discussion) auprès de clientèles cibles et spécifique pour les praticiens autochtones  pour connaitre leurs opinions face aux rapports et résumés</a:t>
            </a:r>
          </a:p>
          <a:p>
            <a:pPr lvl="0"/>
            <a:endParaRPr lang="fr-CA" sz="2000" dirty="0">
              <a:solidFill>
                <a:schemeClr val="tx2"/>
              </a:solidFill>
            </a:endParaRPr>
          </a:p>
          <a:p>
            <a:endParaRPr lang="fr-CA" sz="2000" dirty="0">
              <a:solidFill>
                <a:schemeClr val="tx2"/>
              </a:solidFill>
            </a:endParaRPr>
          </a:p>
          <a:p>
            <a:endParaRPr lang="fr-CA" sz="2000" dirty="0">
              <a:solidFill>
                <a:schemeClr val="tx2"/>
              </a:solidFill>
            </a:endParaRPr>
          </a:p>
          <a:p>
            <a:r>
              <a:rPr lang="fr-CA" sz="2000" dirty="0">
                <a:solidFill>
                  <a:schemeClr val="tx2"/>
                </a:solidFill>
              </a:rPr>
              <a:t>Groupe-témoin pour valider les activités de communication et les nouveaux modèles de rapport et de résumé proposés (en cours)</a:t>
            </a:r>
            <a:endParaRPr lang="en-US" sz="2000" dirty="0">
              <a:solidFill>
                <a:schemeClr val="tx2"/>
              </a:solidFill>
            </a:endParaRPr>
          </a:p>
          <a:p>
            <a:pPr lvl="0"/>
            <a:endParaRPr lang="en-US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633127"/>
      </p:ext>
    </p:extLst>
  </p:cSld>
  <p:clrMapOvr>
    <a:masterClrMapping/>
  </p:clrMapOvr>
</p:sld>
</file>

<file path=ppt/theme/theme1.xml><?xml version="1.0" encoding="utf-8"?>
<a:theme xmlns:a="http://schemas.openxmlformats.org/drawingml/2006/main" name="BlocksVTI">
  <a:themeElements>
    <a:clrScheme name="Blocks">
      <a:dk1>
        <a:sysClr val="windowText" lastClr="000000"/>
      </a:dk1>
      <a:lt1>
        <a:sysClr val="window" lastClr="FFFFFF"/>
      </a:lt1>
      <a:dk2>
        <a:srgbClr val="1B3843"/>
      </a:dk2>
      <a:lt2>
        <a:srgbClr val="F2F3F1"/>
      </a:lt2>
      <a:accent1>
        <a:srgbClr val="7A8592"/>
      </a:accent1>
      <a:accent2>
        <a:srgbClr val="8C8C96"/>
      </a:accent2>
      <a:accent3>
        <a:srgbClr val="7A6C76"/>
      </a:accent3>
      <a:accent4>
        <a:srgbClr val="A7AA9D"/>
      </a:accent4>
      <a:accent5>
        <a:srgbClr val="63787F"/>
      </a:accent5>
      <a:accent6>
        <a:srgbClr val="889DA5"/>
      </a:accent6>
      <a:hlink>
        <a:srgbClr val="71819B"/>
      </a:hlink>
      <a:folHlink>
        <a:srgbClr val="7E8B85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cksVTI" id="{31656FE6-20D8-4105-85EA-706EC9332BE9}" vid="{039DFFC9-9B25-4063-9235-B287A446F509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1F2B53F8D2C840BA99C03A614DDFB8" ma:contentTypeVersion="13" ma:contentTypeDescription="Crée un document." ma:contentTypeScope="" ma:versionID="a48502b66e43abfb4820c69dbcd5418b">
  <xsd:schema xmlns:xsd="http://www.w3.org/2001/XMLSchema" xmlns:xs="http://www.w3.org/2001/XMLSchema" xmlns:p="http://schemas.microsoft.com/office/2006/metadata/properties" xmlns:ns2="aeba2b23-7c2d-4ab3-a43f-eb8321a3c470" xmlns:ns3="590a161d-3eb9-42a7-82dd-c5408ef0f820" targetNamespace="http://schemas.microsoft.com/office/2006/metadata/properties" ma:root="true" ma:fieldsID="fb4d5106219e8b3e5a4f96ad7f7e8279" ns2:_="" ns3:_="">
    <xsd:import namespace="aeba2b23-7c2d-4ab3-a43f-eb8321a3c470"/>
    <xsd:import namespace="590a161d-3eb9-42a7-82dd-c5408ef0f8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ba2b23-7c2d-4ab3-a43f-eb8321a3c4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14b1f2f6-9f48-4433-9b13-82e2cb12a0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0a161d-3eb9-42a7-82dd-c5408ef0f82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ce32bb5-11c2-4117-8856-b8f086ac350b}" ma:internalName="TaxCatchAll" ma:showField="CatchAllData" ma:web="590a161d-3eb9-42a7-82dd-c5408ef0f8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eba2b23-7c2d-4ab3-a43f-eb8321a3c470">
      <Terms xmlns="http://schemas.microsoft.com/office/infopath/2007/PartnerControls"/>
    </lcf76f155ced4ddcb4097134ff3c332f>
    <TaxCatchAll xmlns="590a161d-3eb9-42a7-82dd-c5408ef0f82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6B0450E-6462-4655-9CDB-5D8FA14F443C}"/>
</file>

<file path=customXml/itemProps2.xml><?xml version="1.0" encoding="utf-8"?>
<ds:datastoreItem xmlns:ds="http://schemas.openxmlformats.org/officeDocument/2006/customXml" ds:itemID="{B2CE57EA-4133-439E-96B9-19E468DBA723}">
  <ds:schemaRefs>
    <ds:schemaRef ds:uri="http://schemas.microsoft.com/sharepoint/v3"/>
    <ds:schemaRef ds:uri="http://purl.org/dc/elements/1.1/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99258165-ea0d-488d-beb2-14d7871ad14e"/>
    <ds:schemaRef ds:uri="844fdd8f-85d6-43a1-9d0d-c2534093290a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20F89D2-1044-4106-AAD2-9C5C7763451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{3BF9261C-E186-A743-B827-B557B8421D0E}tf10001119_mac</Template>
  <TotalTime>5505</TotalTime>
  <Words>1605</Words>
  <Application>Microsoft Office PowerPoint</Application>
  <PresentationFormat>Grand écran</PresentationFormat>
  <Paragraphs>247</Paragraphs>
  <Slides>24</Slides>
  <Notes>23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0" baseType="lpstr">
      <vt:lpstr>Arial</vt:lpstr>
      <vt:lpstr>Avenir Next LT Pro</vt:lpstr>
      <vt:lpstr>Avenir Next LT Pro Light</vt:lpstr>
      <vt:lpstr>Calibri</vt:lpstr>
      <vt:lpstr>Courier New</vt:lpstr>
      <vt:lpstr>BlocksVTI</vt:lpstr>
      <vt:lpstr>PROJET MIEUX COMMUNIQUER LES ÉVALUATIONS ENVIRONNEMENTALES:   Pistes pour l’action et la réalisation de rapport d’étude d’impact plus accessible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PROJET MIEUX COMMUNIQUER LES ÉVALUATIONS ENVIRONNEMENTALES: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 MIEUX COMMUNIQUER LES ÉVALUATIONS ENVIRONNEMENTALES:   Pistes pour l’action et la réalisation de rapport d’étude d’impact plus accessible</dc:title>
  <dc:creator>Lee-Ann Avon-Monast</dc:creator>
  <cp:lastModifiedBy>Lina Lachapelle</cp:lastModifiedBy>
  <cp:revision>185</cp:revision>
  <dcterms:created xsi:type="dcterms:W3CDTF">2022-11-11T22:16:47Z</dcterms:created>
  <dcterms:modified xsi:type="dcterms:W3CDTF">2023-03-24T20:19:52Z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0x010100691F2B53F8D2C840BA99C03A614DDFB8</vt:lpwstr>
  </property>
  <property fmtid="{D5CDD505-2E9C-101B-9397-08002B2CF9AE}" pid="3" name="MediaServiceImageTags">
    <vt:lpwstr/>
  </property>
</Properties>
</file>