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0" r:id="rId3"/>
    <p:sldId id="257" r:id="rId4"/>
    <p:sldId id="258" r:id="rId5"/>
    <p:sldId id="572" r:id="rId6"/>
    <p:sldId id="573" r:id="rId7"/>
    <p:sldId id="574" r:id="rId8"/>
    <p:sldId id="575" r:id="rId9"/>
    <p:sldId id="576" r:id="rId10"/>
  </p:sldIdLst>
  <p:sldSz cx="12192000" cy="6858000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5846"/>
  </p:normalViewPr>
  <p:slideViewPr>
    <p:cSldViewPr snapToGrid="0">
      <p:cViewPr varScale="1">
        <p:scale>
          <a:sx n="90" d="100"/>
          <a:sy n="90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B174F6-6CF4-FE05-A2A6-7FA6669645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 useBgFill="1">
        <p:nvSpPr>
          <p:cNvPr id="5" name="Rounded Rectangle 7">
            <a:extLst>
              <a:ext uri="{FF2B5EF4-FFF2-40B4-BE49-F238E27FC236}">
                <a16:creationId xmlns:a16="http://schemas.microsoft.com/office/drawing/2014/main" id="{DA98D7CE-0E6D-F533-CECE-01E8BE527817}"/>
              </a:ext>
            </a:extLst>
          </p:cNvPr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7CC41-4A57-587B-5D7D-F30F8D58A35D}"/>
              </a:ext>
            </a:extLst>
          </p:cNvPr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B580AB-B3C9-83A0-FA96-2B157B076058}"/>
              </a:ext>
            </a:extLst>
          </p:cNvPr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CF28AB-3171-44C9-FE48-BFC518C8970C}"/>
              </a:ext>
            </a:extLst>
          </p:cNvPr>
          <p:cNvSpPr/>
          <p:nvPr/>
        </p:nvSpPr>
        <p:spPr>
          <a:xfrm>
            <a:off x="10282767" y="3136901"/>
            <a:ext cx="1214967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8F2B47-615E-88E3-1665-B442D2D06B84}"/>
              </a:ext>
            </a:extLst>
          </p:cNvPr>
          <p:cNvSpPr/>
          <p:nvPr/>
        </p:nvSpPr>
        <p:spPr>
          <a:xfrm>
            <a:off x="594784" y="3055939"/>
            <a:ext cx="9262533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9EE13E-8230-D7C9-147B-076773E412C3}"/>
              </a:ext>
            </a:extLst>
          </p:cNvPr>
          <p:cNvSpPr/>
          <p:nvPr/>
        </p:nvSpPr>
        <p:spPr>
          <a:xfrm>
            <a:off x="721784" y="4559301"/>
            <a:ext cx="9008533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3B0F7D-DB8B-B902-4B4F-F445673234D5}"/>
              </a:ext>
            </a:extLst>
          </p:cNvPr>
          <p:cNvSpPr/>
          <p:nvPr/>
        </p:nvSpPr>
        <p:spPr>
          <a:xfrm>
            <a:off x="719667" y="3140075"/>
            <a:ext cx="9012767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36A3A5-14F5-C86B-8303-0171EA8B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E5511-3015-134F-964F-119C6C16F52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31D32-37D1-7B8F-96E3-00561776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AA97122-E504-73AB-385D-74057850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251" y="4625975"/>
            <a:ext cx="1016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E697D68C-C480-B742-9E00-773182CF739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7111510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B3A48-0C1B-207F-A410-93A3C7E0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E5511-3015-134F-964F-119C6C16F52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351D4-6F87-6036-136D-29866A76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DE584-D78F-6250-2019-302F40D0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84D1-CADD-F64A-882B-A5B4E8E248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7904507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A8D15A-90DA-224C-93FD-E99E8476ADA8}"/>
              </a:ext>
            </a:extLst>
          </p:cNvPr>
          <p:cNvSpPr/>
          <p:nvPr/>
        </p:nvSpPr>
        <p:spPr>
          <a:xfrm>
            <a:off x="9148234" y="228600"/>
            <a:ext cx="2480733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8C1B71-BDD1-326D-EFB9-83A9B0F14833}"/>
              </a:ext>
            </a:extLst>
          </p:cNvPr>
          <p:cNvSpPr/>
          <p:nvPr/>
        </p:nvSpPr>
        <p:spPr>
          <a:xfrm>
            <a:off x="9273118" y="350839"/>
            <a:ext cx="2230967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111E89-DF5C-99E1-36DB-88F6AC9F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E5511-3015-134F-964F-119C6C16F52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C8A746-A2D0-2E7E-7DD7-E8B0DA93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205209-21F8-7186-70E9-CA728530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346CC-ABAD-734D-91EB-92E118B50E7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6705247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43B72-4737-7081-3A77-186D89C52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E5511-3015-134F-964F-119C6C16F52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64274-6542-1AA6-D0A9-227BBF28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DE7E3-0794-3836-8E4E-F708E99D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1F6AD-28C1-824D-B096-FAA25DDB7F8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9245278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882B6E-AAA7-E73A-349C-1A01528887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 useBgFill="1">
        <p:nvSpPr>
          <p:cNvPr id="5" name="Rounded Rectangle 7">
            <a:extLst>
              <a:ext uri="{FF2B5EF4-FFF2-40B4-BE49-F238E27FC236}">
                <a16:creationId xmlns:a16="http://schemas.microsoft.com/office/drawing/2014/main" id="{F966F234-652E-BF64-434E-9B4F74B07480}"/>
              </a:ext>
            </a:extLst>
          </p:cNvPr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E290D-85F5-409A-8DCB-C2452000B9D2}"/>
              </a:ext>
            </a:extLst>
          </p:cNvPr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4B1C7E-BFF4-5DC0-D9EC-8E767201B123}"/>
              </a:ext>
            </a:extLst>
          </p:cNvPr>
          <p:cNvSpPr/>
          <p:nvPr/>
        </p:nvSpPr>
        <p:spPr>
          <a:xfrm>
            <a:off x="757767" y="3048001"/>
            <a:ext cx="10710333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94081F-B7E7-D8E8-D6FD-151DEA7C357C}"/>
              </a:ext>
            </a:extLst>
          </p:cNvPr>
          <p:cNvSpPr/>
          <p:nvPr/>
        </p:nvSpPr>
        <p:spPr>
          <a:xfrm>
            <a:off x="901700" y="4541839"/>
            <a:ext cx="10422467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A98CF7-435F-66C5-BF39-C457607C73AB}"/>
              </a:ext>
            </a:extLst>
          </p:cNvPr>
          <p:cNvSpPr/>
          <p:nvPr/>
        </p:nvSpPr>
        <p:spPr>
          <a:xfrm>
            <a:off x="901700" y="3124200"/>
            <a:ext cx="10422467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C6AB58D-3334-1A42-CEB4-CEA26E0A0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E5511-3015-134F-964F-119C6C16F52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33566A-06CF-9550-9A09-6BC1A886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7561AA7-0EA0-1DE6-0BFE-516F0E29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C20F5-4674-2041-9618-05D487BA64A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0133032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6F244E-854C-0F14-FD07-D0EB3A89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E5511-3015-134F-964F-119C6C16F52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E68225-261B-EFB7-7474-1F200380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AEAD44-FEFA-981C-8D62-031B59B3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8B0DA-C730-2D47-B445-A423B52935C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6359105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F74A34-4D73-089A-A6E0-0F3E4906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E5511-3015-134F-964F-119C6C16F52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DE9CAE-25FA-C27E-7766-45819778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AD9EEE-C7E7-A5D7-EFE5-748C8BD9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7E1F0-A307-504D-8B80-26240D991D3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6843965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55834D9-A9CC-6050-367D-5F4AFA46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E5511-3015-134F-964F-119C6C16F52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252E41-6907-B556-FAAA-839A377A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3FEE21-EFC3-0B88-248F-B578ECAC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9BF5D-1C53-9B43-9862-CD48C5490F7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309433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6076F-7B15-5861-CA6F-3CF6824129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 useBgFill="1">
        <p:nvSpPr>
          <p:cNvPr id="3" name="Rounded Rectangle 10">
            <a:extLst>
              <a:ext uri="{FF2B5EF4-FFF2-40B4-BE49-F238E27FC236}">
                <a16:creationId xmlns:a16="http://schemas.microsoft.com/office/drawing/2014/main" id="{1A09EF31-C0A0-1FC3-935E-8EDDDCA73B0C}"/>
              </a:ext>
            </a:extLst>
          </p:cNvPr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92666C2-635B-26E9-4E87-CAF799B8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E5511-3015-134F-964F-119C6C16F52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1A2FF98-5926-2D4F-FF82-A14D86EF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8CE0751-DA2A-6CED-C002-868A2A6B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54C5D-C50A-6544-9150-3CA2F340EF4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004482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0C5105-15F9-1E59-C537-010F7E8A30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 useBgFill="1">
        <p:nvSpPr>
          <p:cNvPr id="6" name="Rounded Rectangle 11">
            <a:extLst>
              <a:ext uri="{FF2B5EF4-FFF2-40B4-BE49-F238E27FC236}">
                <a16:creationId xmlns:a16="http://schemas.microsoft.com/office/drawing/2014/main" id="{FDD33A36-46AB-404B-7E70-D9768BFACEC8}"/>
              </a:ext>
            </a:extLst>
          </p:cNvPr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809941-5E40-9ABB-0E51-715206C5ABDA}"/>
              </a:ext>
            </a:extLst>
          </p:cNvPr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6DC8AC-18FF-4F5D-CD19-4564D20D6A38}"/>
              </a:ext>
            </a:extLst>
          </p:cNvPr>
          <p:cNvSpPr/>
          <p:nvPr/>
        </p:nvSpPr>
        <p:spPr>
          <a:xfrm>
            <a:off x="901700" y="1643064"/>
            <a:ext cx="3312584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4D3DDAA-2F2E-A482-D877-38BD3533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E5511-3015-134F-964F-119C6C16F52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DADA023-2056-43C9-E20F-163F4C8E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253BAFC-1613-AE53-2304-B10ECFC9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A23E9-F8AF-0F49-8F5E-57375322B98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7307037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E18A58-A3EA-6443-5046-EA1FF2CB0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 useBgFill="1">
        <p:nvSpPr>
          <p:cNvPr id="6" name="Rounded Rectangle 8">
            <a:extLst>
              <a:ext uri="{FF2B5EF4-FFF2-40B4-BE49-F238E27FC236}">
                <a16:creationId xmlns:a16="http://schemas.microsoft.com/office/drawing/2014/main" id="{9579FB69-569E-41D5-EE25-5FB875E86481}"/>
              </a:ext>
            </a:extLst>
          </p:cNvPr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9139F8-0402-DDF0-92F7-3D161F7D4D79}"/>
              </a:ext>
            </a:extLst>
          </p:cNvPr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764EB-096F-0F39-C9E7-1BB00FA07D3D}"/>
              </a:ext>
            </a:extLst>
          </p:cNvPr>
          <p:cNvSpPr/>
          <p:nvPr/>
        </p:nvSpPr>
        <p:spPr>
          <a:xfrm>
            <a:off x="1016000" y="5029201"/>
            <a:ext cx="1013460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B83551-BFDF-E906-8245-86EEA30476F4}"/>
              </a:ext>
            </a:extLst>
          </p:cNvPr>
          <p:cNvSpPr/>
          <p:nvPr/>
        </p:nvSpPr>
        <p:spPr>
          <a:xfrm>
            <a:off x="1219200" y="5638800"/>
            <a:ext cx="9770533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37E70F-7133-2E84-9EDF-7F05DA5E27AD}"/>
              </a:ext>
            </a:extLst>
          </p:cNvPr>
          <p:cNvSpPr/>
          <p:nvPr/>
        </p:nvSpPr>
        <p:spPr>
          <a:xfrm>
            <a:off x="806452" y="5075238"/>
            <a:ext cx="10596033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A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C12EAC88-8450-806E-DDBF-5F6BD4CF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E5511-3015-134F-964F-119C6C16F52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07C63DA-F6B8-5FF9-1304-9E5F3DAB18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3AFFFF-1896-4C44-ABF0-AB2BF0356BB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868D7DA7-1E7D-1D4C-63C1-992E119196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75049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0958D8-545E-ED59-27C8-1AA3BCC535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 useBgFill="1">
        <p:nvSpPr>
          <p:cNvPr id="7" name="Rounded Rectangle 6">
            <a:extLst>
              <a:ext uri="{FF2B5EF4-FFF2-40B4-BE49-F238E27FC236}">
                <a16:creationId xmlns:a16="http://schemas.microsoft.com/office/drawing/2014/main" id="{4E5FD30F-FB99-0381-324F-A71B0CB5372F}"/>
              </a:ext>
            </a:extLst>
          </p:cNvPr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93185D3-9882-0894-36CD-D7861780A5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52601"/>
            <a:ext cx="109728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B1406-7C5C-30E6-F0E8-0DBF5F8BC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fld id="{AA3E5511-3015-134F-964F-119C6C16F52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94B2-BB87-5AC7-ED4B-43E1AC7BC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0B163-83A6-2259-AFF5-E105F8897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AE27C6C-73F4-F549-BD3C-183704B1944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55FEA6-E1D2-0EC7-C276-011A1C9FCDCC}"/>
              </a:ext>
            </a:extLst>
          </p:cNvPr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0C3CF-558B-D778-35C9-A54C059C9BB2}"/>
              </a:ext>
            </a:extLst>
          </p:cNvPr>
          <p:cNvSpPr/>
          <p:nvPr/>
        </p:nvSpPr>
        <p:spPr>
          <a:xfrm>
            <a:off x="497417" y="373063"/>
            <a:ext cx="11173883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04C58-EFF4-A512-2C50-F9D49653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7" y="407988"/>
            <a:ext cx="11015133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5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92DCA66-2D1D-D673-6A2F-02457B9E91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Présentation des options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FD7BCB-FA1A-7B2B-BDE7-9513D2114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Modernisation de la rue Notre-Dame</a:t>
            </a:r>
          </a:p>
        </p:txBody>
      </p:sp>
    </p:spTree>
    <p:extLst>
      <p:ext uri="{BB962C8B-B14F-4D97-AF65-F5344CB8AC3E}">
        <p14:creationId xmlns:p14="http://schemas.microsoft.com/office/powerpoint/2010/main" val="3202808415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A2B24-5351-629A-D44F-BCDEBC2E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Statu quo</a:t>
            </a:r>
          </a:p>
        </p:txBody>
      </p:sp>
      <p:pic>
        <p:nvPicPr>
          <p:cNvPr id="4" name="Picture 2" descr="02">
            <a:extLst>
              <a:ext uri="{FF2B5EF4-FFF2-40B4-BE49-F238E27FC236}">
                <a16:creationId xmlns:a16="http://schemas.microsoft.com/office/drawing/2014/main" id="{6A5AE190-4296-8C4F-015F-8863177C8D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447800"/>
            <a:ext cx="7989009" cy="520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893267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C95CE07-DAB7-A7DD-2C08-4694D473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Voies express en tranchée MTQ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5BDE369-907E-CCA6-19C8-62DED6F990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53" y="1719263"/>
            <a:ext cx="5379143" cy="4406900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22330DA-97DC-8E98-74E1-890B9C9B82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6285" y="1960563"/>
            <a:ext cx="494058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38534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A0CF39-A707-339F-5883-E966047D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de boulevard urbain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8D631F2-2D50-0CA2-48AB-D747E924D4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6281" y="1719263"/>
            <a:ext cx="5047437" cy="44069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FD85560-5387-B876-238C-15C579FCC22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65" y="2267586"/>
            <a:ext cx="5853316" cy="367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940541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E7569-37A1-A82B-359C-8A9BCC04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01" y="407988"/>
            <a:ext cx="11015133" cy="1039812"/>
          </a:xfrm>
        </p:spPr>
        <p:txBody>
          <a:bodyPr>
            <a:normAutofit fontScale="90000"/>
          </a:bodyPr>
          <a:lstStyle/>
          <a:p>
            <a:r>
              <a:rPr lang="fr-FR" dirty="0"/>
              <a:t>trois solutions comparées</a:t>
            </a:r>
            <a:br>
              <a:rPr lang="fr-FR" dirty="0"/>
            </a:br>
            <a:endParaRPr lang="fr-FR" sz="31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2192266-78A9-0A9F-CD09-A67EED4C0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5" y="1757363"/>
            <a:ext cx="6155408" cy="5100637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0AE1D3E4-F37E-C35B-1BFD-A01D6EFD8B0B}"/>
              </a:ext>
            </a:extLst>
          </p:cNvPr>
          <p:cNvGrpSpPr/>
          <p:nvPr/>
        </p:nvGrpSpPr>
        <p:grpSpPr>
          <a:xfrm>
            <a:off x="356835" y="971550"/>
            <a:ext cx="10218618" cy="3246120"/>
            <a:chOff x="356835" y="971550"/>
            <a:chExt cx="10218618" cy="3246120"/>
          </a:xfrm>
        </p:grpSpPr>
        <p:pic>
          <p:nvPicPr>
            <p:cNvPr id="6" name="Picture 2" descr="02">
              <a:extLst>
                <a:ext uri="{FF2B5EF4-FFF2-40B4-BE49-F238E27FC236}">
                  <a16:creationId xmlns:a16="http://schemas.microsoft.com/office/drawing/2014/main" id="{DCD53047-F3A4-7D94-73A7-E09F45003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28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3" y="1757362"/>
              <a:ext cx="3774190" cy="2460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E5F277-81A9-762F-2865-73FEF23A40CC}"/>
                </a:ext>
              </a:extLst>
            </p:cNvPr>
            <p:cNvSpPr/>
            <p:nvPr/>
          </p:nvSpPr>
          <p:spPr>
            <a:xfrm>
              <a:off x="356835" y="971550"/>
              <a:ext cx="3009187" cy="476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>
                  <a:solidFill>
                    <a:schemeClr val="accent1"/>
                  </a:solidFill>
                </a:rPr>
                <a:t>1- </a:t>
              </a:r>
              <a:r>
                <a:rPr lang="fr-FR" sz="2800" cap="all" dirty="0">
                  <a:solidFill>
                    <a:srgbClr val="6B7D72"/>
                  </a:solidFill>
                  <a:latin typeface="+mj-lt"/>
                  <a:ea typeface="ＭＳ Ｐゴシック" charset="0"/>
                </a:rPr>
                <a:t>Statu quo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39540DE-F401-CB89-9A6C-3524F9185111}"/>
              </a:ext>
            </a:extLst>
          </p:cNvPr>
          <p:cNvGrpSpPr/>
          <p:nvPr/>
        </p:nvGrpSpPr>
        <p:grpSpPr>
          <a:xfrm>
            <a:off x="3566229" y="971550"/>
            <a:ext cx="7963070" cy="4333398"/>
            <a:chOff x="3566229" y="971550"/>
            <a:chExt cx="7963070" cy="433339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8CED0B8-5F68-255D-7CB0-694408DF7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1301" y="2844640"/>
              <a:ext cx="4097998" cy="246030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8AEC5F-40B9-C9F6-BC59-C2C42D78D43C}"/>
                </a:ext>
              </a:extLst>
            </p:cNvPr>
            <p:cNvSpPr/>
            <p:nvPr/>
          </p:nvSpPr>
          <p:spPr>
            <a:xfrm>
              <a:off x="3566229" y="971550"/>
              <a:ext cx="3707742" cy="4762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cap="all" dirty="0">
                  <a:solidFill>
                    <a:srgbClr val="6B7D72"/>
                  </a:solidFill>
                  <a:latin typeface="+mj-lt"/>
                  <a:ea typeface="ＭＳ Ｐゴシック" charset="0"/>
                </a:rPr>
                <a:t>2-Voies express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F6D4DE8-BFC6-835F-814B-8F6537D24AEF}"/>
              </a:ext>
            </a:extLst>
          </p:cNvPr>
          <p:cNvGrpSpPr/>
          <p:nvPr/>
        </p:nvGrpSpPr>
        <p:grpSpPr>
          <a:xfrm>
            <a:off x="7431301" y="971550"/>
            <a:ext cx="4760699" cy="5886450"/>
            <a:chOff x="7431301" y="971550"/>
            <a:chExt cx="4760699" cy="588645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03CCE1-5523-9E36-7439-A2C6614BBC31}"/>
                </a:ext>
              </a:extLst>
            </p:cNvPr>
            <p:cNvSpPr/>
            <p:nvPr/>
          </p:nvSpPr>
          <p:spPr>
            <a:xfrm>
              <a:off x="7431301" y="971550"/>
              <a:ext cx="4403863" cy="4762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cap="all" dirty="0">
                  <a:solidFill>
                    <a:srgbClr val="6B7D72"/>
                  </a:solidFill>
                  <a:latin typeface="+mj-lt"/>
                  <a:ea typeface="ＭＳ Ｐゴシック" charset="0"/>
                </a:rPr>
                <a:t>3-boulevard urbain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852B042-B508-C1D6-0B62-52F63F8F9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0715" y="4397692"/>
              <a:ext cx="3931285" cy="2460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732521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B78DB-9D0C-9892-DE9D-714FE268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EBBD12-C947-B992-2170-66E3AB3A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4" y="678687"/>
            <a:ext cx="6318251" cy="8848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013853A-B560-7CBE-3C11-D4EB5CA16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678687"/>
            <a:ext cx="5762625" cy="9555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8D29E4A-6395-9D82-DEE1-04C31873D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4" y="1563553"/>
            <a:ext cx="6318251" cy="17542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391FF58-0217-B4C1-25C9-9A23D9D95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75" y="1563553"/>
            <a:ext cx="3471681" cy="17246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2C7F80E-ACC1-3A5A-CDFB-36DF4DEB6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8847" y="1560371"/>
            <a:ext cx="2383153" cy="17246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54B9289-F451-9E1F-DA8C-F47881019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24" y="3285020"/>
            <a:ext cx="6318250" cy="31977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8642F21-1C60-CABB-23DB-6D5B64129A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1649" y="3283430"/>
            <a:ext cx="3654924" cy="319774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992FD12-70A8-2F8F-5252-47D4FC5E2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1055" y="3281838"/>
            <a:ext cx="2284102" cy="31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7823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CD673-E499-6E01-E51B-B97071FB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E3215A-733E-663C-AB63-DA7764805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4" y="678687"/>
            <a:ext cx="6318251" cy="8848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95AA93-C397-5C66-B468-5EDE2012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678687"/>
            <a:ext cx="5762625" cy="9555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25452CA-233F-ABDA-1CFE-A1045875C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4" y="1563553"/>
            <a:ext cx="6350578" cy="26369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34CF887-E63F-2115-8DAA-A895A0366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75" y="1677853"/>
            <a:ext cx="3556055" cy="25226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5FE503-AB39-A2CC-C32D-FCFA8AB61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6853" y="1677853"/>
            <a:ext cx="2124023" cy="25226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1C3A014-9E7B-96D0-0781-771713FFD0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39" y="4143373"/>
            <a:ext cx="6313435" cy="29462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B2889C-4FC4-9BC0-B532-B46E263AD7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373" y="4158425"/>
            <a:ext cx="3495151" cy="27785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F912B2F-489E-D55A-FCB1-36B0E9488C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6529" y="4158425"/>
            <a:ext cx="2211219" cy="277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222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5D49C11-88DA-5103-D836-B505A050D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4" y="15038"/>
            <a:ext cx="6318251" cy="8848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11EB2FA-5F5E-69CC-2013-BD7E0AB2C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39738"/>
            <a:ext cx="5762625" cy="9555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AC32BFB-DDC2-25B4-E1CD-F65C07577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4604"/>
            <a:ext cx="6318250" cy="30733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525D599-67BD-90EE-9D95-5F25247F9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250" y="924604"/>
            <a:ext cx="3694196" cy="30733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B58706-4052-18CF-2418-0275A51B2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174" y="899904"/>
            <a:ext cx="2362633" cy="30980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3C25B4E-6A2A-3D1D-AA05-A29F8B1577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3997925"/>
            <a:ext cx="6425429" cy="26171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2AAB592-D6E5-7047-1E14-37542C3DA2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5427" y="3962900"/>
            <a:ext cx="3857763" cy="26522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9ABC5F1-C484-F889-05B7-3CC321872C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7876" y="3962900"/>
            <a:ext cx="2461634" cy="265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4238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F4F68-5A8A-FC3C-56CC-47F5BDF4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2399BC-2BFE-F94A-69E7-2F3A7366E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39"/>
            <a:ext cx="7772400" cy="68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97178"/>
      </p:ext>
    </p:extLst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F2B53F8D2C840BA99C03A614DDFB8" ma:contentTypeVersion="13" ma:contentTypeDescription="Crée un document." ma:contentTypeScope="" ma:versionID="a48502b66e43abfb4820c69dbcd5418b">
  <xsd:schema xmlns:xsd="http://www.w3.org/2001/XMLSchema" xmlns:xs="http://www.w3.org/2001/XMLSchema" xmlns:p="http://schemas.microsoft.com/office/2006/metadata/properties" xmlns:ns2="aeba2b23-7c2d-4ab3-a43f-eb8321a3c470" xmlns:ns3="590a161d-3eb9-42a7-82dd-c5408ef0f820" targetNamespace="http://schemas.microsoft.com/office/2006/metadata/properties" ma:root="true" ma:fieldsID="fb4d5106219e8b3e5a4f96ad7f7e8279" ns2:_="" ns3:_="">
    <xsd:import namespace="aeba2b23-7c2d-4ab3-a43f-eb8321a3c470"/>
    <xsd:import namespace="590a161d-3eb9-42a7-82dd-c5408ef0f8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a2b23-7c2d-4ab3-a43f-eb8321a3c4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14b1f2f6-9f48-4433-9b13-82e2cb12a0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a161d-3eb9-42a7-82dd-c5408ef0f8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e32bb5-11c2-4117-8856-b8f086ac350b}" ma:internalName="TaxCatchAll" ma:showField="CatchAllData" ma:web="590a161d-3eb9-42a7-82dd-c5408ef0f8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0a161d-3eb9-42a7-82dd-c5408ef0f820" xsi:nil="true"/>
    <lcf76f155ced4ddcb4097134ff3c332f xmlns="aeba2b23-7c2d-4ab3-a43f-eb8321a3c47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F75752-A0DE-4C40-B767-ECA9E09786C7}"/>
</file>

<file path=customXml/itemProps2.xml><?xml version="1.0" encoding="utf-8"?>
<ds:datastoreItem xmlns:ds="http://schemas.openxmlformats.org/officeDocument/2006/customXml" ds:itemID="{97FD6B83-8AD2-4F63-8C31-57B83E7ACA63}"/>
</file>

<file path=customXml/itemProps3.xml><?xml version="1.0" encoding="utf-8"?>
<ds:datastoreItem xmlns:ds="http://schemas.openxmlformats.org/officeDocument/2006/customXml" ds:itemID="{AE68C193-0711-4976-9CA3-BD52BAFCC4C2}"/>
</file>

<file path=docProps/app.xml><?xml version="1.0" encoding="utf-8"?>
<Properties xmlns="http://schemas.openxmlformats.org/officeDocument/2006/extended-properties" xmlns:vt="http://schemas.openxmlformats.org/officeDocument/2006/docPropsVTypes">
  <Template>9a - Participation publique - INRS</Template>
  <TotalTime>524</TotalTime>
  <Words>30</Words>
  <Application>Microsoft Macintosh PowerPoint</Application>
  <PresentationFormat>Grand écran</PresentationFormat>
  <Paragraphs>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Book Antiqua</vt:lpstr>
      <vt:lpstr>Century Gothic</vt:lpstr>
      <vt:lpstr>Times New Roman</vt:lpstr>
      <vt:lpstr>Apothicaire</vt:lpstr>
      <vt:lpstr>Modernisation de la rue Notre-Dame</vt:lpstr>
      <vt:lpstr>Statu quo</vt:lpstr>
      <vt:lpstr>Voies express en tranchée MTQ </vt:lpstr>
      <vt:lpstr>Projet de boulevard urbain</vt:lpstr>
      <vt:lpstr>trois solutions comparées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 Valiquette</dc:creator>
  <cp:lastModifiedBy>Luc Valiquette</cp:lastModifiedBy>
  <cp:revision>5</cp:revision>
  <dcterms:created xsi:type="dcterms:W3CDTF">2023-03-28T20:40:03Z</dcterms:created>
  <dcterms:modified xsi:type="dcterms:W3CDTF">2023-03-29T05:24:51Z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0x010100691F2B53F8D2C840BA99C03A614DDFB8</vt:lpwstr>
  </property>
</Properties>
</file>